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23" r:id="rId2"/>
  </p:sldMasterIdLst>
  <p:notesMasterIdLst>
    <p:notesMasterId r:id="rId20"/>
  </p:notesMasterIdLst>
  <p:handoutMasterIdLst>
    <p:handoutMasterId r:id="rId21"/>
  </p:handoutMasterIdLst>
  <p:sldIdLst>
    <p:sldId id="294" r:id="rId3"/>
    <p:sldId id="299" r:id="rId4"/>
    <p:sldId id="309" r:id="rId5"/>
    <p:sldId id="311" r:id="rId6"/>
    <p:sldId id="317" r:id="rId7"/>
    <p:sldId id="316" r:id="rId8"/>
    <p:sldId id="314" r:id="rId9"/>
    <p:sldId id="310" r:id="rId10"/>
    <p:sldId id="306" r:id="rId11"/>
    <p:sldId id="302" r:id="rId12"/>
    <p:sldId id="303" r:id="rId13"/>
    <p:sldId id="304" r:id="rId14"/>
    <p:sldId id="318" r:id="rId15"/>
    <p:sldId id="308" r:id="rId16"/>
    <p:sldId id="321" r:id="rId17"/>
    <p:sldId id="313" r:id="rId18"/>
    <p:sldId id="315" r:id="rId1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4C97"/>
    <a:srgbClr val="50504E"/>
    <a:srgbClr val="4E4E4E"/>
    <a:srgbClr val="404040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93418B-8F66-47D9-88FC-4D86A60042D7}" v="104" dt="2024-03-13T04:30:48.69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4653" autoAdjust="0"/>
  </p:normalViewPr>
  <p:slideViewPr>
    <p:cSldViewPr snapToGrid="0" snapToObjects="1" showGuides="1">
      <p:cViewPr varScale="1">
        <p:scale>
          <a:sx n="128" d="100"/>
          <a:sy n="128" d="100"/>
        </p:scale>
        <p:origin x="76" y="820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n R Edstrom JR" userId="986d7cb0-ec66-48ed-a328-f6397119c7a3" providerId="ADAL" clId="{3E93418B-8F66-47D9-88FC-4D86A60042D7}"/>
    <pc:docChg chg="undo custSel addSld delSld modSld sldOrd">
      <pc:chgData name="Dean R Edstrom JR" userId="986d7cb0-ec66-48ed-a328-f6397119c7a3" providerId="ADAL" clId="{3E93418B-8F66-47D9-88FC-4D86A60042D7}" dt="2024-03-13T15:14:54.923" v="7343"/>
      <pc:docMkLst>
        <pc:docMk/>
      </pc:docMkLst>
      <pc:sldChg chg="modSp mod">
        <pc:chgData name="Dean R Edstrom JR" userId="986d7cb0-ec66-48ed-a328-f6397119c7a3" providerId="ADAL" clId="{3E93418B-8F66-47D9-88FC-4D86A60042D7}" dt="2024-03-10T18:37:53.922" v="86" actId="255"/>
        <pc:sldMkLst>
          <pc:docMk/>
          <pc:sldMk cId="1989597527" sldId="294"/>
        </pc:sldMkLst>
        <pc:spChg chg="mod">
          <ac:chgData name="Dean R Edstrom JR" userId="986d7cb0-ec66-48ed-a328-f6397119c7a3" providerId="ADAL" clId="{3E93418B-8F66-47D9-88FC-4D86A60042D7}" dt="2024-03-10T18:37:53.922" v="86" actId="255"/>
          <ac:spMkLst>
            <pc:docMk/>
            <pc:sldMk cId="1989597527" sldId="294"/>
            <ac:spMk id="3" creationId="{00000000-0000-0000-0000-000000000000}"/>
          </ac:spMkLst>
        </pc:spChg>
        <pc:spChg chg="mod">
          <ac:chgData name="Dean R Edstrom JR" userId="986d7cb0-ec66-48ed-a328-f6397119c7a3" providerId="ADAL" clId="{3E93418B-8F66-47D9-88FC-4D86A60042D7}" dt="2024-03-07T19:30:26.731" v="52" actId="20577"/>
          <ac:spMkLst>
            <pc:docMk/>
            <pc:sldMk cId="1989597527" sldId="294"/>
            <ac:spMk id="4" creationId="{00000000-0000-0000-0000-000000000000}"/>
          </ac:spMkLst>
        </pc:spChg>
      </pc:sldChg>
      <pc:sldChg chg="addSp delSp modSp mod">
        <pc:chgData name="Dean R Edstrom JR" userId="986d7cb0-ec66-48ed-a328-f6397119c7a3" providerId="ADAL" clId="{3E93418B-8F66-47D9-88FC-4D86A60042D7}" dt="2024-03-13T04:43:36.555" v="7121" actId="5793"/>
        <pc:sldMkLst>
          <pc:docMk/>
          <pc:sldMk cId="3688096006" sldId="299"/>
        </pc:sldMkLst>
        <pc:spChg chg="mod">
          <ac:chgData name="Dean R Edstrom JR" userId="986d7cb0-ec66-48ed-a328-f6397119c7a3" providerId="ADAL" clId="{3E93418B-8F66-47D9-88FC-4D86A60042D7}" dt="2024-03-10T20:09:28.017" v="1291" actId="20577"/>
          <ac:spMkLst>
            <pc:docMk/>
            <pc:sldMk cId="3688096006" sldId="299"/>
            <ac:spMk id="3" creationId="{E8273522-F795-4507-A3FA-211EED816FF3}"/>
          </ac:spMkLst>
        </pc:spChg>
        <pc:spChg chg="mod">
          <ac:chgData name="Dean R Edstrom JR" userId="986d7cb0-ec66-48ed-a328-f6397119c7a3" providerId="ADAL" clId="{3E93418B-8F66-47D9-88FC-4D86A60042D7}" dt="2024-03-13T04:26:26.179" v="6729" actId="20577"/>
          <ac:spMkLst>
            <pc:docMk/>
            <pc:sldMk cId="3688096006" sldId="299"/>
            <ac:spMk id="4" creationId="{9CDFCC66-5A49-44DA-829D-D15D19C25D77}"/>
          </ac:spMkLst>
        </pc:spChg>
        <pc:spChg chg="mod">
          <ac:chgData name="Dean R Edstrom JR" userId="986d7cb0-ec66-48ed-a328-f6397119c7a3" providerId="ADAL" clId="{3E93418B-8F66-47D9-88FC-4D86A60042D7}" dt="2024-03-10T18:38:20.854" v="97"/>
          <ac:spMkLst>
            <pc:docMk/>
            <pc:sldMk cId="3688096006" sldId="299"/>
            <ac:spMk id="5" creationId="{107D907E-F966-4C8B-A619-CDFC61DA7E1D}"/>
          </ac:spMkLst>
        </pc:spChg>
        <pc:spChg chg="mod">
          <ac:chgData name="Dean R Edstrom JR" userId="986d7cb0-ec66-48ed-a328-f6397119c7a3" providerId="ADAL" clId="{3E93418B-8F66-47D9-88FC-4D86A60042D7}" dt="2024-03-13T04:43:36.555" v="7121" actId="5793"/>
          <ac:spMkLst>
            <pc:docMk/>
            <pc:sldMk cId="3688096006" sldId="299"/>
            <ac:spMk id="7" creationId="{D453F3E0-B794-417C-9292-8EDFE2A8C546}"/>
          </ac:spMkLst>
        </pc:spChg>
        <pc:picChg chg="add del mod ord">
          <ac:chgData name="Dean R Edstrom JR" userId="986d7cb0-ec66-48ed-a328-f6397119c7a3" providerId="ADAL" clId="{3E93418B-8F66-47D9-88FC-4D86A60042D7}" dt="2024-03-11T02:57:00.814" v="2548" actId="478"/>
          <ac:picMkLst>
            <pc:docMk/>
            <pc:sldMk cId="3688096006" sldId="299"/>
            <ac:picMk id="2" creationId="{E3D3DBB9-25C3-8933-D1A3-11B4E3C5A47C}"/>
          </ac:picMkLst>
        </pc:picChg>
        <pc:picChg chg="del">
          <ac:chgData name="Dean R Edstrom JR" userId="986d7cb0-ec66-48ed-a328-f6397119c7a3" providerId="ADAL" clId="{3E93418B-8F66-47D9-88FC-4D86A60042D7}" dt="2024-03-07T20:05:28.594" v="55" actId="478"/>
          <ac:picMkLst>
            <pc:docMk/>
            <pc:sldMk cId="3688096006" sldId="299"/>
            <ac:picMk id="8" creationId="{06A6552A-2377-430E-8566-2F528A9DB7AE}"/>
          </ac:picMkLst>
        </pc:picChg>
        <pc:picChg chg="del">
          <ac:chgData name="Dean R Edstrom JR" userId="986d7cb0-ec66-48ed-a328-f6397119c7a3" providerId="ADAL" clId="{3E93418B-8F66-47D9-88FC-4D86A60042D7}" dt="2024-03-07T20:08:58.721" v="63" actId="478"/>
          <ac:picMkLst>
            <pc:docMk/>
            <pc:sldMk cId="3688096006" sldId="299"/>
            <ac:picMk id="9" creationId="{F85C75AC-EFDA-457D-9E0E-CC131DD80241}"/>
          </ac:picMkLst>
        </pc:picChg>
        <pc:picChg chg="add mod ord">
          <ac:chgData name="Dean R Edstrom JR" userId="986d7cb0-ec66-48ed-a328-f6397119c7a3" providerId="ADAL" clId="{3E93418B-8F66-47D9-88FC-4D86A60042D7}" dt="2024-03-10T20:03:33.188" v="1126" actId="167"/>
          <ac:picMkLst>
            <pc:docMk/>
            <pc:sldMk cId="3688096006" sldId="299"/>
            <ac:picMk id="10" creationId="{A329F064-CEA1-3C72-C879-4266582BCA34}"/>
          </ac:picMkLst>
        </pc:picChg>
      </pc:sldChg>
      <pc:sldChg chg="delSp modSp del mod ord">
        <pc:chgData name="Dean R Edstrom JR" userId="986d7cb0-ec66-48ed-a328-f6397119c7a3" providerId="ADAL" clId="{3E93418B-8F66-47D9-88FC-4D86A60042D7}" dt="2024-03-11T01:26:33.419" v="1888" actId="47"/>
        <pc:sldMkLst>
          <pc:docMk/>
          <pc:sldMk cId="4102012868" sldId="300"/>
        </pc:sldMkLst>
        <pc:spChg chg="mod">
          <ac:chgData name="Dean R Edstrom JR" userId="986d7cb0-ec66-48ed-a328-f6397119c7a3" providerId="ADAL" clId="{3E93418B-8F66-47D9-88FC-4D86A60042D7}" dt="2024-03-10T19:16:52.104" v="663"/>
          <ac:spMkLst>
            <pc:docMk/>
            <pc:sldMk cId="4102012868" sldId="300"/>
            <ac:spMk id="5" creationId="{65AA7C44-C799-4562-8F7E-F300B4D2ACAB}"/>
          </ac:spMkLst>
        </pc:spChg>
        <pc:picChg chg="del">
          <ac:chgData name="Dean R Edstrom JR" userId="986d7cb0-ec66-48ed-a328-f6397119c7a3" providerId="ADAL" clId="{3E93418B-8F66-47D9-88FC-4D86A60042D7}" dt="2024-03-10T19:01:49.100" v="454" actId="478"/>
          <ac:picMkLst>
            <pc:docMk/>
            <pc:sldMk cId="4102012868" sldId="300"/>
            <ac:picMk id="7" creationId="{3C3B974B-FE76-4450-BA31-1D0662E90F25}"/>
          </ac:picMkLst>
        </pc:picChg>
        <pc:picChg chg="del">
          <ac:chgData name="Dean R Edstrom JR" userId="986d7cb0-ec66-48ed-a328-f6397119c7a3" providerId="ADAL" clId="{3E93418B-8F66-47D9-88FC-4D86A60042D7}" dt="2024-03-10T19:01:51.230" v="455" actId="478"/>
          <ac:picMkLst>
            <pc:docMk/>
            <pc:sldMk cId="4102012868" sldId="300"/>
            <ac:picMk id="8" creationId="{6AB4C873-52C6-42F0-8A45-820BE0B6FBF1}"/>
          </ac:picMkLst>
        </pc:picChg>
      </pc:sldChg>
      <pc:sldChg chg="delSp modSp del mod">
        <pc:chgData name="Dean R Edstrom JR" userId="986d7cb0-ec66-48ed-a328-f6397119c7a3" providerId="ADAL" clId="{3E93418B-8F66-47D9-88FC-4D86A60042D7}" dt="2024-03-10T20:05:50.671" v="1153" actId="47"/>
        <pc:sldMkLst>
          <pc:docMk/>
          <pc:sldMk cId="1100379085" sldId="301"/>
        </pc:sldMkLst>
        <pc:spChg chg="mod">
          <ac:chgData name="Dean R Edstrom JR" userId="986d7cb0-ec66-48ed-a328-f6397119c7a3" providerId="ADAL" clId="{3E93418B-8F66-47D9-88FC-4D86A60042D7}" dt="2024-03-10T19:16:59.809" v="664"/>
          <ac:spMkLst>
            <pc:docMk/>
            <pc:sldMk cId="1100379085" sldId="301"/>
            <ac:spMk id="5" creationId="{428A95A0-AD0A-44BB-8574-1BB755DEAEEE}"/>
          </ac:spMkLst>
        </pc:spChg>
        <pc:picChg chg="del">
          <ac:chgData name="Dean R Edstrom JR" userId="986d7cb0-ec66-48ed-a328-f6397119c7a3" providerId="ADAL" clId="{3E93418B-8F66-47D9-88FC-4D86A60042D7}" dt="2024-03-10T19:02:01.551" v="456" actId="478"/>
          <ac:picMkLst>
            <pc:docMk/>
            <pc:sldMk cId="1100379085" sldId="301"/>
            <ac:picMk id="7" creationId="{6CE8DDA7-2039-4AD1-81A8-79AADA720E60}"/>
          </ac:picMkLst>
        </pc:picChg>
      </pc:sldChg>
      <pc:sldChg chg="addSp delSp modSp mod ord modClrScheme chgLayout">
        <pc:chgData name="Dean R Edstrom JR" userId="986d7cb0-ec66-48ed-a328-f6397119c7a3" providerId="ADAL" clId="{3E93418B-8F66-47D9-88FC-4D86A60042D7}" dt="2024-03-13T15:14:54.923" v="7343"/>
        <pc:sldMkLst>
          <pc:docMk/>
          <pc:sldMk cId="1207300062" sldId="302"/>
        </pc:sldMkLst>
        <pc:spChg chg="mod">
          <ac:chgData name="Dean R Edstrom JR" userId="986d7cb0-ec66-48ed-a328-f6397119c7a3" providerId="ADAL" clId="{3E93418B-8F66-47D9-88FC-4D86A60042D7}" dt="2024-03-12T11:38:39.285" v="3999" actId="20577"/>
          <ac:spMkLst>
            <pc:docMk/>
            <pc:sldMk cId="1207300062" sldId="302"/>
            <ac:spMk id="2" creationId="{C39418C3-910C-405B-BB15-9FF207529ACD}"/>
          </ac:spMkLst>
        </pc:spChg>
        <pc:spChg chg="mod">
          <ac:chgData name="Dean R Edstrom JR" userId="986d7cb0-ec66-48ed-a328-f6397119c7a3" providerId="ADAL" clId="{3E93418B-8F66-47D9-88FC-4D86A60042D7}" dt="2024-03-10T19:19:45.025" v="674" actId="26606"/>
          <ac:spMkLst>
            <pc:docMk/>
            <pc:sldMk cId="1207300062" sldId="302"/>
            <ac:spMk id="3" creationId="{6B7B7EAE-6454-4DB7-A46A-2D41AB8CEF27}"/>
          </ac:spMkLst>
        </pc:spChg>
        <pc:spChg chg="mod">
          <ac:chgData name="Dean R Edstrom JR" userId="986d7cb0-ec66-48ed-a328-f6397119c7a3" providerId="ADAL" clId="{3E93418B-8F66-47D9-88FC-4D86A60042D7}" dt="2024-03-13T04:24:57.161" v="6703" actId="27636"/>
          <ac:spMkLst>
            <pc:docMk/>
            <pc:sldMk cId="1207300062" sldId="302"/>
            <ac:spMk id="4" creationId="{DA9656A2-F2B7-4944-A188-BD778B628B77}"/>
          </ac:spMkLst>
        </pc:spChg>
        <pc:spChg chg="mod">
          <ac:chgData name="Dean R Edstrom JR" userId="986d7cb0-ec66-48ed-a328-f6397119c7a3" providerId="ADAL" clId="{3E93418B-8F66-47D9-88FC-4D86A60042D7}" dt="2024-03-10T19:19:45.025" v="674" actId="26606"/>
          <ac:spMkLst>
            <pc:docMk/>
            <pc:sldMk cId="1207300062" sldId="302"/>
            <ac:spMk id="5" creationId="{3DAFA01B-BE1E-480D-8C02-8DFA112C8FB4}"/>
          </ac:spMkLst>
        </pc:spChg>
        <pc:spChg chg="mod">
          <ac:chgData name="Dean R Edstrom JR" userId="986d7cb0-ec66-48ed-a328-f6397119c7a3" providerId="ADAL" clId="{3E93418B-8F66-47D9-88FC-4D86A60042D7}" dt="2024-03-10T19:19:45.025" v="674" actId="26606"/>
          <ac:spMkLst>
            <pc:docMk/>
            <pc:sldMk cId="1207300062" sldId="302"/>
            <ac:spMk id="6" creationId="{A8F67184-2041-4C41-B556-6845A95C3BD9}"/>
          </ac:spMkLst>
        </pc:spChg>
        <pc:picChg chg="del">
          <ac:chgData name="Dean R Edstrom JR" userId="986d7cb0-ec66-48ed-a328-f6397119c7a3" providerId="ADAL" clId="{3E93418B-8F66-47D9-88FC-4D86A60042D7}" dt="2024-03-10T19:02:12.140" v="458" actId="478"/>
          <ac:picMkLst>
            <pc:docMk/>
            <pc:sldMk cId="1207300062" sldId="302"/>
            <ac:picMk id="7" creationId="{ECB202C8-531E-4A38-967A-5F4D106D9B01}"/>
          </ac:picMkLst>
        </pc:picChg>
        <pc:picChg chg="del">
          <ac:chgData name="Dean R Edstrom JR" userId="986d7cb0-ec66-48ed-a328-f6397119c7a3" providerId="ADAL" clId="{3E93418B-8F66-47D9-88FC-4D86A60042D7}" dt="2024-03-10T19:02:09.183" v="457" actId="478"/>
          <ac:picMkLst>
            <pc:docMk/>
            <pc:sldMk cId="1207300062" sldId="302"/>
            <ac:picMk id="8" creationId="{1D0E148A-CD41-4FD9-B385-B80131EC833E}"/>
          </ac:picMkLst>
        </pc:picChg>
        <pc:picChg chg="add mod ord">
          <ac:chgData name="Dean R Edstrom JR" userId="986d7cb0-ec66-48ed-a328-f6397119c7a3" providerId="ADAL" clId="{3E93418B-8F66-47D9-88FC-4D86A60042D7}" dt="2024-03-11T02:18:41.731" v="2083" actId="166"/>
          <ac:picMkLst>
            <pc:docMk/>
            <pc:sldMk cId="1207300062" sldId="302"/>
            <ac:picMk id="9" creationId="{48340F29-916E-6575-7E59-5512CF7774A2}"/>
          </ac:picMkLst>
        </pc:picChg>
        <pc:picChg chg="add mod">
          <ac:chgData name="Dean R Edstrom JR" userId="986d7cb0-ec66-48ed-a328-f6397119c7a3" providerId="ADAL" clId="{3E93418B-8F66-47D9-88FC-4D86A60042D7}" dt="2024-03-11T02:19:06.660" v="2091" actId="1036"/>
          <ac:picMkLst>
            <pc:docMk/>
            <pc:sldMk cId="1207300062" sldId="302"/>
            <ac:picMk id="11" creationId="{769198ED-A032-69F0-C511-A6AEB84F069A}"/>
          </ac:picMkLst>
        </pc:picChg>
      </pc:sldChg>
      <pc:sldChg chg="addSp delSp modSp mod ord delAnim">
        <pc:chgData name="Dean R Edstrom JR" userId="986d7cb0-ec66-48ed-a328-f6397119c7a3" providerId="ADAL" clId="{3E93418B-8F66-47D9-88FC-4D86A60042D7}" dt="2024-03-13T04:25:45.128" v="6713" actId="20577"/>
        <pc:sldMkLst>
          <pc:docMk/>
          <pc:sldMk cId="2032406640" sldId="303"/>
        </pc:sldMkLst>
        <pc:spChg chg="mod">
          <ac:chgData name="Dean R Edstrom JR" userId="986d7cb0-ec66-48ed-a328-f6397119c7a3" providerId="ADAL" clId="{3E93418B-8F66-47D9-88FC-4D86A60042D7}" dt="2024-03-10T19:52:35.645" v="1114" actId="20577"/>
          <ac:spMkLst>
            <pc:docMk/>
            <pc:sldMk cId="2032406640" sldId="303"/>
            <ac:spMk id="3" creationId="{4DC09B00-BBC3-4D55-9F76-85621467A4A0}"/>
          </ac:spMkLst>
        </pc:spChg>
        <pc:spChg chg="mod">
          <ac:chgData name="Dean R Edstrom JR" userId="986d7cb0-ec66-48ed-a328-f6397119c7a3" providerId="ADAL" clId="{3E93418B-8F66-47D9-88FC-4D86A60042D7}" dt="2024-03-13T04:25:45.128" v="6713" actId="20577"/>
          <ac:spMkLst>
            <pc:docMk/>
            <pc:sldMk cId="2032406640" sldId="303"/>
            <ac:spMk id="4" creationId="{AA58A013-6D0C-4AAC-BA22-BC7B90569FCD}"/>
          </ac:spMkLst>
        </pc:spChg>
        <pc:spChg chg="mod">
          <ac:chgData name="Dean R Edstrom JR" userId="986d7cb0-ec66-48ed-a328-f6397119c7a3" providerId="ADAL" clId="{3E93418B-8F66-47D9-88FC-4D86A60042D7}" dt="2024-03-10T19:17:14.556" v="671"/>
          <ac:spMkLst>
            <pc:docMk/>
            <pc:sldMk cId="2032406640" sldId="303"/>
            <ac:spMk id="5" creationId="{797A9960-18CB-40CE-955D-F19D2300AF28}"/>
          </ac:spMkLst>
        </pc:spChg>
        <pc:spChg chg="mod">
          <ac:chgData name="Dean R Edstrom JR" userId="986d7cb0-ec66-48ed-a328-f6397119c7a3" providerId="ADAL" clId="{3E93418B-8F66-47D9-88FC-4D86A60042D7}" dt="2024-03-11T00:06:32.998" v="1816" actId="20577"/>
          <ac:spMkLst>
            <pc:docMk/>
            <pc:sldMk cId="2032406640" sldId="303"/>
            <ac:spMk id="7" creationId="{852B6E51-D2EC-412E-92C7-C51C3958F018}"/>
          </ac:spMkLst>
        </pc:spChg>
        <pc:spChg chg="del">
          <ac:chgData name="Dean R Edstrom JR" userId="986d7cb0-ec66-48ed-a328-f6397119c7a3" providerId="ADAL" clId="{3E93418B-8F66-47D9-88FC-4D86A60042D7}" dt="2024-03-10T19:13:01.770" v="613" actId="478"/>
          <ac:spMkLst>
            <pc:docMk/>
            <pc:sldMk cId="2032406640" sldId="303"/>
            <ac:spMk id="78" creationId="{65244CFA-7C2E-42A9-8037-F8073D29B541}"/>
          </ac:spMkLst>
        </pc:spChg>
        <pc:spChg chg="del">
          <ac:chgData name="Dean R Edstrom JR" userId="986d7cb0-ec66-48ed-a328-f6397119c7a3" providerId="ADAL" clId="{3E93418B-8F66-47D9-88FC-4D86A60042D7}" dt="2024-03-10T19:13:24.644" v="621" actId="478"/>
          <ac:spMkLst>
            <pc:docMk/>
            <pc:sldMk cId="2032406640" sldId="303"/>
            <ac:spMk id="84" creationId="{947BB674-5303-4BCB-9A03-EC247134304D}"/>
          </ac:spMkLst>
        </pc:spChg>
        <pc:grpChg chg="del">
          <ac:chgData name="Dean R Edstrom JR" userId="986d7cb0-ec66-48ed-a328-f6397119c7a3" providerId="ADAL" clId="{3E93418B-8F66-47D9-88FC-4D86A60042D7}" dt="2024-03-10T19:10:15.336" v="612" actId="478"/>
          <ac:grpSpMkLst>
            <pc:docMk/>
            <pc:sldMk cId="2032406640" sldId="303"/>
            <ac:grpSpMk id="8" creationId="{5D55EC39-7D57-4B73-B166-8189DF0FE2AD}"/>
          </ac:grpSpMkLst>
        </pc:grpChg>
        <pc:grpChg chg="del">
          <ac:chgData name="Dean R Edstrom JR" userId="986d7cb0-ec66-48ed-a328-f6397119c7a3" providerId="ADAL" clId="{3E93418B-8F66-47D9-88FC-4D86A60042D7}" dt="2024-03-10T19:13:19.214" v="620" actId="478"/>
          <ac:grpSpMkLst>
            <pc:docMk/>
            <pc:sldMk cId="2032406640" sldId="303"/>
            <ac:grpSpMk id="16" creationId="{7E798974-1F1A-4510-84C6-E7DB25BC6142}"/>
          </ac:grpSpMkLst>
        </pc:grpChg>
        <pc:grpChg chg="del">
          <ac:chgData name="Dean R Edstrom JR" userId="986d7cb0-ec66-48ed-a328-f6397119c7a3" providerId="ADAL" clId="{3E93418B-8F66-47D9-88FC-4D86A60042D7}" dt="2024-03-10T19:13:19.214" v="620" actId="478"/>
          <ac:grpSpMkLst>
            <pc:docMk/>
            <pc:sldMk cId="2032406640" sldId="303"/>
            <ac:grpSpMk id="21" creationId="{BC4DF777-1E9D-4F4D-AC6A-E7B72890E68C}"/>
          </ac:grpSpMkLst>
        </pc:grpChg>
        <pc:grpChg chg="del">
          <ac:chgData name="Dean R Edstrom JR" userId="986d7cb0-ec66-48ed-a328-f6397119c7a3" providerId="ADAL" clId="{3E93418B-8F66-47D9-88FC-4D86A60042D7}" dt="2024-03-10T19:13:19.214" v="620" actId="478"/>
          <ac:grpSpMkLst>
            <pc:docMk/>
            <pc:sldMk cId="2032406640" sldId="303"/>
            <ac:grpSpMk id="26" creationId="{520A17A3-8664-491F-BABA-C569F5625F11}"/>
          </ac:grpSpMkLst>
        </pc:grpChg>
        <pc:grpChg chg="del">
          <ac:chgData name="Dean R Edstrom JR" userId="986d7cb0-ec66-48ed-a328-f6397119c7a3" providerId="ADAL" clId="{3E93418B-8F66-47D9-88FC-4D86A60042D7}" dt="2024-03-10T19:13:19.214" v="620" actId="478"/>
          <ac:grpSpMkLst>
            <pc:docMk/>
            <pc:sldMk cId="2032406640" sldId="303"/>
            <ac:grpSpMk id="31" creationId="{1F4350B6-5E89-4E7C-91B4-E71C6300EB8C}"/>
          </ac:grpSpMkLst>
        </pc:grpChg>
        <pc:grpChg chg="del">
          <ac:chgData name="Dean R Edstrom JR" userId="986d7cb0-ec66-48ed-a328-f6397119c7a3" providerId="ADAL" clId="{3E93418B-8F66-47D9-88FC-4D86A60042D7}" dt="2024-03-10T19:13:19.214" v="620" actId="478"/>
          <ac:grpSpMkLst>
            <pc:docMk/>
            <pc:sldMk cId="2032406640" sldId="303"/>
            <ac:grpSpMk id="36" creationId="{530B2D31-937A-4C0D-B173-19532980813C}"/>
          </ac:grpSpMkLst>
        </pc:grpChg>
        <pc:grpChg chg="del">
          <ac:chgData name="Dean R Edstrom JR" userId="986d7cb0-ec66-48ed-a328-f6397119c7a3" providerId="ADAL" clId="{3E93418B-8F66-47D9-88FC-4D86A60042D7}" dt="2024-03-10T19:13:19.214" v="620" actId="478"/>
          <ac:grpSpMkLst>
            <pc:docMk/>
            <pc:sldMk cId="2032406640" sldId="303"/>
            <ac:grpSpMk id="41" creationId="{00B8EA02-0D04-4B5E-9C26-A316870DAC4F}"/>
          </ac:grpSpMkLst>
        </pc:grpChg>
        <pc:grpChg chg="del">
          <ac:chgData name="Dean R Edstrom JR" userId="986d7cb0-ec66-48ed-a328-f6397119c7a3" providerId="ADAL" clId="{3E93418B-8F66-47D9-88FC-4D86A60042D7}" dt="2024-03-10T19:13:19.214" v="620" actId="478"/>
          <ac:grpSpMkLst>
            <pc:docMk/>
            <pc:sldMk cId="2032406640" sldId="303"/>
            <ac:grpSpMk id="46" creationId="{4FCB5ED0-ACF9-4E8A-88B7-AF6822557863}"/>
          </ac:grpSpMkLst>
        </pc:grpChg>
        <pc:grpChg chg="del">
          <ac:chgData name="Dean R Edstrom JR" userId="986d7cb0-ec66-48ed-a328-f6397119c7a3" providerId="ADAL" clId="{3E93418B-8F66-47D9-88FC-4D86A60042D7}" dt="2024-03-10T19:13:19.214" v="620" actId="478"/>
          <ac:grpSpMkLst>
            <pc:docMk/>
            <pc:sldMk cId="2032406640" sldId="303"/>
            <ac:grpSpMk id="51" creationId="{27FE50E5-08BA-4FDF-A177-3153545B2516}"/>
          </ac:grpSpMkLst>
        </pc:grpChg>
        <pc:grpChg chg="del">
          <ac:chgData name="Dean R Edstrom JR" userId="986d7cb0-ec66-48ed-a328-f6397119c7a3" providerId="ADAL" clId="{3E93418B-8F66-47D9-88FC-4D86A60042D7}" dt="2024-03-10T19:13:19.214" v="620" actId="478"/>
          <ac:grpSpMkLst>
            <pc:docMk/>
            <pc:sldMk cId="2032406640" sldId="303"/>
            <ac:grpSpMk id="56" creationId="{F47618B0-A72B-41C9-80AB-6F7A496B365E}"/>
          </ac:grpSpMkLst>
        </pc:grpChg>
        <pc:grpChg chg="del">
          <ac:chgData name="Dean R Edstrom JR" userId="986d7cb0-ec66-48ed-a328-f6397119c7a3" providerId="ADAL" clId="{3E93418B-8F66-47D9-88FC-4D86A60042D7}" dt="2024-03-10T19:13:19.214" v="620" actId="478"/>
          <ac:grpSpMkLst>
            <pc:docMk/>
            <pc:sldMk cId="2032406640" sldId="303"/>
            <ac:grpSpMk id="61" creationId="{B9AD1DF1-54C3-441D-9105-4E0E5D334FA5}"/>
          </ac:grpSpMkLst>
        </pc:grpChg>
        <pc:grpChg chg="del">
          <ac:chgData name="Dean R Edstrom JR" userId="986d7cb0-ec66-48ed-a328-f6397119c7a3" providerId="ADAL" clId="{3E93418B-8F66-47D9-88FC-4D86A60042D7}" dt="2024-03-10T19:13:19.214" v="620" actId="478"/>
          <ac:grpSpMkLst>
            <pc:docMk/>
            <pc:sldMk cId="2032406640" sldId="303"/>
            <ac:grpSpMk id="66" creationId="{C74A41AD-123C-4400-A953-9D87F3E4AE0B}"/>
          </ac:grpSpMkLst>
        </pc:grpChg>
        <pc:grpChg chg="del">
          <ac:chgData name="Dean R Edstrom JR" userId="986d7cb0-ec66-48ed-a328-f6397119c7a3" providerId="ADAL" clId="{3E93418B-8F66-47D9-88FC-4D86A60042D7}" dt="2024-03-10T19:13:03.092" v="614" actId="478"/>
          <ac:grpSpMkLst>
            <pc:docMk/>
            <pc:sldMk cId="2032406640" sldId="303"/>
            <ac:grpSpMk id="73" creationId="{C7FACA63-AC14-4DCD-AC28-7D2AD07A8660}"/>
          </ac:grpSpMkLst>
        </pc:grpChg>
        <pc:grpChg chg="del">
          <ac:chgData name="Dean R Edstrom JR" userId="986d7cb0-ec66-48ed-a328-f6397119c7a3" providerId="ADAL" clId="{3E93418B-8F66-47D9-88FC-4D86A60042D7}" dt="2024-03-10T19:13:19.214" v="620" actId="478"/>
          <ac:grpSpMkLst>
            <pc:docMk/>
            <pc:sldMk cId="2032406640" sldId="303"/>
            <ac:grpSpMk id="79" creationId="{E3960292-F925-4B6A-8415-7CB549544DD9}"/>
          </ac:grpSpMkLst>
        </pc:grpChg>
        <pc:picChg chg="add mod">
          <ac:chgData name="Dean R Edstrom JR" userId="986d7cb0-ec66-48ed-a328-f6397119c7a3" providerId="ADAL" clId="{3E93418B-8F66-47D9-88FC-4D86A60042D7}" dt="2024-03-10T19:14:57.680" v="653" actId="14100"/>
          <ac:picMkLst>
            <pc:docMk/>
            <pc:sldMk cId="2032406640" sldId="303"/>
            <ac:picMk id="2" creationId="{162E514E-5933-6B6F-8972-04FB058BE5E5}"/>
          </ac:picMkLst>
        </pc:picChg>
        <pc:picChg chg="add mod">
          <ac:chgData name="Dean R Edstrom JR" userId="986d7cb0-ec66-48ed-a328-f6397119c7a3" providerId="ADAL" clId="{3E93418B-8F66-47D9-88FC-4D86A60042D7}" dt="2024-03-11T00:07:18.610" v="1818" actId="14100"/>
          <ac:picMkLst>
            <pc:docMk/>
            <pc:sldMk cId="2032406640" sldId="303"/>
            <ac:picMk id="85" creationId="{2D98F09B-E9C3-9658-193B-56D9CADBA798}"/>
          </ac:picMkLst>
        </pc:picChg>
        <pc:cxnChg chg="del">
          <ac:chgData name="Dean R Edstrom JR" userId="986d7cb0-ec66-48ed-a328-f6397119c7a3" providerId="ADAL" clId="{3E93418B-8F66-47D9-88FC-4D86A60042D7}" dt="2024-03-10T19:13:04.429" v="615" actId="478"/>
          <ac:cxnSpMkLst>
            <pc:docMk/>
            <pc:sldMk cId="2032406640" sldId="303"/>
            <ac:cxnSpMk id="15" creationId="{1C47FB17-1A07-49EA-905E-CB1578CC2CE3}"/>
          </ac:cxnSpMkLst>
        </pc:cxnChg>
        <pc:cxnChg chg="del">
          <ac:chgData name="Dean R Edstrom JR" userId="986d7cb0-ec66-48ed-a328-f6397119c7a3" providerId="ADAL" clId="{3E93418B-8F66-47D9-88FC-4D86A60042D7}" dt="2024-03-10T19:13:05.740" v="617" actId="478"/>
          <ac:cxnSpMkLst>
            <pc:docMk/>
            <pc:sldMk cId="2032406640" sldId="303"/>
            <ac:cxnSpMk id="71" creationId="{C3DE16B0-4B51-41B0-A883-889F5BA04DA8}"/>
          </ac:cxnSpMkLst>
        </pc:cxnChg>
        <pc:cxnChg chg="del">
          <ac:chgData name="Dean R Edstrom JR" userId="986d7cb0-ec66-48ed-a328-f6397119c7a3" providerId="ADAL" clId="{3E93418B-8F66-47D9-88FC-4D86A60042D7}" dt="2024-03-10T19:13:05.042" v="616" actId="478"/>
          <ac:cxnSpMkLst>
            <pc:docMk/>
            <pc:sldMk cId="2032406640" sldId="303"/>
            <ac:cxnSpMk id="72" creationId="{76AF32AD-F00E-471C-9470-E3BB43E23FB7}"/>
          </ac:cxnSpMkLst>
        </pc:cxnChg>
      </pc:sldChg>
      <pc:sldChg chg="addSp delSp modSp mod ord">
        <pc:chgData name="Dean R Edstrom JR" userId="986d7cb0-ec66-48ed-a328-f6397119c7a3" providerId="ADAL" clId="{3E93418B-8F66-47D9-88FC-4D86A60042D7}" dt="2024-03-13T04:25:39.099" v="6711" actId="20577"/>
        <pc:sldMkLst>
          <pc:docMk/>
          <pc:sldMk cId="4061213481" sldId="304"/>
        </pc:sldMkLst>
        <pc:spChg chg="del mod">
          <ac:chgData name="Dean R Edstrom JR" userId="986d7cb0-ec66-48ed-a328-f6397119c7a3" providerId="ADAL" clId="{3E93418B-8F66-47D9-88FC-4D86A60042D7}" dt="2024-03-10T19:06:40.127" v="462" actId="478"/>
          <ac:spMkLst>
            <pc:docMk/>
            <pc:sldMk cId="4061213481" sldId="304"/>
            <ac:spMk id="2" creationId="{CC297FA7-0DC6-49CE-B548-A3F902CBEBDD}"/>
          </ac:spMkLst>
        </pc:spChg>
        <pc:spChg chg="del">
          <ac:chgData name="Dean R Edstrom JR" userId="986d7cb0-ec66-48ed-a328-f6397119c7a3" providerId="ADAL" clId="{3E93418B-8F66-47D9-88FC-4D86A60042D7}" dt="2024-03-10T19:07:19.806" v="546" actId="478"/>
          <ac:spMkLst>
            <pc:docMk/>
            <pc:sldMk cId="4061213481" sldId="304"/>
            <ac:spMk id="3" creationId="{A179DF14-1FA0-4438-8C18-F67D974A5827}"/>
          </ac:spMkLst>
        </pc:spChg>
        <pc:spChg chg="mod">
          <ac:chgData name="Dean R Edstrom JR" userId="986d7cb0-ec66-48ed-a328-f6397119c7a3" providerId="ADAL" clId="{3E93418B-8F66-47D9-88FC-4D86A60042D7}" dt="2024-03-13T04:25:39.099" v="6711" actId="20577"/>
          <ac:spMkLst>
            <pc:docMk/>
            <pc:sldMk cId="4061213481" sldId="304"/>
            <ac:spMk id="4" creationId="{5F081B8D-FFBD-4095-8553-11381494B678}"/>
          </ac:spMkLst>
        </pc:spChg>
        <pc:spChg chg="mod">
          <ac:chgData name="Dean R Edstrom JR" userId="986d7cb0-ec66-48ed-a328-f6397119c7a3" providerId="ADAL" clId="{3E93418B-8F66-47D9-88FC-4D86A60042D7}" dt="2024-03-10T19:09:52.893" v="610"/>
          <ac:spMkLst>
            <pc:docMk/>
            <pc:sldMk cId="4061213481" sldId="304"/>
            <ac:spMk id="5" creationId="{82199280-92D9-4798-8793-3082BB2ADD10}"/>
          </ac:spMkLst>
        </pc:spChg>
        <pc:spChg chg="add del mod">
          <ac:chgData name="Dean R Edstrom JR" userId="986d7cb0-ec66-48ed-a328-f6397119c7a3" providerId="ADAL" clId="{3E93418B-8F66-47D9-88FC-4D86A60042D7}" dt="2024-03-10T19:06:44.690" v="463" actId="478"/>
          <ac:spMkLst>
            <pc:docMk/>
            <pc:sldMk cId="4061213481" sldId="304"/>
            <ac:spMk id="9" creationId="{36A0EA32-9F27-7926-F1D3-95FDC9B65621}"/>
          </ac:spMkLst>
        </pc:spChg>
        <pc:spChg chg="add del mod">
          <ac:chgData name="Dean R Edstrom JR" userId="986d7cb0-ec66-48ed-a328-f6397119c7a3" providerId="ADAL" clId="{3E93418B-8F66-47D9-88FC-4D86A60042D7}" dt="2024-03-10T19:07:23.716" v="547" actId="478"/>
          <ac:spMkLst>
            <pc:docMk/>
            <pc:sldMk cId="4061213481" sldId="304"/>
            <ac:spMk id="13" creationId="{0C84BC92-90B3-0D71-7C93-0BF369C0272E}"/>
          </ac:spMkLst>
        </pc:spChg>
        <pc:spChg chg="add mod">
          <ac:chgData name="Dean R Edstrom JR" userId="986d7cb0-ec66-48ed-a328-f6397119c7a3" providerId="ADAL" clId="{3E93418B-8F66-47D9-88FC-4D86A60042D7}" dt="2024-03-10T19:50:23.392" v="1078" actId="1076"/>
          <ac:spMkLst>
            <pc:docMk/>
            <pc:sldMk cId="4061213481" sldId="304"/>
            <ac:spMk id="14" creationId="{6A049406-9C40-6704-0E58-30AB56FF4C90}"/>
          </ac:spMkLst>
        </pc:spChg>
        <pc:picChg chg="add mod">
          <ac:chgData name="Dean R Edstrom JR" userId="986d7cb0-ec66-48ed-a328-f6397119c7a3" providerId="ADAL" clId="{3E93418B-8F66-47D9-88FC-4D86A60042D7}" dt="2024-03-12T11:43:46.278" v="4026" actId="14100"/>
          <ac:picMkLst>
            <pc:docMk/>
            <pc:sldMk cId="4061213481" sldId="304"/>
            <ac:picMk id="3" creationId="{9B61BEFB-1B28-D149-2311-A9287F8C8CB9}"/>
          </ac:picMkLst>
        </pc:picChg>
        <pc:picChg chg="mod">
          <ac:chgData name="Dean R Edstrom JR" userId="986d7cb0-ec66-48ed-a328-f6397119c7a3" providerId="ADAL" clId="{3E93418B-8F66-47D9-88FC-4D86A60042D7}" dt="2024-03-10T19:09:03.314" v="608" actId="1036"/>
          <ac:picMkLst>
            <pc:docMk/>
            <pc:sldMk cId="4061213481" sldId="304"/>
            <ac:picMk id="7" creationId="{528545E9-40CB-480B-8D0E-818B07C0B658}"/>
          </ac:picMkLst>
        </pc:picChg>
        <pc:picChg chg="add del mod">
          <ac:chgData name="Dean R Edstrom JR" userId="986d7cb0-ec66-48ed-a328-f6397119c7a3" providerId="ADAL" clId="{3E93418B-8F66-47D9-88FC-4D86A60042D7}" dt="2024-03-12T11:43:33.723" v="4022" actId="478"/>
          <ac:picMkLst>
            <pc:docMk/>
            <pc:sldMk cId="4061213481" sldId="304"/>
            <ac:picMk id="11" creationId="{4DB006DA-5CC1-9FEF-0792-091FA93DF45F}"/>
          </ac:picMkLst>
        </pc:picChg>
        <pc:cxnChg chg="add mod">
          <ac:chgData name="Dean R Edstrom JR" userId="986d7cb0-ec66-48ed-a328-f6397119c7a3" providerId="ADAL" clId="{3E93418B-8F66-47D9-88FC-4D86A60042D7}" dt="2024-03-13T03:38:44.384" v="6057" actId="14100"/>
          <ac:cxnSpMkLst>
            <pc:docMk/>
            <pc:sldMk cId="4061213481" sldId="304"/>
            <ac:cxnSpMk id="9" creationId="{B8FD677B-2FA6-6510-0702-1906ED696FC1}"/>
          </ac:cxnSpMkLst>
        </pc:cxnChg>
      </pc:sldChg>
      <pc:sldChg chg="modSp del mod">
        <pc:chgData name="Dean R Edstrom JR" userId="986d7cb0-ec66-48ed-a328-f6397119c7a3" providerId="ADAL" clId="{3E93418B-8F66-47D9-88FC-4D86A60042D7}" dt="2024-03-11T03:16:30.892" v="2729" actId="47"/>
        <pc:sldMkLst>
          <pc:docMk/>
          <pc:sldMk cId="1467638086" sldId="305"/>
        </pc:sldMkLst>
        <pc:spChg chg="mod">
          <ac:chgData name="Dean R Edstrom JR" userId="986d7cb0-ec66-48ed-a328-f6397119c7a3" providerId="ADAL" clId="{3E93418B-8F66-47D9-88FC-4D86A60042D7}" dt="2024-03-11T00:24:08.141" v="1883" actId="27636"/>
          <ac:spMkLst>
            <pc:docMk/>
            <pc:sldMk cId="1467638086" sldId="305"/>
            <ac:spMk id="2" creationId="{37E4A63C-4DD8-4308-B3B4-5ED2DA4CD0AA}"/>
          </ac:spMkLst>
        </pc:spChg>
        <pc:spChg chg="mod">
          <ac:chgData name="Dean R Edstrom JR" userId="986d7cb0-ec66-48ed-a328-f6397119c7a3" providerId="ADAL" clId="{3E93418B-8F66-47D9-88FC-4D86A60042D7}" dt="2024-03-11T01:27:33.612" v="1895" actId="121"/>
          <ac:spMkLst>
            <pc:docMk/>
            <pc:sldMk cId="1467638086" sldId="305"/>
            <ac:spMk id="4" creationId="{94EB5C10-3E6D-4AFD-973F-4288D0162F7C}"/>
          </ac:spMkLst>
        </pc:spChg>
        <pc:spChg chg="mod">
          <ac:chgData name="Dean R Edstrom JR" userId="986d7cb0-ec66-48ed-a328-f6397119c7a3" providerId="ADAL" clId="{3E93418B-8F66-47D9-88FC-4D86A60042D7}" dt="2024-03-10T19:17:22.881" v="672"/>
          <ac:spMkLst>
            <pc:docMk/>
            <pc:sldMk cId="1467638086" sldId="305"/>
            <ac:spMk id="5" creationId="{CDC51606-97BF-4230-AAF4-B95B5B91D0F7}"/>
          </ac:spMkLst>
        </pc:spChg>
        <pc:spChg chg="mod">
          <ac:chgData name="Dean R Edstrom JR" userId="986d7cb0-ec66-48ed-a328-f6397119c7a3" providerId="ADAL" clId="{3E93418B-8F66-47D9-88FC-4D86A60042D7}" dt="2024-03-11T02:24:41.142" v="2190" actId="20577"/>
          <ac:spMkLst>
            <pc:docMk/>
            <pc:sldMk cId="1467638086" sldId="305"/>
            <ac:spMk id="7" creationId="{A066AE14-C2E5-4B0C-8CDD-470014F87CA3}"/>
          </ac:spMkLst>
        </pc:spChg>
      </pc:sldChg>
      <pc:sldChg chg="addSp delSp modSp mod ord">
        <pc:chgData name="Dean R Edstrom JR" userId="986d7cb0-ec66-48ed-a328-f6397119c7a3" providerId="ADAL" clId="{3E93418B-8F66-47D9-88FC-4D86A60042D7}" dt="2024-03-13T04:25:51.765" v="6715" actId="20577"/>
        <pc:sldMkLst>
          <pc:docMk/>
          <pc:sldMk cId="3078849233" sldId="306"/>
        </pc:sldMkLst>
        <pc:spChg chg="add mod">
          <ac:chgData name="Dean R Edstrom JR" userId="986d7cb0-ec66-48ed-a328-f6397119c7a3" providerId="ADAL" clId="{3E93418B-8F66-47D9-88FC-4D86A60042D7}" dt="2024-03-12T11:23:34.901" v="3948" actId="164"/>
          <ac:spMkLst>
            <pc:docMk/>
            <pc:sldMk cId="3078849233" sldId="306"/>
            <ac:spMk id="2" creationId="{33B6EF23-D0BE-D2C2-AC33-D7ECE9E92A9A}"/>
          </ac:spMkLst>
        </pc:spChg>
        <pc:spChg chg="mod">
          <ac:chgData name="Dean R Edstrom JR" userId="986d7cb0-ec66-48ed-a328-f6397119c7a3" providerId="ADAL" clId="{3E93418B-8F66-47D9-88FC-4D86A60042D7}" dt="2024-03-12T11:23:29.842" v="3947" actId="1076"/>
          <ac:spMkLst>
            <pc:docMk/>
            <pc:sldMk cId="3078849233" sldId="306"/>
            <ac:spMk id="3" creationId="{A8772666-FB80-4858-9823-A59CE76CAD20}"/>
          </ac:spMkLst>
        </pc:spChg>
        <pc:spChg chg="mod">
          <ac:chgData name="Dean R Edstrom JR" userId="986d7cb0-ec66-48ed-a328-f6397119c7a3" providerId="ADAL" clId="{3E93418B-8F66-47D9-88FC-4D86A60042D7}" dt="2024-03-13T04:25:51.765" v="6715" actId="20577"/>
          <ac:spMkLst>
            <pc:docMk/>
            <pc:sldMk cId="3078849233" sldId="306"/>
            <ac:spMk id="4" creationId="{17AC9FA9-31EC-479C-A667-7838B540A74D}"/>
          </ac:spMkLst>
        </pc:spChg>
        <pc:spChg chg="mod">
          <ac:chgData name="Dean R Edstrom JR" userId="986d7cb0-ec66-48ed-a328-f6397119c7a3" providerId="ADAL" clId="{3E93418B-8F66-47D9-88FC-4D86A60042D7}" dt="2024-03-10T19:16:39.344" v="661"/>
          <ac:spMkLst>
            <pc:docMk/>
            <pc:sldMk cId="3078849233" sldId="306"/>
            <ac:spMk id="5" creationId="{65757174-9A85-4E54-90F2-51DBD4BF678F}"/>
          </ac:spMkLst>
        </pc:spChg>
        <pc:spChg chg="add mod">
          <ac:chgData name="Dean R Edstrom JR" userId="986d7cb0-ec66-48ed-a328-f6397119c7a3" providerId="ADAL" clId="{3E93418B-8F66-47D9-88FC-4D86A60042D7}" dt="2024-03-12T11:23:34.901" v="3948" actId="164"/>
          <ac:spMkLst>
            <pc:docMk/>
            <pc:sldMk cId="3078849233" sldId="306"/>
            <ac:spMk id="8" creationId="{20B8D1C6-30D4-1F76-DCE8-DF78EF2052A7}"/>
          </ac:spMkLst>
        </pc:spChg>
        <pc:spChg chg="mod">
          <ac:chgData name="Dean R Edstrom JR" userId="986d7cb0-ec66-48ed-a328-f6397119c7a3" providerId="ADAL" clId="{3E93418B-8F66-47D9-88FC-4D86A60042D7}" dt="2024-03-11T02:37:36.180" v="2230"/>
          <ac:spMkLst>
            <pc:docMk/>
            <pc:sldMk cId="3078849233" sldId="306"/>
            <ac:spMk id="9" creationId="{9566727C-A730-0DD8-206F-2A2F5B3343FD}"/>
          </ac:spMkLst>
        </pc:spChg>
        <pc:spChg chg="mod">
          <ac:chgData name="Dean R Edstrom JR" userId="986d7cb0-ec66-48ed-a328-f6397119c7a3" providerId="ADAL" clId="{3E93418B-8F66-47D9-88FC-4D86A60042D7}" dt="2024-03-11T02:37:36.180" v="2230"/>
          <ac:spMkLst>
            <pc:docMk/>
            <pc:sldMk cId="3078849233" sldId="306"/>
            <ac:spMk id="13" creationId="{3773E25A-D92B-C764-59B6-794020C4A10A}"/>
          </ac:spMkLst>
        </pc:spChg>
        <pc:spChg chg="mod">
          <ac:chgData name="Dean R Edstrom JR" userId="986d7cb0-ec66-48ed-a328-f6397119c7a3" providerId="ADAL" clId="{3E93418B-8F66-47D9-88FC-4D86A60042D7}" dt="2024-03-11T02:37:36.180" v="2230"/>
          <ac:spMkLst>
            <pc:docMk/>
            <pc:sldMk cId="3078849233" sldId="306"/>
            <ac:spMk id="22" creationId="{678AB538-1258-6B50-45C0-758B03F24C95}"/>
          </ac:spMkLst>
        </pc:spChg>
        <pc:spChg chg="mod">
          <ac:chgData name="Dean R Edstrom JR" userId="986d7cb0-ec66-48ed-a328-f6397119c7a3" providerId="ADAL" clId="{3E93418B-8F66-47D9-88FC-4D86A60042D7}" dt="2024-03-11T02:37:36.180" v="2230"/>
          <ac:spMkLst>
            <pc:docMk/>
            <pc:sldMk cId="3078849233" sldId="306"/>
            <ac:spMk id="24" creationId="{632B98C1-D432-82AE-1298-82FB386465B8}"/>
          </ac:spMkLst>
        </pc:spChg>
        <pc:spChg chg="mod">
          <ac:chgData name="Dean R Edstrom JR" userId="986d7cb0-ec66-48ed-a328-f6397119c7a3" providerId="ADAL" clId="{3E93418B-8F66-47D9-88FC-4D86A60042D7}" dt="2024-03-11T02:37:36.180" v="2230"/>
          <ac:spMkLst>
            <pc:docMk/>
            <pc:sldMk cId="3078849233" sldId="306"/>
            <ac:spMk id="25" creationId="{7E63E4EA-B603-D3A4-67AA-196A60DBF816}"/>
          </ac:spMkLst>
        </pc:spChg>
        <pc:spChg chg="mod">
          <ac:chgData name="Dean R Edstrom JR" userId="986d7cb0-ec66-48ed-a328-f6397119c7a3" providerId="ADAL" clId="{3E93418B-8F66-47D9-88FC-4D86A60042D7}" dt="2024-03-11T02:35:59.553" v="2227"/>
          <ac:spMkLst>
            <pc:docMk/>
            <pc:sldMk cId="3078849233" sldId="306"/>
            <ac:spMk id="29" creationId="{11950D56-4CC4-CDD3-3EA6-49389CBCEAEA}"/>
          </ac:spMkLst>
        </pc:spChg>
        <pc:spChg chg="mod">
          <ac:chgData name="Dean R Edstrom JR" userId="986d7cb0-ec66-48ed-a328-f6397119c7a3" providerId="ADAL" clId="{3E93418B-8F66-47D9-88FC-4D86A60042D7}" dt="2024-03-11T02:35:59.553" v="2227"/>
          <ac:spMkLst>
            <pc:docMk/>
            <pc:sldMk cId="3078849233" sldId="306"/>
            <ac:spMk id="30" creationId="{0CB092EA-92F9-CEC0-5F98-C4161F6BA3C3}"/>
          </ac:spMkLst>
        </pc:spChg>
        <pc:spChg chg="mod topLvl">
          <ac:chgData name="Dean R Edstrom JR" userId="986d7cb0-ec66-48ed-a328-f6397119c7a3" providerId="ADAL" clId="{3E93418B-8F66-47D9-88FC-4D86A60042D7}" dt="2024-03-12T11:23:34.901" v="3948" actId="164"/>
          <ac:spMkLst>
            <pc:docMk/>
            <pc:sldMk cId="3078849233" sldId="306"/>
            <ac:spMk id="34" creationId="{3773E25A-D92B-C764-59B6-794020C4A10A}"/>
          </ac:spMkLst>
        </pc:spChg>
        <pc:spChg chg="mod topLvl">
          <ac:chgData name="Dean R Edstrom JR" userId="986d7cb0-ec66-48ed-a328-f6397119c7a3" providerId="ADAL" clId="{3E93418B-8F66-47D9-88FC-4D86A60042D7}" dt="2024-03-12T11:23:34.901" v="3948" actId="164"/>
          <ac:spMkLst>
            <pc:docMk/>
            <pc:sldMk cId="3078849233" sldId="306"/>
            <ac:spMk id="38" creationId="{9566727C-A730-0DD8-206F-2A2F5B3343FD}"/>
          </ac:spMkLst>
        </pc:spChg>
        <pc:spChg chg="mod topLvl">
          <ac:chgData name="Dean R Edstrom JR" userId="986d7cb0-ec66-48ed-a328-f6397119c7a3" providerId="ADAL" clId="{3E93418B-8F66-47D9-88FC-4D86A60042D7}" dt="2024-03-12T11:23:34.901" v="3948" actId="164"/>
          <ac:spMkLst>
            <pc:docMk/>
            <pc:sldMk cId="3078849233" sldId="306"/>
            <ac:spMk id="42" creationId="{678AB538-1258-6B50-45C0-758B03F24C95}"/>
          </ac:spMkLst>
        </pc:spChg>
        <pc:spChg chg="mod topLvl">
          <ac:chgData name="Dean R Edstrom JR" userId="986d7cb0-ec66-48ed-a328-f6397119c7a3" providerId="ADAL" clId="{3E93418B-8F66-47D9-88FC-4D86A60042D7}" dt="2024-03-12T11:23:34.901" v="3948" actId="164"/>
          <ac:spMkLst>
            <pc:docMk/>
            <pc:sldMk cId="3078849233" sldId="306"/>
            <ac:spMk id="44" creationId="{632B98C1-D432-82AE-1298-82FB386465B8}"/>
          </ac:spMkLst>
        </pc:spChg>
        <pc:spChg chg="mod topLvl">
          <ac:chgData name="Dean R Edstrom JR" userId="986d7cb0-ec66-48ed-a328-f6397119c7a3" providerId="ADAL" clId="{3E93418B-8F66-47D9-88FC-4D86A60042D7}" dt="2024-03-12T11:23:34.901" v="3948" actId="164"/>
          <ac:spMkLst>
            <pc:docMk/>
            <pc:sldMk cId="3078849233" sldId="306"/>
            <ac:spMk id="45" creationId="{7E63E4EA-B603-D3A4-67AA-196A60DBF816}"/>
          </ac:spMkLst>
        </pc:spChg>
        <pc:grpChg chg="add del mod">
          <ac:chgData name="Dean R Edstrom JR" userId="986d7cb0-ec66-48ed-a328-f6397119c7a3" providerId="ADAL" clId="{3E93418B-8F66-47D9-88FC-4D86A60042D7}" dt="2024-03-11T02:39:24.285" v="2249" actId="21"/>
          <ac:grpSpMkLst>
            <pc:docMk/>
            <pc:sldMk cId="3078849233" sldId="306"/>
            <ac:grpSpMk id="11" creationId="{F75E62EE-682D-8076-22F0-46B112AADC0A}"/>
          </ac:grpSpMkLst>
        </pc:grpChg>
        <pc:grpChg chg="add mod ord">
          <ac:chgData name="Dean R Edstrom JR" userId="986d7cb0-ec66-48ed-a328-f6397119c7a3" providerId="ADAL" clId="{3E93418B-8F66-47D9-88FC-4D86A60042D7}" dt="2024-03-13T01:58:50.158" v="4339" actId="1076"/>
          <ac:grpSpMkLst>
            <pc:docMk/>
            <pc:sldMk cId="3078849233" sldId="306"/>
            <ac:grpSpMk id="17" creationId="{47ED7565-E5FD-99E2-46F1-E37D4262C65D}"/>
          </ac:grpSpMkLst>
        </pc:grpChg>
        <pc:grpChg chg="add del mod">
          <ac:chgData name="Dean R Edstrom JR" userId="986d7cb0-ec66-48ed-a328-f6397119c7a3" providerId="ADAL" clId="{3E93418B-8F66-47D9-88FC-4D86A60042D7}" dt="2024-03-11T02:40:50.696" v="2259" actId="21"/>
          <ac:grpSpMkLst>
            <pc:docMk/>
            <pc:sldMk cId="3078849233" sldId="306"/>
            <ac:grpSpMk id="27" creationId="{A53042E1-AB55-550D-8490-11E1DE30E87D}"/>
          </ac:grpSpMkLst>
        </pc:grpChg>
        <pc:grpChg chg="add del mod ord">
          <ac:chgData name="Dean R Edstrom JR" userId="986d7cb0-ec66-48ed-a328-f6397119c7a3" providerId="ADAL" clId="{3E93418B-8F66-47D9-88FC-4D86A60042D7}" dt="2024-03-12T11:21:55.998" v="3940" actId="165"/>
          <ac:grpSpMkLst>
            <pc:docMk/>
            <pc:sldMk cId="3078849233" sldId="306"/>
            <ac:grpSpMk id="32" creationId="{F75E62EE-682D-8076-22F0-46B112AADC0A}"/>
          </ac:grpSpMkLst>
        </pc:grpChg>
        <pc:picChg chg="mod">
          <ac:chgData name="Dean R Edstrom JR" userId="986d7cb0-ec66-48ed-a328-f6397119c7a3" providerId="ADAL" clId="{3E93418B-8F66-47D9-88FC-4D86A60042D7}" dt="2024-03-13T01:58:38.952" v="4338" actId="1076"/>
          <ac:picMkLst>
            <pc:docMk/>
            <pc:sldMk cId="3078849233" sldId="306"/>
            <ac:picMk id="7" creationId="{C20447E9-C49B-4830-A0E8-054CC0A2F2C1}"/>
          </ac:picMkLst>
        </pc:picChg>
        <pc:picChg chg="mod">
          <ac:chgData name="Dean R Edstrom JR" userId="986d7cb0-ec66-48ed-a328-f6397119c7a3" providerId="ADAL" clId="{3E93418B-8F66-47D9-88FC-4D86A60042D7}" dt="2024-03-11T02:37:36.180" v="2230"/>
          <ac:picMkLst>
            <pc:docMk/>
            <pc:sldMk cId="3078849233" sldId="306"/>
            <ac:picMk id="12" creationId="{C009F3B2-0738-9624-1E94-3B517DDFEAFE}"/>
          </ac:picMkLst>
        </pc:picChg>
        <pc:picChg chg="del">
          <ac:chgData name="Dean R Edstrom JR" userId="986d7cb0-ec66-48ed-a328-f6397119c7a3" providerId="ADAL" clId="{3E93418B-8F66-47D9-88FC-4D86A60042D7}" dt="2024-03-10T18:58:40.662" v="392" actId="478"/>
          <ac:picMkLst>
            <pc:docMk/>
            <pc:sldMk cId="3078849233" sldId="306"/>
            <ac:picMk id="15" creationId="{DA926C53-881B-4A67-B363-D0FE481C7BD8}"/>
          </ac:picMkLst>
        </pc:picChg>
        <pc:picChg chg="del">
          <ac:chgData name="Dean R Edstrom JR" userId="986d7cb0-ec66-48ed-a328-f6397119c7a3" providerId="ADAL" clId="{3E93418B-8F66-47D9-88FC-4D86A60042D7}" dt="2024-03-10T18:58:27.846" v="388" actId="478"/>
          <ac:picMkLst>
            <pc:docMk/>
            <pc:sldMk cId="3078849233" sldId="306"/>
            <ac:picMk id="16" creationId="{F6EB5015-F636-45D9-941C-6083624B84DD}"/>
          </ac:picMkLst>
        </pc:picChg>
        <pc:picChg chg="del">
          <ac:chgData name="Dean R Edstrom JR" userId="986d7cb0-ec66-48ed-a328-f6397119c7a3" providerId="ADAL" clId="{3E93418B-8F66-47D9-88FC-4D86A60042D7}" dt="2024-03-10T18:58:38.460" v="391" actId="478"/>
          <ac:picMkLst>
            <pc:docMk/>
            <pc:sldMk cId="3078849233" sldId="306"/>
            <ac:picMk id="17" creationId="{CC9FFA4B-E868-4320-8692-62197C6A6DB9}"/>
          </ac:picMkLst>
        </pc:picChg>
        <pc:picChg chg="add mod ord">
          <ac:chgData name="Dean R Edstrom JR" userId="986d7cb0-ec66-48ed-a328-f6397119c7a3" providerId="ADAL" clId="{3E93418B-8F66-47D9-88FC-4D86A60042D7}" dt="2024-03-13T02:00:48.862" v="4358" actId="167"/>
          <ac:picMkLst>
            <pc:docMk/>
            <pc:sldMk cId="3078849233" sldId="306"/>
            <ac:picMk id="20" creationId="{46F4330D-D0D4-7A2F-9481-2B601E19C22D}"/>
          </ac:picMkLst>
        </pc:picChg>
        <pc:picChg chg="mod">
          <ac:chgData name="Dean R Edstrom JR" userId="986d7cb0-ec66-48ed-a328-f6397119c7a3" providerId="ADAL" clId="{3E93418B-8F66-47D9-88FC-4D86A60042D7}" dt="2024-03-11T02:35:59.553" v="2227"/>
          <ac:picMkLst>
            <pc:docMk/>
            <pc:sldMk cId="3078849233" sldId="306"/>
            <ac:picMk id="28" creationId="{C688439A-9116-FBF0-BADC-A71FB59FD0EA}"/>
          </ac:picMkLst>
        </pc:picChg>
        <pc:picChg chg="mod topLvl">
          <ac:chgData name="Dean R Edstrom JR" userId="986d7cb0-ec66-48ed-a328-f6397119c7a3" providerId="ADAL" clId="{3E93418B-8F66-47D9-88FC-4D86A60042D7}" dt="2024-03-12T11:23:34.901" v="3948" actId="164"/>
          <ac:picMkLst>
            <pc:docMk/>
            <pc:sldMk cId="3078849233" sldId="306"/>
            <ac:picMk id="33" creationId="{C009F3B2-0738-9624-1E94-3B517DDFEAFE}"/>
          </ac:picMkLst>
        </pc:picChg>
        <pc:cxnChg chg="mod">
          <ac:chgData name="Dean R Edstrom JR" userId="986d7cb0-ec66-48ed-a328-f6397119c7a3" providerId="ADAL" clId="{3E93418B-8F66-47D9-88FC-4D86A60042D7}" dt="2024-03-11T02:39:24.285" v="2249" actId="21"/>
          <ac:cxnSpMkLst>
            <pc:docMk/>
            <pc:sldMk cId="3078849233" sldId="306"/>
            <ac:cxnSpMk id="2" creationId="{8AE7D444-7472-1C44-7F5C-78CCDA0CD901}"/>
          </ac:cxnSpMkLst>
        </pc:cxnChg>
        <pc:cxnChg chg="mod">
          <ac:chgData name="Dean R Edstrom JR" userId="986d7cb0-ec66-48ed-a328-f6397119c7a3" providerId="ADAL" clId="{3E93418B-8F66-47D9-88FC-4D86A60042D7}" dt="2024-03-11T02:39:24.285" v="2249" actId="21"/>
          <ac:cxnSpMkLst>
            <pc:docMk/>
            <pc:sldMk cId="3078849233" sldId="306"/>
            <ac:cxnSpMk id="8" creationId="{02D0B981-6ADE-E64C-6569-A4B751C314D3}"/>
          </ac:cxnSpMkLst>
        </pc:cxnChg>
        <pc:cxnChg chg="mod">
          <ac:chgData name="Dean R Edstrom JR" userId="986d7cb0-ec66-48ed-a328-f6397119c7a3" providerId="ADAL" clId="{3E93418B-8F66-47D9-88FC-4D86A60042D7}" dt="2024-03-11T02:39:24.285" v="2249" actId="21"/>
          <ac:cxnSpMkLst>
            <pc:docMk/>
            <pc:sldMk cId="3078849233" sldId="306"/>
            <ac:cxnSpMk id="10" creationId="{049C359B-71DD-BE42-1408-4BE972475ADE}"/>
          </ac:cxnSpMkLst>
        </pc:cxnChg>
        <pc:cxnChg chg="mod">
          <ac:chgData name="Dean R Edstrom JR" userId="986d7cb0-ec66-48ed-a328-f6397119c7a3" providerId="ADAL" clId="{3E93418B-8F66-47D9-88FC-4D86A60042D7}" dt="2024-03-11T02:39:24.285" v="2249" actId="21"/>
          <ac:cxnSpMkLst>
            <pc:docMk/>
            <pc:sldMk cId="3078849233" sldId="306"/>
            <ac:cxnSpMk id="14" creationId="{704B91B8-75A9-2868-EB10-80D0156FFFCD}"/>
          </ac:cxnSpMkLst>
        </pc:cxnChg>
        <pc:cxnChg chg="add mod">
          <ac:chgData name="Dean R Edstrom JR" userId="986d7cb0-ec66-48ed-a328-f6397119c7a3" providerId="ADAL" clId="{3E93418B-8F66-47D9-88FC-4D86A60042D7}" dt="2024-03-13T02:01:18.251" v="4364" actId="14100"/>
          <ac:cxnSpMkLst>
            <pc:docMk/>
            <pc:sldMk cId="3078849233" sldId="306"/>
            <ac:cxnSpMk id="15" creationId="{FBC3FC33-30BD-1B37-04C9-340E004E485E}"/>
          </ac:cxnSpMkLst>
        </pc:cxnChg>
        <pc:cxnChg chg="add mod">
          <ac:chgData name="Dean R Edstrom JR" userId="986d7cb0-ec66-48ed-a328-f6397119c7a3" providerId="ADAL" clId="{3E93418B-8F66-47D9-88FC-4D86A60042D7}" dt="2024-03-13T02:00:55.288" v="4359" actId="14100"/>
          <ac:cxnSpMkLst>
            <pc:docMk/>
            <pc:sldMk cId="3078849233" sldId="306"/>
            <ac:cxnSpMk id="18" creationId="{0C57858B-E49C-C5CE-AEDE-ACBA33D264B2}"/>
          </ac:cxnSpMkLst>
        </pc:cxnChg>
        <pc:cxnChg chg="del mod">
          <ac:chgData name="Dean R Edstrom JR" userId="986d7cb0-ec66-48ed-a328-f6397119c7a3" providerId="ADAL" clId="{3E93418B-8F66-47D9-88FC-4D86A60042D7}" dt="2024-03-10T18:58:36.276" v="390" actId="478"/>
          <ac:cxnSpMkLst>
            <pc:docMk/>
            <pc:sldMk cId="3078849233" sldId="306"/>
            <ac:cxnSpMk id="18" creationId="{503360A7-078F-461D-B532-5C55152E0658}"/>
          </ac:cxnSpMkLst>
        </pc:cxnChg>
        <pc:cxnChg chg="del mod">
          <ac:chgData name="Dean R Edstrom JR" userId="986d7cb0-ec66-48ed-a328-f6397119c7a3" providerId="ADAL" clId="{3E93418B-8F66-47D9-88FC-4D86A60042D7}" dt="2024-03-10T18:58:32.838" v="389" actId="478"/>
          <ac:cxnSpMkLst>
            <pc:docMk/>
            <pc:sldMk cId="3078849233" sldId="306"/>
            <ac:cxnSpMk id="19" creationId="{2BD8268F-875F-4C99-833C-08E2D861273C}"/>
          </ac:cxnSpMkLst>
        </pc:cxnChg>
        <pc:cxnChg chg="mod">
          <ac:chgData name="Dean R Edstrom JR" userId="986d7cb0-ec66-48ed-a328-f6397119c7a3" providerId="ADAL" clId="{3E93418B-8F66-47D9-88FC-4D86A60042D7}" dt="2024-03-11T02:39:24.285" v="2249" actId="21"/>
          <ac:cxnSpMkLst>
            <pc:docMk/>
            <pc:sldMk cId="3078849233" sldId="306"/>
            <ac:cxnSpMk id="20" creationId="{70BC874A-408E-6E16-60E6-A4E95AFCE9F0}"/>
          </ac:cxnSpMkLst>
        </pc:cxnChg>
        <pc:cxnChg chg="mod">
          <ac:chgData name="Dean R Edstrom JR" userId="986d7cb0-ec66-48ed-a328-f6397119c7a3" providerId="ADAL" clId="{3E93418B-8F66-47D9-88FC-4D86A60042D7}" dt="2024-03-11T02:39:24.285" v="2249" actId="21"/>
          <ac:cxnSpMkLst>
            <pc:docMk/>
            <pc:sldMk cId="3078849233" sldId="306"/>
            <ac:cxnSpMk id="21" creationId="{E0F1A4FE-6A26-A08A-21A0-6DBB7D166E7E}"/>
          </ac:cxnSpMkLst>
        </pc:cxnChg>
        <pc:cxnChg chg="add mod">
          <ac:chgData name="Dean R Edstrom JR" userId="986d7cb0-ec66-48ed-a328-f6397119c7a3" providerId="ADAL" clId="{3E93418B-8F66-47D9-88FC-4D86A60042D7}" dt="2024-03-13T01:59:51.072" v="4350" actId="14100"/>
          <ac:cxnSpMkLst>
            <pc:docMk/>
            <pc:sldMk cId="3078849233" sldId="306"/>
            <ac:cxnSpMk id="22" creationId="{616976D3-C4F1-7325-AEE3-7FBE904E63EF}"/>
          </ac:cxnSpMkLst>
        </pc:cxnChg>
        <pc:cxnChg chg="mod">
          <ac:chgData name="Dean R Edstrom JR" userId="986d7cb0-ec66-48ed-a328-f6397119c7a3" providerId="ADAL" clId="{3E93418B-8F66-47D9-88FC-4D86A60042D7}" dt="2024-03-11T02:37:36.180" v="2230"/>
          <ac:cxnSpMkLst>
            <pc:docMk/>
            <pc:sldMk cId="3078849233" sldId="306"/>
            <ac:cxnSpMk id="23" creationId="{36397C89-8290-093C-89B9-06F6E76EA4B7}"/>
          </ac:cxnSpMkLst>
        </pc:cxnChg>
        <pc:cxnChg chg="add mod">
          <ac:chgData name="Dean R Edstrom JR" userId="986d7cb0-ec66-48ed-a328-f6397119c7a3" providerId="ADAL" clId="{3E93418B-8F66-47D9-88FC-4D86A60042D7}" dt="2024-03-13T01:59:41.727" v="4349" actId="1076"/>
          <ac:cxnSpMkLst>
            <pc:docMk/>
            <pc:sldMk cId="3078849233" sldId="306"/>
            <ac:cxnSpMk id="23" creationId="{8E9D99F0-9F82-87EE-C373-3D241C691EFD}"/>
          </ac:cxnSpMkLst>
        </pc:cxnChg>
        <pc:cxnChg chg="mod">
          <ac:chgData name="Dean R Edstrom JR" userId="986d7cb0-ec66-48ed-a328-f6397119c7a3" providerId="ADAL" clId="{3E93418B-8F66-47D9-88FC-4D86A60042D7}" dt="2024-03-11T02:37:36.180" v="2230"/>
          <ac:cxnSpMkLst>
            <pc:docMk/>
            <pc:sldMk cId="3078849233" sldId="306"/>
            <ac:cxnSpMk id="26" creationId="{9A73D6CB-C89A-A7EE-0366-1C66A900E694}"/>
          </ac:cxnSpMkLst>
        </pc:cxnChg>
        <pc:cxnChg chg="mod">
          <ac:chgData name="Dean R Edstrom JR" userId="986d7cb0-ec66-48ed-a328-f6397119c7a3" providerId="ADAL" clId="{3E93418B-8F66-47D9-88FC-4D86A60042D7}" dt="2024-03-11T02:39:24.285" v="2249" actId="21"/>
          <ac:cxnSpMkLst>
            <pc:docMk/>
            <pc:sldMk cId="3078849233" sldId="306"/>
            <ac:cxnSpMk id="31" creationId="{C8B722FB-322B-FB06-5026-4A045029B543}"/>
          </ac:cxnSpMkLst>
        </pc:cxnChg>
        <pc:cxnChg chg="mod topLvl">
          <ac:chgData name="Dean R Edstrom JR" userId="986d7cb0-ec66-48ed-a328-f6397119c7a3" providerId="ADAL" clId="{3E93418B-8F66-47D9-88FC-4D86A60042D7}" dt="2024-03-12T11:23:34.901" v="3948" actId="164"/>
          <ac:cxnSpMkLst>
            <pc:docMk/>
            <pc:sldMk cId="3078849233" sldId="306"/>
            <ac:cxnSpMk id="35" creationId="{704B91B8-75A9-2868-EB10-80D0156FFFCD}"/>
          </ac:cxnSpMkLst>
        </pc:cxnChg>
        <pc:cxnChg chg="mod topLvl">
          <ac:chgData name="Dean R Edstrom JR" userId="986d7cb0-ec66-48ed-a328-f6397119c7a3" providerId="ADAL" clId="{3E93418B-8F66-47D9-88FC-4D86A60042D7}" dt="2024-03-12T11:23:34.901" v="3948" actId="164"/>
          <ac:cxnSpMkLst>
            <pc:docMk/>
            <pc:sldMk cId="3078849233" sldId="306"/>
            <ac:cxnSpMk id="36" creationId="{8AE7D444-7472-1C44-7F5C-78CCDA0CD901}"/>
          </ac:cxnSpMkLst>
        </pc:cxnChg>
        <pc:cxnChg chg="mod topLvl">
          <ac:chgData name="Dean R Edstrom JR" userId="986d7cb0-ec66-48ed-a328-f6397119c7a3" providerId="ADAL" clId="{3E93418B-8F66-47D9-88FC-4D86A60042D7}" dt="2024-03-12T11:23:34.901" v="3948" actId="164"/>
          <ac:cxnSpMkLst>
            <pc:docMk/>
            <pc:sldMk cId="3078849233" sldId="306"/>
            <ac:cxnSpMk id="37" creationId="{02D0B981-6ADE-E64C-6569-A4B751C314D3}"/>
          </ac:cxnSpMkLst>
        </pc:cxnChg>
        <pc:cxnChg chg="mod topLvl">
          <ac:chgData name="Dean R Edstrom JR" userId="986d7cb0-ec66-48ed-a328-f6397119c7a3" providerId="ADAL" clId="{3E93418B-8F66-47D9-88FC-4D86A60042D7}" dt="2024-03-12T11:23:34.901" v="3948" actId="164"/>
          <ac:cxnSpMkLst>
            <pc:docMk/>
            <pc:sldMk cId="3078849233" sldId="306"/>
            <ac:cxnSpMk id="39" creationId="{049C359B-71DD-BE42-1408-4BE972475ADE}"/>
          </ac:cxnSpMkLst>
        </pc:cxnChg>
        <pc:cxnChg chg="mod topLvl">
          <ac:chgData name="Dean R Edstrom JR" userId="986d7cb0-ec66-48ed-a328-f6397119c7a3" providerId="ADAL" clId="{3E93418B-8F66-47D9-88FC-4D86A60042D7}" dt="2024-03-12T11:23:34.901" v="3948" actId="164"/>
          <ac:cxnSpMkLst>
            <pc:docMk/>
            <pc:sldMk cId="3078849233" sldId="306"/>
            <ac:cxnSpMk id="40" creationId="{70BC874A-408E-6E16-60E6-A4E95AFCE9F0}"/>
          </ac:cxnSpMkLst>
        </pc:cxnChg>
        <pc:cxnChg chg="mod topLvl">
          <ac:chgData name="Dean R Edstrom JR" userId="986d7cb0-ec66-48ed-a328-f6397119c7a3" providerId="ADAL" clId="{3E93418B-8F66-47D9-88FC-4D86A60042D7}" dt="2024-03-12T11:23:34.901" v="3948" actId="164"/>
          <ac:cxnSpMkLst>
            <pc:docMk/>
            <pc:sldMk cId="3078849233" sldId="306"/>
            <ac:cxnSpMk id="41" creationId="{E0F1A4FE-6A26-A08A-21A0-6DBB7D166E7E}"/>
          </ac:cxnSpMkLst>
        </pc:cxnChg>
        <pc:cxnChg chg="mod topLvl">
          <ac:chgData name="Dean R Edstrom JR" userId="986d7cb0-ec66-48ed-a328-f6397119c7a3" providerId="ADAL" clId="{3E93418B-8F66-47D9-88FC-4D86A60042D7}" dt="2024-03-12T11:23:34.901" v="3948" actId="164"/>
          <ac:cxnSpMkLst>
            <pc:docMk/>
            <pc:sldMk cId="3078849233" sldId="306"/>
            <ac:cxnSpMk id="43" creationId="{36397C89-8290-093C-89B9-06F6E76EA4B7}"/>
          </ac:cxnSpMkLst>
        </pc:cxnChg>
        <pc:cxnChg chg="mod topLvl">
          <ac:chgData name="Dean R Edstrom JR" userId="986d7cb0-ec66-48ed-a328-f6397119c7a3" providerId="ADAL" clId="{3E93418B-8F66-47D9-88FC-4D86A60042D7}" dt="2024-03-12T11:23:34.901" v="3948" actId="164"/>
          <ac:cxnSpMkLst>
            <pc:docMk/>
            <pc:sldMk cId="3078849233" sldId="306"/>
            <ac:cxnSpMk id="46" creationId="{9A73D6CB-C89A-A7EE-0366-1C66A900E694}"/>
          </ac:cxnSpMkLst>
        </pc:cxnChg>
        <pc:cxnChg chg="mod topLvl">
          <ac:chgData name="Dean R Edstrom JR" userId="986d7cb0-ec66-48ed-a328-f6397119c7a3" providerId="ADAL" clId="{3E93418B-8F66-47D9-88FC-4D86A60042D7}" dt="2024-03-12T11:23:34.901" v="3948" actId="164"/>
          <ac:cxnSpMkLst>
            <pc:docMk/>
            <pc:sldMk cId="3078849233" sldId="306"/>
            <ac:cxnSpMk id="47" creationId="{C8B722FB-322B-FB06-5026-4A045029B543}"/>
          </ac:cxnSpMkLst>
        </pc:cxnChg>
      </pc:sldChg>
      <pc:sldChg chg="addSp delSp modSp del mod">
        <pc:chgData name="Dean R Edstrom JR" userId="986d7cb0-ec66-48ed-a328-f6397119c7a3" providerId="ADAL" clId="{3E93418B-8F66-47D9-88FC-4D86A60042D7}" dt="2024-03-10T20:22:41.960" v="1546" actId="47"/>
        <pc:sldMkLst>
          <pc:docMk/>
          <pc:sldMk cId="111821113" sldId="307"/>
        </pc:sldMkLst>
        <pc:spChg chg="mod">
          <ac:chgData name="Dean R Edstrom JR" userId="986d7cb0-ec66-48ed-a328-f6397119c7a3" providerId="ADAL" clId="{3E93418B-8F66-47D9-88FC-4D86A60042D7}" dt="2024-03-10T19:16:44.372" v="662"/>
          <ac:spMkLst>
            <pc:docMk/>
            <pc:sldMk cId="111821113" sldId="307"/>
            <ac:spMk id="5" creationId="{5887D9A8-24B7-41D8-B20A-8754F2732277}"/>
          </ac:spMkLst>
        </pc:spChg>
        <pc:spChg chg="add del mod">
          <ac:chgData name="Dean R Edstrom JR" userId="986d7cb0-ec66-48ed-a328-f6397119c7a3" providerId="ADAL" clId="{3E93418B-8F66-47D9-88FC-4D86A60042D7}" dt="2024-03-10T19:16:14.269" v="660" actId="20577"/>
          <ac:spMkLst>
            <pc:docMk/>
            <pc:sldMk cId="111821113" sldId="307"/>
            <ac:spMk id="7" creationId="{72F093BA-2269-29F8-BFCC-9F5D60BB73D3}"/>
          </ac:spMkLst>
        </pc:spChg>
        <pc:spChg chg="mod">
          <ac:chgData name="Dean R Edstrom JR" userId="986d7cb0-ec66-48ed-a328-f6397119c7a3" providerId="ADAL" clId="{3E93418B-8F66-47D9-88FC-4D86A60042D7}" dt="2024-03-10T19:00:22.158" v="447" actId="20577"/>
          <ac:spMkLst>
            <pc:docMk/>
            <pc:sldMk cId="111821113" sldId="307"/>
            <ac:spMk id="9" creationId="{79480CF2-D7A2-481E-A86E-457A07F4AD4E}"/>
          </ac:spMkLst>
        </pc:spChg>
        <pc:picChg chg="del">
          <ac:chgData name="Dean R Edstrom JR" userId="986d7cb0-ec66-48ed-a328-f6397119c7a3" providerId="ADAL" clId="{3E93418B-8F66-47D9-88FC-4D86A60042D7}" dt="2024-03-10T18:58:53.373" v="394" actId="478"/>
          <ac:picMkLst>
            <pc:docMk/>
            <pc:sldMk cId="111821113" sldId="307"/>
            <ac:picMk id="8" creationId="{5A8705B6-9F7E-4745-8FDC-220AFE9E90A9}"/>
          </ac:picMkLst>
        </pc:picChg>
        <pc:picChg chg="del">
          <ac:chgData name="Dean R Edstrom JR" userId="986d7cb0-ec66-48ed-a328-f6397119c7a3" providerId="ADAL" clId="{3E93418B-8F66-47D9-88FC-4D86A60042D7}" dt="2024-03-10T18:58:49.161" v="393" actId="478"/>
          <ac:picMkLst>
            <pc:docMk/>
            <pc:sldMk cId="111821113" sldId="307"/>
            <ac:picMk id="10" creationId="{215D39C4-786F-4B8A-9EE0-0EDF21BFE6AC}"/>
          </ac:picMkLst>
        </pc:picChg>
      </pc:sldChg>
      <pc:sldChg chg="addSp delSp modSp add mod">
        <pc:chgData name="Dean R Edstrom JR" userId="986d7cb0-ec66-48ed-a328-f6397119c7a3" providerId="ADAL" clId="{3E93418B-8F66-47D9-88FC-4D86A60042D7}" dt="2024-03-13T04:25:18.824" v="6705"/>
        <pc:sldMkLst>
          <pc:docMk/>
          <pc:sldMk cId="162199766" sldId="308"/>
        </pc:sldMkLst>
        <pc:spChg chg="mod">
          <ac:chgData name="Dean R Edstrom JR" userId="986d7cb0-ec66-48ed-a328-f6397119c7a3" providerId="ADAL" clId="{3E93418B-8F66-47D9-88FC-4D86A60042D7}" dt="2024-03-11T04:10:35.083" v="3528" actId="20577"/>
          <ac:spMkLst>
            <pc:docMk/>
            <pc:sldMk cId="162199766" sldId="308"/>
            <ac:spMk id="2" creationId="{D72A0F81-A4BF-486E-9E27-F87AA174A054}"/>
          </ac:spMkLst>
        </pc:spChg>
        <pc:spChg chg="mod">
          <ac:chgData name="Dean R Edstrom JR" userId="986d7cb0-ec66-48ed-a328-f6397119c7a3" providerId="ADAL" clId="{3E93418B-8F66-47D9-88FC-4D86A60042D7}" dt="2024-03-12T11:39:19.569" v="4003" actId="20577"/>
          <ac:spMkLst>
            <pc:docMk/>
            <pc:sldMk cId="162199766" sldId="308"/>
            <ac:spMk id="3" creationId="{5C5B52D4-3A03-46E1-9FBE-9540F52F1190}"/>
          </ac:spMkLst>
        </pc:spChg>
        <pc:spChg chg="mod">
          <ac:chgData name="Dean R Edstrom JR" userId="986d7cb0-ec66-48ed-a328-f6397119c7a3" providerId="ADAL" clId="{3E93418B-8F66-47D9-88FC-4D86A60042D7}" dt="2024-03-13T04:25:18.824" v="6705"/>
          <ac:spMkLst>
            <pc:docMk/>
            <pc:sldMk cId="162199766" sldId="308"/>
            <ac:spMk id="4" creationId="{FC89932D-E541-40BA-A290-B96272F0AB0C}"/>
          </ac:spMkLst>
        </pc:spChg>
        <pc:spChg chg="add mod">
          <ac:chgData name="Dean R Edstrom JR" userId="986d7cb0-ec66-48ed-a328-f6397119c7a3" providerId="ADAL" clId="{3E93418B-8F66-47D9-88FC-4D86A60042D7}" dt="2024-03-11T02:10:26.372" v="2051" actId="313"/>
          <ac:spMkLst>
            <pc:docMk/>
            <pc:sldMk cId="162199766" sldId="308"/>
            <ac:spMk id="7" creationId="{32F9BC0D-1C66-2F8F-58EC-61ED017577BA}"/>
          </ac:spMkLst>
        </pc:spChg>
        <pc:spChg chg="add mod ord">
          <ac:chgData name="Dean R Edstrom JR" userId="986d7cb0-ec66-48ed-a328-f6397119c7a3" providerId="ADAL" clId="{3E93418B-8F66-47D9-88FC-4D86A60042D7}" dt="2024-03-11T02:09:56.907" v="2048" actId="1076"/>
          <ac:spMkLst>
            <pc:docMk/>
            <pc:sldMk cId="162199766" sldId="308"/>
            <ac:spMk id="18" creationId="{D4247E7A-4D04-EAB0-DB79-8AB23F0795D1}"/>
          </ac:spMkLst>
        </pc:spChg>
        <pc:spChg chg="add mod ord">
          <ac:chgData name="Dean R Edstrom JR" userId="986d7cb0-ec66-48ed-a328-f6397119c7a3" providerId="ADAL" clId="{3E93418B-8F66-47D9-88FC-4D86A60042D7}" dt="2024-03-11T02:06:27.132" v="2005" actId="13822"/>
          <ac:spMkLst>
            <pc:docMk/>
            <pc:sldMk cId="162199766" sldId="308"/>
            <ac:spMk id="19" creationId="{9732ED42-1706-4706-ADA0-9E2101C1413B}"/>
          </ac:spMkLst>
        </pc:spChg>
        <pc:picChg chg="add mod">
          <ac:chgData name="Dean R Edstrom JR" userId="986d7cb0-ec66-48ed-a328-f6397119c7a3" providerId="ADAL" clId="{3E93418B-8F66-47D9-88FC-4D86A60042D7}" dt="2024-03-10T20:26:53.935" v="1702" actId="1035"/>
          <ac:picMkLst>
            <pc:docMk/>
            <pc:sldMk cId="162199766" sldId="308"/>
            <ac:picMk id="9" creationId="{5497C3C1-CB41-F407-B6B5-70B8D3C2CF41}"/>
          </ac:picMkLst>
        </pc:picChg>
        <pc:picChg chg="add del mod">
          <ac:chgData name="Dean R Edstrom JR" userId="986d7cb0-ec66-48ed-a328-f6397119c7a3" providerId="ADAL" clId="{3E93418B-8F66-47D9-88FC-4D86A60042D7}" dt="2024-03-10T19:41:29.072" v="983" actId="478"/>
          <ac:picMkLst>
            <pc:docMk/>
            <pc:sldMk cId="162199766" sldId="308"/>
            <ac:picMk id="11" creationId="{B12ACC80-EDD9-5B8E-8099-73AD95713DCE}"/>
          </ac:picMkLst>
        </pc:picChg>
        <pc:picChg chg="add mod">
          <ac:chgData name="Dean R Edstrom JR" userId="986d7cb0-ec66-48ed-a328-f6397119c7a3" providerId="ADAL" clId="{3E93418B-8F66-47D9-88FC-4D86A60042D7}" dt="2024-03-10T20:27:24.737" v="1762" actId="1036"/>
          <ac:picMkLst>
            <pc:docMk/>
            <pc:sldMk cId="162199766" sldId="308"/>
            <ac:picMk id="13" creationId="{8F1678FB-DC49-7B2B-440A-B8D92821B005}"/>
          </ac:picMkLst>
        </pc:picChg>
        <pc:picChg chg="add del mod">
          <ac:chgData name="Dean R Edstrom JR" userId="986d7cb0-ec66-48ed-a328-f6397119c7a3" providerId="ADAL" clId="{3E93418B-8F66-47D9-88FC-4D86A60042D7}" dt="2024-03-10T20:36:03.295" v="1766" actId="478"/>
          <ac:picMkLst>
            <pc:docMk/>
            <pc:sldMk cId="162199766" sldId="308"/>
            <ac:picMk id="15" creationId="{5A44E68F-A218-31DA-2A9C-907D91985A87}"/>
          </ac:picMkLst>
        </pc:picChg>
        <pc:picChg chg="add mod">
          <ac:chgData name="Dean R Edstrom JR" userId="986d7cb0-ec66-48ed-a328-f6397119c7a3" providerId="ADAL" clId="{3E93418B-8F66-47D9-88FC-4D86A60042D7}" dt="2024-03-11T02:05:35.579" v="1999" actId="1076"/>
          <ac:picMkLst>
            <pc:docMk/>
            <pc:sldMk cId="162199766" sldId="308"/>
            <ac:picMk id="17" creationId="{2B402EEB-9915-76F5-DB44-46C1A2AF4D1D}"/>
          </ac:picMkLst>
        </pc:picChg>
      </pc:sldChg>
      <pc:sldChg chg="del">
        <pc:chgData name="Dean R Edstrom JR" userId="986d7cb0-ec66-48ed-a328-f6397119c7a3" providerId="ADAL" clId="{3E93418B-8F66-47D9-88FC-4D86A60042D7}" dt="2024-03-10T19:03:22.746" v="459" actId="47"/>
        <pc:sldMkLst>
          <pc:docMk/>
          <pc:sldMk cId="447427962" sldId="308"/>
        </pc:sldMkLst>
      </pc:sldChg>
      <pc:sldChg chg="modSp add del mod">
        <pc:chgData name="Dean R Edstrom JR" userId="986d7cb0-ec66-48ed-a328-f6397119c7a3" providerId="ADAL" clId="{3E93418B-8F66-47D9-88FC-4D86A60042D7}" dt="2024-03-10T19:21:35.415" v="726" actId="47"/>
        <pc:sldMkLst>
          <pc:docMk/>
          <pc:sldMk cId="1499512565" sldId="308"/>
        </pc:sldMkLst>
        <pc:spChg chg="mod">
          <ac:chgData name="Dean R Edstrom JR" userId="986d7cb0-ec66-48ed-a328-f6397119c7a3" providerId="ADAL" clId="{3E93418B-8F66-47D9-88FC-4D86A60042D7}" dt="2024-03-10T19:21:23.231" v="725" actId="20577"/>
          <ac:spMkLst>
            <pc:docMk/>
            <pc:sldMk cId="1499512565" sldId="308"/>
            <ac:spMk id="3" creationId="{EB52C989-37F2-4415-9271-D09FF8CDF4B9}"/>
          </ac:spMkLst>
        </pc:spChg>
      </pc:sldChg>
      <pc:sldChg chg="addSp delSp modSp new mod">
        <pc:chgData name="Dean R Edstrom JR" userId="986d7cb0-ec66-48ed-a328-f6397119c7a3" providerId="ADAL" clId="{3E93418B-8F66-47D9-88FC-4D86A60042D7}" dt="2024-03-13T04:37:26.489" v="7119" actId="1038"/>
        <pc:sldMkLst>
          <pc:docMk/>
          <pc:sldMk cId="3267309942" sldId="309"/>
        </pc:sldMkLst>
        <pc:spChg chg="del mod">
          <ac:chgData name="Dean R Edstrom JR" userId="986d7cb0-ec66-48ed-a328-f6397119c7a3" providerId="ADAL" clId="{3E93418B-8F66-47D9-88FC-4D86A60042D7}" dt="2024-03-12T10:44:41.213" v="3644" actId="478"/>
          <ac:spMkLst>
            <pc:docMk/>
            <pc:sldMk cId="3267309942" sldId="309"/>
            <ac:spMk id="2" creationId="{2C1A170D-53F9-F76D-5F06-FD445AD73CFE}"/>
          </ac:spMkLst>
        </pc:spChg>
        <pc:spChg chg="mod">
          <ac:chgData name="Dean R Edstrom JR" userId="986d7cb0-ec66-48ed-a328-f6397119c7a3" providerId="ADAL" clId="{3E93418B-8F66-47D9-88FC-4D86A60042D7}" dt="2024-03-11T01:31:11.915" v="1947" actId="20577"/>
          <ac:spMkLst>
            <pc:docMk/>
            <pc:sldMk cId="3267309942" sldId="309"/>
            <ac:spMk id="3" creationId="{89530ACF-F0C1-D4F6-C43A-63151000DC38}"/>
          </ac:spMkLst>
        </pc:spChg>
        <pc:spChg chg="mod">
          <ac:chgData name="Dean R Edstrom JR" userId="986d7cb0-ec66-48ed-a328-f6397119c7a3" providerId="ADAL" clId="{3E93418B-8F66-47D9-88FC-4D86A60042D7}" dt="2024-03-13T04:26:22.296" v="6727" actId="20577"/>
          <ac:spMkLst>
            <pc:docMk/>
            <pc:sldMk cId="3267309942" sldId="309"/>
            <ac:spMk id="4" creationId="{BE5D0B97-9B4E-2B68-A0D6-294D3864E8CB}"/>
          </ac:spMkLst>
        </pc:spChg>
        <pc:spChg chg="mod">
          <ac:chgData name="Dean R Edstrom JR" userId="986d7cb0-ec66-48ed-a328-f6397119c7a3" providerId="ADAL" clId="{3E93418B-8F66-47D9-88FC-4D86A60042D7}" dt="2024-03-10T20:15:08.521" v="1299"/>
          <ac:spMkLst>
            <pc:docMk/>
            <pc:sldMk cId="3267309942" sldId="309"/>
            <ac:spMk id="5" creationId="{DC637949-D5D6-030A-B55D-6DC83EB59A93}"/>
          </ac:spMkLst>
        </pc:spChg>
        <pc:spChg chg="add mod ord">
          <ac:chgData name="Dean R Edstrom JR" userId="986d7cb0-ec66-48ed-a328-f6397119c7a3" providerId="ADAL" clId="{3E93418B-8F66-47D9-88FC-4D86A60042D7}" dt="2024-03-12T10:46:43.071" v="3650" actId="167"/>
          <ac:spMkLst>
            <pc:docMk/>
            <pc:sldMk cId="3267309942" sldId="309"/>
            <ac:spMk id="15" creationId="{C693640F-B4BC-E8E4-456E-777686776B7C}"/>
          </ac:spMkLst>
        </pc:spChg>
        <pc:spChg chg="add mod ord">
          <ac:chgData name="Dean R Edstrom JR" userId="986d7cb0-ec66-48ed-a328-f6397119c7a3" providerId="ADAL" clId="{3E93418B-8F66-47D9-88FC-4D86A60042D7}" dt="2024-03-12T10:46:59.395" v="3654" actId="13822"/>
          <ac:spMkLst>
            <pc:docMk/>
            <pc:sldMk cId="3267309942" sldId="309"/>
            <ac:spMk id="16" creationId="{C793F492-18A8-F4A5-1B22-FEAB9F6C00D1}"/>
          </ac:spMkLst>
        </pc:spChg>
        <pc:spChg chg="add mod ord">
          <ac:chgData name="Dean R Edstrom JR" userId="986d7cb0-ec66-48ed-a328-f6397119c7a3" providerId="ADAL" clId="{3E93418B-8F66-47D9-88FC-4D86A60042D7}" dt="2024-03-12T10:47:24.190" v="3660" actId="167"/>
          <ac:spMkLst>
            <pc:docMk/>
            <pc:sldMk cId="3267309942" sldId="309"/>
            <ac:spMk id="17" creationId="{FBAD4760-B0D1-CF3B-403A-A50E2EF7A522}"/>
          </ac:spMkLst>
        </pc:spChg>
        <pc:spChg chg="add mod ord">
          <ac:chgData name="Dean R Edstrom JR" userId="986d7cb0-ec66-48ed-a328-f6397119c7a3" providerId="ADAL" clId="{3E93418B-8F66-47D9-88FC-4D86A60042D7}" dt="2024-03-12T10:47:56.044" v="3665" actId="167"/>
          <ac:spMkLst>
            <pc:docMk/>
            <pc:sldMk cId="3267309942" sldId="309"/>
            <ac:spMk id="18" creationId="{66DDF7F6-C92A-6ED0-230F-FA8C6EB756C2}"/>
          </ac:spMkLst>
        </pc:spChg>
        <pc:spChg chg="add mod">
          <ac:chgData name="Dean R Edstrom JR" userId="986d7cb0-ec66-48ed-a328-f6397119c7a3" providerId="ADAL" clId="{3E93418B-8F66-47D9-88FC-4D86A60042D7}" dt="2024-03-12T10:54:30.636" v="3762" actId="20577"/>
          <ac:spMkLst>
            <pc:docMk/>
            <pc:sldMk cId="3267309942" sldId="309"/>
            <ac:spMk id="19" creationId="{39907041-D5A5-6A0F-88EB-421438619F06}"/>
          </ac:spMkLst>
        </pc:spChg>
        <pc:spChg chg="add mod">
          <ac:chgData name="Dean R Edstrom JR" userId="986d7cb0-ec66-48ed-a328-f6397119c7a3" providerId="ADAL" clId="{3E93418B-8F66-47D9-88FC-4D86A60042D7}" dt="2024-03-13T04:35:32.051" v="6960" actId="14100"/>
          <ac:spMkLst>
            <pc:docMk/>
            <pc:sldMk cId="3267309942" sldId="309"/>
            <ac:spMk id="20" creationId="{2CF185F9-0C69-613A-C887-8176C41E56E7}"/>
          </ac:spMkLst>
        </pc:spChg>
        <pc:spChg chg="add mod">
          <ac:chgData name="Dean R Edstrom JR" userId="986d7cb0-ec66-48ed-a328-f6397119c7a3" providerId="ADAL" clId="{3E93418B-8F66-47D9-88FC-4D86A60042D7}" dt="2024-03-13T04:35:25.919" v="6959" actId="1037"/>
          <ac:spMkLst>
            <pc:docMk/>
            <pc:sldMk cId="3267309942" sldId="309"/>
            <ac:spMk id="21" creationId="{FAE16FD6-ED97-BAAE-D5E7-768FAFD32582}"/>
          </ac:spMkLst>
        </pc:spChg>
        <pc:spChg chg="add del mod ord topLvl">
          <ac:chgData name="Dean R Edstrom JR" userId="986d7cb0-ec66-48ed-a328-f6397119c7a3" providerId="ADAL" clId="{3E93418B-8F66-47D9-88FC-4D86A60042D7}" dt="2024-03-13T04:36:35.670" v="7066" actId="478"/>
          <ac:spMkLst>
            <pc:docMk/>
            <pc:sldMk cId="3267309942" sldId="309"/>
            <ac:spMk id="22" creationId="{E5D22CE3-2A45-7C92-92DA-871D7229ABF3}"/>
          </ac:spMkLst>
        </pc:spChg>
        <pc:spChg chg="add mod topLvl">
          <ac:chgData name="Dean R Edstrom JR" userId="986d7cb0-ec66-48ed-a328-f6397119c7a3" providerId="ADAL" clId="{3E93418B-8F66-47D9-88FC-4D86A60042D7}" dt="2024-03-13T04:37:26.489" v="7119" actId="1038"/>
          <ac:spMkLst>
            <pc:docMk/>
            <pc:sldMk cId="3267309942" sldId="309"/>
            <ac:spMk id="23" creationId="{C678491E-CFDD-16D8-A4E6-6A29D039ECB1}"/>
          </ac:spMkLst>
        </pc:spChg>
        <pc:spChg chg="add mod">
          <ac:chgData name="Dean R Edstrom JR" userId="986d7cb0-ec66-48ed-a328-f6397119c7a3" providerId="ADAL" clId="{3E93418B-8F66-47D9-88FC-4D86A60042D7}" dt="2024-03-12T12:03:26.662" v="4213" actId="688"/>
          <ac:spMkLst>
            <pc:docMk/>
            <pc:sldMk cId="3267309942" sldId="309"/>
            <ac:spMk id="24" creationId="{57C23873-8C3D-431D-DE54-D036DC268FD4}"/>
          </ac:spMkLst>
        </pc:spChg>
        <pc:spChg chg="add mod">
          <ac:chgData name="Dean R Edstrom JR" userId="986d7cb0-ec66-48ed-a328-f6397119c7a3" providerId="ADAL" clId="{3E93418B-8F66-47D9-88FC-4D86A60042D7}" dt="2024-03-12T11:11:10.940" v="3868" actId="1076"/>
          <ac:spMkLst>
            <pc:docMk/>
            <pc:sldMk cId="3267309942" sldId="309"/>
            <ac:spMk id="25" creationId="{8CC2FB4A-BF8F-FA56-8F81-973BAF6E3CCA}"/>
          </ac:spMkLst>
        </pc:spChg>
        <pc:spChg chg="add mod">
          <ac:chgData name="Dean R Edstrom JR" userId="986d7cb0-ec66-48ed-a328-f6397119c7a3" providerId="ADAL" clId="{3E93418B-8F66-47D9-88FC-4D86A60042D7}" dt="2024-03-12T11:07:31.579" v="3863" actId="1076"/>
          <ac:spMkLst>
            <pc:docMk/>
            <pc:sldMk cId="3267309942" sldId="309"/>
            <ac:spMk id="26" creationId="{36492077-129D-7406-F013-5B27A4BEE291}"/>
          </ac:spMkLst>
        </pc:spChg>
        <pc:spChg chg="add mod">
          <ac:chgData name="Dean R Edstrom JR" userId="986d7cb0-ec66-48ed-a328-f6397119c7a3" providerId="ADAL" clId="{3E93418B-8F66-47D9-88FC-4D86A60042D7}" dt="2024-03-12T11:12:07.235" v="3869"/>
          <ac:spMkLst>
            <pc:docMk/>
            <pc:sldMk cId="3267309942" sldId="309"/>
            <ac:spMk id="27" creationId="{C322BBB4-3916-3B88-8335-D024168ADEB8}"/>
          </ac:spMkLst>
        </pc:spChg>
        <pc:spChg chg="add del mod ord">
          <ac:chgData name="Dean R Edstrom JR" userId="986d7cb0-ec66-48ed-a328-f6397119c7a3" providerId="ADAL" clId="{3E93418B-8F66-47D9-88FC-4D86A60042D7}" dt="2024-03-13T04:07:58.457" v="6538" actId="478"/>
          <ac:spMkLst>
            <pc:docMk/>
            <pc:sldMk cId="3267309942" sldId="309"/>
            <ac:spMk id="29" creationId="{319E5154-A2FE-F75B-F481-F217AFE68627}"/>
          </ac:spMkLst>
        </pc:spChg>
        <pc:grpChg chg="add del mod">
          <ac:chgData name="Dean R Edstrom JR" userId="986d7cb0-ec66-48ed-a328-f6397119c7a3" providerId="ADAL" clId="{3E93418B-8F66-47D9-88FC-4D86A60042D7}" dt="2024-03-13T04:36:35.670" v="7066" actId="478"/>
          <ac:grpSpMkLst>
            <pc:docMk/>
            <pc:sldMk cId="3267309942" sldId="309"/>
            <ac:grpSpMk id="28" creationId="{EE40D8B6-E1BB-6554-26A4-C5D36DD5DDD7}"/>
          </ac:grpSpMkLst>
        </pc:grpChg>
        <pc:picChg chg="add del mod">
          <ac:chgData name="Dean R Edstrom JR" userId="986d7cb0-ec66-48ed-a328-f6397119c7a3" providerId="ADAL" clId="{3E93418B-8F66-47D9-88FC-4D86A60042D7}" dt="2024-03-11T02:54:53.046" v="2425" actId="478"/>
          <ac:picMkLst>
            <pc:docMk/>
            <pc:sldMk cId="3267309942" sldId="309"/>
            <ac:picMk id="7" creationId="{857B4FF8-2921-F51F-C617-75A184E71634}"/>
          </ac:picMkLst>
        </pc:picChg>
        <pc:picChg chg="add del">
          <ac:chgData name="Dean R Edstrom JR" userId="986d7cb0-ec66-48ed-a328-f6397119c7a3" providerId="ADAL" clId="{3E93418B-8F66-47D9-88FC-4D86A60042D7}" dt="2024-03-12T10:42:26.682" v="3615" actId="478"/>
          <ac:picMkLst>
            <pc:docMk/>
            <pc:sldMk cId="3267309942" sldId="309"/>
            <ac:picMk id="8" creationId="{E9B45221-431B-02FC-1AF3-3E392BF72D98}"/>
          </ac:picMkLst>
        </pc:picChg>
        <pc:picChg chg="add del mod">
          <ac:chgData name="Dean R Edstrom JR" userId="986d7cb0-ec66-48ed-a328-f6397119c7a3" providerId="ADAL" clId="{3E93418B-8F66-47D9-88FC-4D86A60042D7}" dt="2024-03-11T02:55:13.744" v="2482" actId="478"/>
          <ac:picMkLst>
            <pc:docMk/>
            <pc:sldMk cId="3267309942" sldId="309"/>
            <ac:picMk id="9" creationId="{689C4EC3-4D47-643C-4AA5-28B294C578ED}"/>
          </ac:picMkLst>
        </pc:picChg>
        <pc:picChg chg="add del mod">
          <ac:chgData name="Dean R Edstrom JR" userId="986d7cb0-ec66-48ed-a328-f6397119c7a3" providerId="ADAL" clId="{3E93418B-8F66-47D9-88FC-4D86A60042D7}" dt="2024-03-12T10:42:22.644" v="3614" actId="478"/>
          <ac:picMkLst>
            <pc:docMk/>
            <pc:sldMk cId="3267309942" sldId="309"/>
            <ac:picMk id="10" creationId="{3A5F65DB-C2B1-0582-1488-376470113576}"/>
          </ac:picMkLst>
        </pc:picChg>
        <pc:picChg chg="add mod ord">
          <ac:chgData name="Dean R Edstrom JR" userId="986d7cb0-ec66-48ed-a328-f6397119c7a3" providerId="ADAL" clId="{3E93418B-8F66-47D9-88FC-4D86A60042D7}" dt="2024-03-13T02:04:23.798" v="4368" actId="1076"/>
          <ac:picMkLst>
            <pc:docMk/>
            <pc:sldMk cId="3267309942" sldId="309"/>
            <ac:picMk id="11" creationId="{BF0CB434-7799-59BF-D792-973EDA94560F}"/>
          </ac:picMkLst>
        </pc:picChg>
        <pc:picChg chg="add del mod">
          <ac:chgData name="Dean R Edstrom JR" userId="986d7cb0-ec66-48ed-a328-f6397119c7a3" providerId="ADAL" clId="{3E93418B-8F66-47D9-88FC-4D86A60042D7}" dt="2024-03-12T10:42:04.489" v="3610" actId="478"/>
          <ac:picMkLst>
            <pc:docMk/>
            <pc:sldMk cId="3267309942" sldId="309"/>
            <ac:picMk id="13" creationId="{BCE54FDC-6837-26FC-46B7-59629BB92CEF}"/>
          </ac:picMkLst>
        </pc:picChg>
        <pc:picChg chg="add mod ord">
          <ac:chgData name="Dean R Edstrom JR" userId="986d7cb0-ec66-48ed-a328-f6397119c7a3" providerId="ADAL" clId="{3E93418B-8F66-47D9-88FC-4D86A60042D7}" dt="2024-03-13T04:35:11.717" v="6939" actId="1037"/>
          <ac:picMkLst>
            <pc:docMk/>
            <pc:sldMk cId="3267309942" sldId="309"/>
            <ac:picMk id="14" creationId="{EAE3C1A5-A959-C519-FB62-0EB232837A76}"/>
          </ac:picMkLst>
        </pc:picChg>
      </pc:sldChg>
      <pc:sldChg chg="addSp delSp modSp new del mod">
        <pc:chgData name="Dean R Edstrom JR" userId="986d7cb0-ec66-48ed-a328-f6397119c7a3" providerId="ADAL" clId="{3E93418B-8F66-47D9-88FC-4D86A60042D7}" dt="2024-03-10T20:14:46.157" v="1298" actId="47"/>
        <pc:sldMkLst>
          <pc:docMk/>
          <pc:sldMk cId="1309436726" sldId="310"/>
        </pc:sldMkLst>
        <pc:spChg chg="mod">
          <ac:chgData name="Dean R Edstrom JR" userId="986d7cb0-ec66-48ed-a328-f6397119c7a3" providerId="ADAL" clId="{3E93418B-8F66-47D9-88FC-4D86A60042D7}" dt="2024-03-10T20:08:07.785" v="1241" actId="20577"/>
          <ac:spMkLst>
            <pc:docMk/>
            <pc:sldMk cId="1309436726" sldId="310"/>
            <ac:spMk id="2" creationId="{F772D9D3-2EB1-EB31-CBFE-9C638B942708}"/>
          </ac:spMkLst>
        </pc:spChg>
        <pc:spChg chg="mod">
          <ac:chgData name="Dean R Edstrom JR" userId="986d7cb0-ec66-48ed-a328-f6397119c7a3" providerId="ADAL" clId="{3E93418B-8F66-47D9-88FC-4D86A60042D7}" dt="2024-03-10T20:07:47.544" v="1209" actId="20577"/>
          <ac:spMkLst>
            <pc:docMk/>
            <pc:sldMk cId="1309436726" sldId="310"/>
            <ac:spMk id="3" creationId="{7CFE12DC-CD40-3CB4-D386-C7D3A982459C}"/>
          </ac:spMkLst>
        </pc:spChg>
        <pc:picChg chg="add del mod">
          <ac:chgData name="Dean R Edstrom JR" userId="986d7cb0-ec66-48ed-a328-f6397119c7a3" providerId="ADAL" clId="{3E93418B-8F66-47D9-88FC-4D86A60042D7}" dt="2024-03-10T20:14:31.778" v="1297" actId="478"/>
          <ac:picMkLst>
            <pc:docMk/>
            <pc:sldMk cId="1309436726" sldId="310"/>
            <ac:picMk id="8" creationId="{AD848B97-3406-D919-89CB-6C2F3203AA93}"/>
          </ac:picMkLst>
        </pc:picChg>
      </pc:sldChg>
      <pc:sldChg chg="addSp modSp new mod">
        <pc:chgData name="Dean R Edstrom JR" userId="986d7cb0-ec66-48ed-a328-f6397119c7a3" providerId="ADAL" clId="{3E93418B-8F66-47D9-88FC-4D86A60042D7}" dt="2024-03-13T04:32:21.141" v="6795" actId="15"/>
        <pc:sldMkLst>
          <pc:docMk/>
          <pc:sldMk cId="3200576869" sldId="310"/>
        </pc:sldMkLst>
        <pc:spChg chg="mod">
          <ac:chgData name="Dean R Edstrom JR" userId="986d7cb0-ec66-48ed-a328-f6397119c7a3" providerId="ADAL" clId="{3E93418B-8F66-47D9-88FC-4D86A60042D7}" dt="2024-03-13T04:32:21.141" v="6795" actId="15"/>
          <ac:spMkLst>
            <pc:docMk/>
            <pc:sldMk cId="3200576869" sldId="310"/>
            <ac:spMk id="2" creationId="{FEB33D07-33AB-A460-90CE-3962FDC368A0}"/>
          </ac:spMkLst>
        </pc:spChg>
        <pc:spChg chg="mod">
          <ac:chgData name="Dean R Edstrom JR" userId="986d7cb0-ec66-48ed-a328-f6397119c7a3" providerId="ADAL" clId="{3E93418B-8F66-47D9-88FC-4D86A60042D7}" dt="2024-03-11T03:09:15.341" v="2566" actId="20577"/>
          <ac:spMkLst>
            <pc:docMk/>
            <pc:sldMk cId="3200576869" sldId="310"/>
            <ac:spMk id="3" creationId="{83CC09BE-A090-6974-F4BD-B32C84D770BD}"/>
          </ac:spMkLst>
        </pc:spChg>
        <pc:spChg chg="mod">
          <ac:chgData name="Dean R Edstrom JR" userId="986d7cb0-ec66-48ed-a328-f6397119c7a3" providerId="ADAL" clId="{3E93418B-8F66-47D9-88FC-4D86A60042D7}" dt="2024-03-13T04:25:56.406" v="6717" actId="20577"/>
          <ac:spMkLst>
            <pc:docMk/>
            <pc:sldMk cId="3200576869" sldId="310"/>
            <ac:spMk id="4" creationId="{87A292B7-7DF4-4601-B8B6-4882596EDFC7}"/>
          </ac:spMkLst>
        </pc:spChg>
        <pc:spChg chg="mod">
          <ac:chgData name="Dean R Edstrom JR" userId="986d7cb0-ec66-48ed-a328-f6397119c7a3" providerId="ADAL" clId="{3E93418B-8F66-47D9-88FC-4D86A60042D7}" dt="2024-03-11T01:26:47.258" v="1890"/>
          <ac:spMkLst>
            <pc:docMk/>
            <pc:sldMk cId="3200576869" sldId="310"/>
            <ac:spMk id="5" creationId="{5436A286-9EAA-832F-D4A4-3CFA96796517}"/>
          </ac:spMkLst>
        </pc:spChg>
        <pc:picChg chg="add mod">
          <ac:chgData name="Dean R Edstrom JR" userId="986d7cb0-ec66-48ed-a328-f6397119c7a3" providerId="ADAL" clId="{3E93418B-8F66-47D9-88FC-4D86A60042D7}" dt="2024-03-13T04:31:14.936" v="6735" actId="1076"/>
          <ac:picMkLst>
            <pc:docMk/>
            <pc:sldMk cId="3200576869" sldId="310"/>
            <ac:picMk id="7" creationId="{56C74F60-A17A-782C-3A32-A980F04139E0}"/>
          </ac:picMkLst>
        </pc:picChg>
      </pc:sldChg>
      <pc:sldChg chg="addSp delSp modSp add mod">
        <pc:chgData name="Dean R Edstrom JR" userId="986d7cb0-ec66-48ed-a328-f6397119c7a3" providerId="ADAL" clId="{3E93418B-8F66-47D9-88FC-4D86A60042D7}" dt="2024-03-13T04:26:17.217" v="6725" actId="20577"/>
        <pc:sldMkLst>
          <pc:docMk/>
          <pc:sldMk cId="3100942423" sldId="311"/>
        </pc:sldMkLst>
        <pc:spChg chg="del mod">
          <ac:chgData name="Dean R Edstrom JR" userId="986d7cb0-ec66-48ed-a328-f6397119c7a3" providerId="ADAL" clId="{3E93418B-8F66-47D9-88FC-4D86A60042D7}" dt="2024-03-13T02:32:28.910" v="4504" actId="478"/>
          <ac:spMkLst>
            <pc:docMk/>
            <pc:sldMk cId="3100942423" sldId="311"/>
            <ac:spMk id="2" creationId="{2C1A170D-53F9-F76D-5F06-FD445AD73CFE}"/>
          </ac:spMkLst>
        </pc:spChg>
        <pc:spChg chg="mod">
          <ac:chgData name="Dean R Edstrom JR" userId="986d7cb0-ec66-48ed-a328-f6397119c7a3" providerId="ADAL" clId="{3E93418B-8F66-47D9-88FC-4D86A60042D7}" dt="2024-03-11T01:30:41.469" v="1937" actId="20577"/>
          <ac:spMkLst>
            <pc:docMk/>
            <pc:sldMk cId="3100942423" sldId="311"/>
            <ac:spMk id="3" creationId="{89530ACF-F0C1-D4F6-C43A-63151000DC38}"/>
          </ac:spMkLst>
        </pc:spChg>
        <pc:spChg chg="mod">
          <ac:chgData name="Dean R Edstrom JR" userId="986d7cb0-ec66-48ed-a328-f6397119c7a3" providerId="ADAL" clId="{3E93418B-8F66-47D9-88FC-4D86A60042D7}" dt="2024-03-13T04:26:17.217" v="6725" actId="20577"/>
          <ac:spMkLst>
            <pc:docMk/>
            <pc:sldMk cId="3100942423" sldId="311"/>
            <ac:spMk id="4" creationId="{BE5D0B97-9B4E-2B68-A0D6-294D3864E8CB}"/>
          </ac:spMkLst>
        </pc:spChg>
        <pc:spChg chg="add del mod">
          <ac:chgData name="Dean R Edstrom JR" userId="986d7cb0-ec66-48ed-a328-f6397119c7a3" providerId="ADAL" clId="{3E93418B-8F66-47D9-88FC-4D86A60042D7}" dt="2024-03-13T02:32:34.571" v="4505" actId="478"/>
          <ac:spMkLst>
            <pc:docMk/>
            <pc:sldMk cId="3100942423" sldId="311"/>
            <ac:spMk id="12" creationId="{DCC8A3F9-7391-9032-DACB-673BA60F2012}"/>
          </ac:spMkLst>
        </pc:spChg>
        <pc:picChg chg="add del mod">
          <ac:chgData name="Dean R Edstrom JR" userId="986d7cb0-ec66-48ed-a328-f6397119c7a3" providerId="ADAL" clId="{3E93418B-8F66-47D9-88FC-4D86A60042D7}" dt="2024-03-12T12:01:11.810" v="4205" actId="21"/>
          <ac:picMkLst>
            <pc:docMk/>
            <pc:sldMk cId="3100942423" sldId="311"/>
            <ac:picMk id="8" creationId="{1BAA46EB-7F21-51AB-E798-36D51477FCE3}"/>
          </ac:picMkLst>
        </pc:picChg>
        <pc:picChg chg="add mod ord">
          <ac:chgData name="Dean R Edstrom JR" userId="986d7cb0-ec66-48ed-a328-f6397119c7a3" providerId="ADAL" clId="{3E93418B-8F66-47D9-88FC-4D86A60042D7}" dt="2024-03-12T12:02:35.783" v="4211" actId="14100"/>
          <ac:picMkLst>
            <pc:docMk/>
            <pc:sldMk cId="3100942423" sldId="311"/>
            <ac:picMk id="9" creationId="{D79B0532-995C-ABAE-59C6-58BB961C8C34}"/>
          </ac:picMkLst>
        </pc:picChg>
        <pc:picChg chg="add mod">
          <ac:chgData name="Dean R Edstrom JR" userId="986d7cb0-ec66-48ed-a328-f6397119c7a3" providerId="ADAL" clId="{3E93418B-8F66-47D9-88FC-4D86A60042D7}" dt="2024-03-13T02:32:21.044" v="4503" actId="1076"/>
          <ac:picMkLst>
            <pc:docMk/>
            <pc:sldMk cId="3100942423" sldId="311"/>
            <ac:picMk id="10" creationId="{7812331D-708A-B44B-AF87-862632C678DD}"/>
          </ac:picMkLst>
        </pc:picChg>
      </pc:sldChg>
      <pc:sldChg chg="addSp delSp modSp new del mod">
        <pc:chgData name="Dean R Edstrom JR" userId="986d7cb0-ec66-48ed-a328-f6397119c7a3" providerId="ADAL" clId="{3E93418B-8F66-47D9-88FC-4D86A60042D7}" dt="2024-03-12T11:44:35.925" v="4027" actId="47"/>
        <pc:sldMkLst>
          <pc:docMk/>
          <pc:sldMk cId="2317723306" sldId="312"/>
        </pc:sldMkLst>
        <pc:spChg chg="mod">
          <ac:chgData name="Dean R Edstrom JR" userId="986d7cb0-ec66-48ed-a328-f6397119c7a3" providerId="ADAL" clId="{3E93418B-8F66-47D9-88FC-4D86A60042D7}" dt="2024-03-11T02:41:05.593" v="2262" actId="1076"/>
          <ac:spMkLst>
            <pc:docMk/>
            <pc:sldMk cId="2317723306" sldId="312"/>
            <ac:spMk id="2" creationId="{241A9704-EB2F-A5F2-7DD3-9FC543F82BF6}"/>
          </ac:spMkLst>
        </pc:spChg>
        <pc:spChg chg="mod">
          <ac:chgData name="Dean R Edstrom JR" userId="986d7cb0-ec66-48ed-a328-f6397119c7a3" providerId="ADAL" clId="{3E93418B-8F66-47D9-88FC-4D86A60042D7}" dt="2024-03-11T01:30:31.163" v="1935" actId="20577"/>
          <ac:spMkLst>
            <pc:docMk/>
            <pc:sldMk cId="2317723306" sldId="312"/>
            <ac:spMk id="3" creationId="{87BC6748-0379-13B9-2C43-6DC6FE0A15D9}"/>
          </ac:spMkLst>
        </pc:spChg>
        <pc:spChg chg="mod">
          <ac:chgData name="Dean R Edstrom JR" userId="986d7cb0-ec66-48ed-a328-f6397119c7a3" providerId="ADAL" clId="{3E93418B-8F66-47D9-88FC-4D86A60042D7}" dt="2024-03-11T04:14:59.384" v="3608" actId="121"/>
          <ac:spMkLst>
            <pc:docMk/>
            <pc:sldMk cId="2317723306" sldId="312"/>
            <ac:spMk id="4" creationId="{33CAFCB1-CA55-59B3-8A1F-57F3A8BE7B8E}"/>
          </ac:spMkLst>
        </pc:spChg>
        <pc:spChg chg="mod">
          <ac:chgData name="Dean R Edstrom JR" userId="986d7cb0-ec66-48ed-a328-f6397119c7a3" providerId="ADAL" clId="{3E93418B-8F66-47D9-88FC-4D86A60042D7}" dt="2024-03-11T04:14:19.511" v="3606"/>
          <ac:spMkLst>
            <pc:docMk/>
            <pc:sldMk cId="2317723306" sldId="312"/>
            <ac:spMk id="5" creationId="{97099E24-AE37-FC05-6947-2CAADEE499A4}"/>
          </ac:spMkLst>
        </pc:spChg>
        <pc:spChg chg="mod">
          <ac:chgData name="Dean R Edstrom JR" userId="986d7cb0-ec66-48ed-a328-f6397119c7a3" providerId="ADAL" clId="{3E93418B-8F66-47D9-88FC-4D86A60042D7}" dt="2024-03-11T02:34:41.349" v="2217"/>
          <ac:spMkLst>
            <pc:docMk/>
            <pc:sldMk cId="2317723306" sldId="312"/>
            <ac:spMk id="13" creationId="{3773E25A-D92B-C764-59B6-794020C4A10A}"/>
          </ac:spMkLst>
        </pc:spChg>
        <pc:spChg chg="mod">
          <ac:chgData name="Dean R Edstrom JR" userId="986d7cb0-ec66-48ed-a328-f6397119c7a3" providerId="ADAL" clId="{3E93418B-8F66-47D9-88FC-4D86A60042D7}" dt="2024-03-11T02:34:41.349" v="2217"/>
          <ac:spMkLst>
            <pc:docMk/>
            <pc:sldMk cId="2317723306" sldId="312"/>
            <ac:spMk id="17" creationId="{9566727C-A730-0DD8-206F-2A2F5B3343FD}"/>
          </ac:spMkLst>
        </pc:spChg>
        <pc:spChg chg="mod">
          <ac:chgData name="Dean R Edstrom JR" userId="986d7cb0-ec66-48ed-a328-f6397119c7a3" providerId="ADAL" clId="{3E93418B-8F66-47D9-88FC-4D86A60042D7}" dt="2024-03-11T02:34:41.349" v="2217"/>
          <ac:spMkLst>
            <pc:docMk/>
            <pc:sldMk cId="2317723306" sldId="312"/>
            <ac:spMk id="21" creationId="{678AB538-1258-6B50-45C0-758B03F24C95}"/>
          </ac:spMkLst>
        </pc:spChg>
        <pc:spChg chg="mod">
          <ac:chgData name="Dean R Edstrom JR" userId="986d7cb0-ec66-48ed-a328-f6397119c7a3" providerId="ADAL" clId="{3E93418B-8F66-47D9-88FC-4D86A60042D7}" dt="2024-03-11T02:34:41.349" v="2217"/>
          <ac:spMkLst>
            <pc:docMk/>
            <pc:sldMk cId="2317723306" sldId="312"/>
            <ac:spMk id="23" creationId="{632B98C1-D432-82AE-1298-82FB386465B8}"/>
          </ac:spMkLst>
        </pc:spChg>
        <pc:spChg chg="mod">
          <ac:chgData name="Dean R Edstrom JR" userId="986d7cb0-ec66-48ed-a328-f6397119c7a3" providerId="ADAL" clId="{3E93418B-8F66-47D9-88FC-4D86A60042D7}" dt="2024-03-11T02:34:41.349" v="2217"/>
          <ac:spMkLst>
            <pc:docMk/>
            <pc:sldMk cId="2317723306" sldId="312"/>
            <ac:spMk id="24" creationId="{7E63E4EA-B603-D3A4-67AA-196A60DBF816}"/>
          </ac:spMkLst>
        </pc:spChg>
        <pc:spChg chg="mod">
          <ac:chgData name="Dean R Edstrom JR" userId="986d7cb0-ec66-48ed-a328-f6397119c7a3" providerId="ADAL" clId="{3E93418B-8F66-47D9-88FC-4D86A60042D7}" dt="2024-03-11T02:35:46.725" v="2222"/>
          <ac:spMkLst>
            <pc:docMk/>
            <pc:sldMk cId="2317723306" sldId="312"/>
            <ac:spMk id="29" creationId="{11950D56-4CC4-CDD3-3EA6-49389CBCEAEA}"/>
          </ac:spMkLst>
        </pc:spChg>
        <pc:spChg chg="mod">
          <ac:chgData name="Dean R Edstrom JR" userId="986d7cb0-ec66-48ed-a328-f6397119c7a3" providerId="ADAL" clId="{3E93418B-8F66-47D9-88FC-4D86A60042D7}" dt="2024-03-11T02:35:46.725" v="2222"/>
          <ac:spMkLst>
            <pc:docMk/>
            <pc:sldMk cId="2317723306" sldId="312"/>
            <ac:spMk id="30" creationId="{0CB092EA-92F9-CEC0-5F98-C4161F6BA3C3}"/>
          </ac:spMkLst>
        </pc:spChg>
        <pc:spChg chg="mod">
          <ac:chgData name="Dean R Edstrom JR" userId="986d7cb0-ec66-48ed-a328-f6397119c7a3" providerId="ADAL" clId="{3E93418B-8F66-47D9-88FC-4D86A60042D7}" dt="2024-03-11T02:39:26.394" v="2250"/>
          <ac:spMkLst>
            <pc:docMk/>
            <pc:sldMk cId="2317723306" sldId="312"/>
            <ac:spMk id="33" creationId="{3773E25A-D92B-C764-59B6-794020C4A10A}"/>
          </ac:spMkLst>
        </pc:spChg>
        <pc:spChg chg="mod">
          <ac:chgData name="Dean R Edstrom JR" userId="986d7cb0-ec66-48ed-a328-f6397119c7a3" providerId="ADAL" clId="{3E93418B-8F66-47D9-88FC-4D86A60042D7}" dt="2024-03-11T02:39:26.394" v="2250"/>
          <ac:spMkLst>
            <pc:docMk/>
            <pc:sldMk cId="2317723306" sldId="312"/>
            <ac:spMk id="37" creationId="{9566727C-A730-0DD8-206F-2A2F5B3343FD}"/>
          </ac:spMkLst>
        </pc:spChg>
        <pc:spChg chg="mod">
          <ac:chgData name="Dean R Edstrom JR" userId="986d7cb0-ec66-48ed-a328-f6397119c7a3" providerId="ADAL" clId="{3E93418B-8F66-47D9-88FC-4D86A60042D7}" dt="2024-03-11T02:39:26.394" v="2250"/>
          <ac:spMkLst>
            <pc:docMk/>
            <pc:sldMk cId="2317723306" sldId="312"/>
            <ac:spMk id="41" creationId="{678AB538-1258-6B50-45C0-758B03F24C95}"/>
          </ac:spMkLst>
        </pc:spChg>
        <pc:spChg chg="mod">
          <ac:chgData name="Dean R Edstrom JR" userId="986d7cb0-ec66-48ed-a328-f6397119c7a3" providerId="ADAL" clId="{3E93418B-8F66-47D9-88FC-4D86A60042D7}" dt="2024-03-11T02:39:26.394" v="2250"/>
          <ac:spMkLst>
            <pc:docMk/>
            <pc:sldMk cId="2317723306" sldId="312"/>
            <ac:spMk id="43" creationId="{632B98C1-D432-82AE-1298-82FB386465B8}"/>
          </ac:spMkLst>
        </pc:spChg>
        <pc:spChg chg="mod">
          <ac:chgData name="Dean R Edstrom JR" userId="986d7cb0-ec66-48ed-a328-f6397119c7a3" providerId="ADAL" clId="{3E93418B-8F66-47D9-88FC-4D86A60042D7}" dt="2024-03-11T02:39:26.394" v="2250"/>
          <ac:spMkLst>
            <pc:docMk/>
            <pc:sldMk cId="2317723306" sldId="312"/>
            <ac:spMk id="44" creationId="{7E63E4EA-B603-D3A4-67AA-196A60DBF816}"/>
          </ac:spMkLst>
        </pc:spChg>
        <pc:spChg chg="mod">
          <ac:chgData name="Dean R Edstrom JR" userId="986d7cb0-ec66-48ed-a328-f6397119c7a3" providerId="ADAL" clId="{3E93418B-8F66-47D9-88FC-4D86A60042D7}" dt="2024-03-11T02:42:27.021" v="2274" actId="404"/>
          <ac:spMkLst>
            <pc:docMk/>
            <pc:sldMk cId="2317723306" sldId="312"/>
            <ac:spMk id="49" creationId="{11950D56-4CC4-CDD3-3EA6-49389CBCEAEA}"/>
          </ac:spMkLst>
        </pc:spChg>
        <pc:spChg chg="mod">
          <ac:chgData name="Dean R Edstrom JR" userId="986d7cb0-ec66-48ed-a328-f6397119c7a3" providerId="ADAL" clId="{3E93418B-8F66-47D9-88FC-4D86A60042D7}" dt="2024-03-11T02:42:33.198" v="2277" actId="404"/>
          <ac:spMkLst>
            <pc:docMk/>
            <pc:sldMk cId="2317723306" sldId="312"/>
            <ac:spMk id="50" creationId="{0CB092EA-92F9-CEC0-5F98-C4161F6BA3C3}"/>
          </ac:spMkLst>
        </pc:spChg>
        <pc:grpChg chg="add del mod">
          <ac:chgData name="Dean R Edstrom JR" userId="986d7cb0-ec66-48ed-a328-f6397119c7a3" providerId="ADAL" clId="{3E93418B-8F66-47D9-88FC-4D86A60042D7}" dt="2024-03-11T02:37:32.975" v="2229" actId="21"/>
          <ac:grpSpMkLst>
            <pc:docMk/>
            <pc:sldMk cId="2317723306" sldId="312"/>
            <ac:grpSpMk id="11" creationId="{F75E62EE-682D-8076-22F0-46B112AADC0A}"/>
          </ac:grpSpMkLst>
        </pc:grpChg>
        <pc:grpChg chg="add del mod">
          <ac:chgData name="Dean R Edstrom JR" userId="986d7cb0-ec66-48ed-a328-f6397119c7a3" providerId="ADAL" clId="{3E93418B-8F66-47D9-88FC-4D86A60042D7}" dt="2024-03-11T02:35:57.149" v="2226" actId="21"/>
          <ac:grpSpMkLst>
            <pc:docMk/>
            <pc:sldMk cId="2317723306" sldId="312"/>
            <ac:grpSpMk id="27" creationId="{A53042E1-AB55-550D-8490-11E1DE30E87D}"/>
          </ac:grpSpMkLst>
        </pc:grpChg>
        <pc:grpChg chg="add del mod">
          <ac:chgData name="Dean R Edstrom JR" userId="986d7cb0-ec66-48ed-a328-f6397119c7a3" providerId="ADAL" clId="{3E93418B-8F66-47D9-88FC-4D86A60042D7}" dt="2024-03-11T02:40:41.542" v="2257" actId="21"/>
          <ac:grpSpMkLst>
            <pc:docMk/>
            <pc:sldMk cId="2317723306" sldId="312"/>
            <ac:grpSpMk id="31" creationId="{F75E62EE-682D-8076-22F0-46B112AADC0A}"/>
          </ac:grpSpMkLst>
        </pc:grpChg>
        <pc:grpChg chg="add mod">
          <ac:chgData name="Dean R Edstrom JR" userId="986d7cb0-ec66-48ed-a328-f6397119c7a3" providerId="ADAL" clId="{3E93418B-8F66-47D9-88FC-4D86A60042D7}" dt="2024-03-11T02:45:22.819" v="2415" actId="1076"/>
          <ac:grpSpMkLst>
            <pc:docMk/>
            <pc:sldMk cId="2317723306" sldId="312"/>
            <ac:grpSpMk id="47" creationId="{A53042E1-AB55-550D-8490-11E1DE30E87D}"/>
          </ac:grpSpMkLst>
        </pc:grpChg>
        <pc:picChg chg="add del mod">
          <ac:chgData name="Dean R Edstrom JR" userId="986d7cb0-ec66-48ed-a328-f6397119c7a3" providerId="ADAL" clId="{3E93418B-8F66-47D9-88FC-4D86A60042D7}" dt="2024-03-11T02:29:10.756" v="2199" actId="478"/>
          <ac:picMkLst>
            <pc:docMk/>
            <pc:sldMk cId="2317723306" sldId="312"/>
            <ac:picMk id="7" creationId="{0C88E4F2-FE89-63A7-A100-5FB332F47B0F}"/>
          </ac:picMkLst>
        </pc:picChg>
        <pc:picChg chg="add mod">
          <ac:chgData name="Dean R Edstrom JR" userId="986d7cb0-ec66-48ed-a328-f6397119c7a3" providerId="ADAL" clId="{3E93418B-8F66-47D9-88FC-4D86A60042D7}" dt="2024-03-11T02:31:03.271" v="2209" actId="1076"/>
          <ac:picMkLst>
            <pc:docMk/>
            <pc:sldMk cId="2317723306" sldId="312"/>
            <ac:picMk id="9" creationId="{1EFBF6C4-E4A1-110E-67EB-E187AF700508}"/>
          </ac:picMkLst>
        </pc:picChg>
        <pc:picChg chg="add del mod">
          <ac:chgData name="Dean R Edstrom JR" userId="986d7cb0-ec66-48ed-a328-f6397119c7a3" providerId="ADAL" clId="{3E93418B-8F66-47D9-88FC-4D86A60042D7}" dt="2024-03-11T02:31:20.486" v="2213" actId="478"/>
          <ac:picMkLst>
            <pc:docMk/>
            <pc:sldMk cId="2317723306" sldId="312"/>
            <ac:picMk id="10" creationId="{215D39C4-786F-4B8A-9EE0-0EDF21BFE6AC}"/>
          </ac:picMkLst>
        </pc:picChg>
        <pc:picChg chg="mod">
          <ac:chgData name="Dean R Edstrom JR" userId="986d7cb0-ec66-48ed-a328-f6397119c7a3" providerId="ADAL" clId="{3E93418B-8F66-47D9-88FC-4D86A60042D7}" dt="2024-03-11T02:34:41.349" v="2217"/>
          <ac:picMkLst>
            <pc:docMk/>
            <pc:sldMk cId="2317723306" sldId="312"/>
            <ac:picMk id="12" creationId="{C009F3B2-0738-9624-1E94-3B517DDFEAFE}"/>
          </ac:picMkLst>
        </pc:picChg>
        <pc:picChg chg="mod">
          <ac:chgData name="Dean R Edstrom JR" userId="986d7cb0-ec66-48ed-a328-f6397119c7a3" providerId="ADAL" clId="{3E93418B-8F66-47D9-88FC-4D86A60042D7}" dt="2024-03-11T02:35:46.725" v="2222"/>
          <ac:picMkLst>
            <pc:docMk/>
            <pc:sldMk cId="2317723306" sldId="312"/>
            <ac:picMk id="28" creationId="{C688439A-9116-FBF0-BADC-A71FB59FD0EA}"/>
          </ac:picMkLst>
        </pc:picChg>
        <pc:picChg chg="mod">
          <ac:chgData name="Dean R Edstrom JR" userId="986d7cb0-ec66-48ed-a328-f6397119c7a3" providerId="ADAL" clId="{3E93418B-8F66-47D9-88FC-4D86A60042D7}" dt="2024-03-11T02:39:26.394" v="2250"/>
          <ac:picMkLst>
            <pc:docMk/>
            <pc:sldMk cId="2317723306" sldId="312"/>
            <ac:picMk id="32" creationId="{C009F3B2-0738-9624-1E94-3B517DDFEAFE}"/>
          </ac:picMkLst>
        </pc:picChg>
        <pc:picChg chg="mod">
          <ac:chgData name="Dean R Edstrom JR" userId="986d7cb0-ec66-48ed-a328-f6397119c7a3" providerId="ADAL" clId="{3E93418B-8F66-47D9-88FC-4D86A60042D7}" dt="2024-03-11T02:40:55.165" v="2260"/>
          <ac:picMkLst>
            <pc:docMk/>
            <pc:sldMk cId="2317723306" sldId="312"/>
            <ac:picMk id="48" creationId="{C688439A-9116-FBF0-BADC-A71FB59FD0EA}"/>
          </ac:picMkLst>
        </pc:picChg>
        <pc:cxnChg chg="mod">
          <ac:chgData name="Dean R Edstrom JR" userId="986d7cb0-ec66-48ed-a328-f6397119c7a3" providerId="ADAL" clId="{3E93418B-8F66-47D9-88FC-4D86A60042D7}" dt="2024-03-11T02:37:32.975" v="2229" actId="21"/>
          <ac:cxnSpMkLst>
            <pc:docMk/>
            <pc:sldMk cId="2317723306" sldId="312"/>
            <ac:cxnSpMk id="14" creationId="{704B91B8-75A9-2868-EB10-80D0156FFFCD}"/>
          </ac:cxnSpMkLst>
        </pc:cxnChg>
        <pc:cxnChg chg="mod">
          <ac:chgData name="Dean R Edstrom JR" userId="986d7cb0-ec66-48ed-a328-f6397119c7a3" providerId="ADAL" clId="{3E93418B-8F66-47D9-88FC-4D86A60042D7}" dt="2024-03-11T02:37:32.975" v="2229" actId="21"/>
          <ac:cxnSpMkLst>
            <pc:docMk/>
            <pc:sldMk cId="2317723306" sldId="312"/>
            <ac:cxnSpMk id="15" creationId="{8AE7D444-7472-1C44-7F5C-78CCDA0CD901}"/>
          </ac:cxnSpMkLst>
        </pc:cxnChg>
        <pc:cxnChg chg="mod">
          <ac:chgData name="Dean R Edstrom JR" userId="986d7cb0-ec66-48ed-a328-f6397119c7a3" providerId="ADAL" clId="{3E93418B-8F66-47D9-88FC-4D86A60042D7}" dt="2024-03-11T02:37:32.975" v="2229" actId="21"/>
          <ac:cxnSpMkLst>
            <pc:docMk/>
            <pc:sldMk cId="2317723306" sldId="312"/>
            <ac:cxnSpMk id="16" creationId="{02D0B981-6ADE-E64C-6569-A4B751C314D3}"/>
          </ac:cxnSpMkLst>
        </pc:cxnChg>
        <pc:cxnChg chg="mod">
          <ac:chgData name="Dean R Edstrom JR" userId="986d7cb0-ec66-48ed-a328-f6397119c7a3" providerId="ADAL" clId="{3E93418B-8F66-47D9-88FC-4D86A60042D7}" dt="2024-03-11T02:37:32.975" v="2229" actId="21"/>
          <ac:cxnSpMkLst>
            <pc:docMk/>
            <pc:sldMk cId="2317723306" sldId="312"/>
            <ac:cxnSpMk id="18" creationId="{049C359B-71DD-BE42-1408-4BE972475ADE}"/>
          </ac:cxnSpMkLst>
        </pc:cxnChg>
        <pc:cxnChg chg="mod">
          <ac:chgData name="Dean R Edstrom JR" userId="986d7cb0-ec66-48ed-a328-f6397119c7a3" providerId="ADAL" clId="{3E93418B-8F66-47D9-88FC-4D86A60042D7}" dt="2024-03-11T02:37:32.975" v="2229" actId="21"/>
          <ac:cxnSpMkLst>
            <pc:docMk/>
            <pc:sldMk cId="2317723306" sldId="312"/>
            <ac:cxnSpMk id="19" creationId="{70BC874A-408E-6E16-60E6-A4E95AFCE9F0}"/>
          </ac:cxnSpMkLst>
        </pc:cxnChg>
        <pc:cxnChg chg="mod">
          <ac:chgData name="Dean R Edstrom JR" userId="986d7cb0-ec66-48ed-a328-f6397119c7a3" providerId="ADAL" clId="{3E93418B-8F66-47D9-88FC-4D86A60042D7}" dt="2024-03-11T02:37:32.975" v="2229" actId="21"/>
          <ac:cxnSpMkLst>
            <pc:docMk/>
            <pc:sldMk cId="2317723306" sldId="312"/>
            <ac:cxnSpMk id="20" creationId="{E0F1A4FE-6A26-A08A-21A0-6DBB7D166E7E}"/>
          </ac:cxnSpMkLst>
        </pc:cxnChg>
        <pc:cxnChg chg="mod">
          <ac:chgData name="Dean R Edstrom JR" userId="986d7cb0-ec66-48ed-a328-f6397119c7a3" providerId="ADAL" clId="{3E93418B-8F66-47D9-88FC-4D86A60042D7}" dt="2024-03-11T02:34:41.349" v="2217"/>
          <ac:cxnSpMkLst>
            <pc:docMk/>
            <pc:sldMk cId="2317723306" sldId="312"/>
            <ac:cxnSpMk id="22" creationId="{36397C89-8290-093C-89B9-06F6E76EA4B7}"/>
          </ac:cxnSpMkLst>
        </pc:cxnChg>
        <pc:cxnChg chg="mod">
          <ac:chgData name="Dean R Edstrom JR" userId="986d7cb0-ec66-48ed-a328-f6397119c7a3" providerId="ADAL" clId="{3E93418B-8F66-47D9-88FC-4D86A60042D7}" dt="2024-03-11T02:34:41.349" v="2217"/>
          <ac:cxnSpMkLst>
            <pc:docMk/>
            <pc:sldMk cId="2317723306" sldId="312"/>
            <ac:cxnSpMk id="25" creationId="{9A73D6CB-C89A-A7EE-0366-1C66A900E694}"/>
          </ac:cxnSpMkLst>
        </pc:cxnChg>
        <pc:cxnChg chg="mod">
          <ac:chgData name="Dean R Edstrom JR" userId="986d7cb0-ec66-48ed-a328-f6397119c7a3" providerId="ADAL" clId="{3E93418B-8F66-47D9-88FC-4D86A60042D7}" dt="2024-03-11T02:37:32.975" v="2229" actId="21"/>
          <ac:cxnSpMkLst>
            <pc:docMk/>
            <pc:sldMk cId="2317723306" sldId="312"/>
            <ac:cxnSpMk id="26" creationId="{C8B722FB-322B-FB06-5026-4A045029B543}"/>
          </ac:cxnSpMkLst>
        </pc:cxnChg>
        <pc:cxnChg chg="mod">
          <ac:chgData name="Dean R Edstrom JR" userId="986d7cb0-ec66-48ed-a328-f6397119c7a3" providerId="ADAL" clId="{3E93418B-8F66-47D9-88FC-4D86A60042D7}" dt="2024-03-11T02:40:41.542" v="2257" actId="21"/>
          <ac:cxnSpMkLst>
            <pc:docMk/>
            <pc:sldMk cId="2317723306" sldId="312"/>
            <ac:cxnSpMk id="34" creationId="{704B91B8-75A9-2868-EB10-80D0156FFFCD}"/>
          </ac:cxnSpMkLst>
        </pc:cxnChg>
        <pc:cxnChg chg="mod">
          <ac:chgData name="Dean R Edstrom JR" userId="986d7cb0-ec66-48ed-a328-f6397119c7a3" providerId="ADAL" clId="{3E93418B-8F66-47D9-88FC-4D86A60042D7}" dt="2024-03-11T02:40:41.542" v="2257" actId="21"/>
          <ac:cxnSpMkLst>
            <pc:docMk/>
            <pc:sldMk cId="2317723306" sldId="312"/>
            <ac:cxnSpMk id="35" creationId="{8AE7D444-7472-1C44-7F5C-78CCDA0CD901}"/>
          </ac:cxnSpMkLst>
        </pc:cxnChg>
        <pc:cxnChg chg="mod">
          <ac:chgData name="Dean R Edstrom JR" userId="986d7cb0-ec66-48ed-a328-f6397119c7a3" providerId="ADAL" clId="{3E93418B-8F66-47D9-88FC-4D86A60042D7}" dt="2024-03-11T02:40:41.542" v="2257" actId="21"/>
          <ac:cxnSpMkLst>
            <pc:docMk/>
            <pc:sldMk cId="2317723306" sldId="312"/>
            <ac:cxnSpMk id="36" creationId="{02D0B981-6ADE-E64C-6569-A4B751C314D3}"/>
          </ac:cxnSpMkLst>
        </pc:cxnChg>
        <pc:cxnChg chg="mod">
          <ac:chgData name="Dean R Edstrom JR" userId="986d7cb0-ec66-48ed-a328-f6397119c7a3" providerId="ADAL" clId="{3E93418B-8F66-47D9-88FC-4D86A60042D7}" dt="2024-03-11T02:40:41.542" v="2257" actId="21"/>
          <ac:cxnSpMkLst>
            <pc:docMk/>
            <pc:sldMk cId="2317723306" sldId="312"/>
            <ac:cxnSpMk id="38" creationId="{049C359B-71DD-BE42-1408-4BE972475ADE}"/>
          </ac:cxnSpMkLst>
        </pc:cxnChg>
        <pc:cxnChg chg="mod">
          <ac:chgData name="Dean R Edstrom JR" userId="986d7cb0-ec66-48ed-a328-f6397119c7a3" providerId="ADAL" clId="{3E93418B-8F66-47D9-88FC-4D86A60042D7}" dt="2024-03-11T02:40:41.542" v="2257" actId="21"/>
          <ac:cxnSpMkLst>
            <pc:docMk/>
            <pc:sldMk cId="2317723306" sldId="312"/>
            <ac:cxnSpMk id="39" creationId="{70BC874A-408E-6E16-60E6-A4E95AFCE9F0}"/>
          </ac:cxnSpMkLst>
        </pc:cxnChg>
        <pc:cxnChg chg="mod">
          <ac:chgData name="Dean R Edstrom JR" userId="986d7cb0-ec66-48ed-a328-f6397119c7a3" providerId="ADAL" clId="{3E93418B-8F66-47D9-88FC-4D86A60042D7}" dt="2024-03-11T02:40:41.542" v="2257" actId="21"/>
          <ac:cxnSpMkLst>
            <pc:docMk/>
            <pc:sldMk cId="2317723306" sldId="312"/>
            <ac:cxnSpMk id="40" creationId="{E0F1A4FE-6A26-A08A-21A0-6DBB7D166E7E}"/>
          </ac:cxnSpMkLst>
        </pc:cxnChg>
        <pc:cxnChg chg="mod">
          <ac:chgData name="Dean R Edstrom JR" userId="986d7cb0-ec66-48ed-a328-f6397119c7a3" providerId="ADAL" clId="{3E93418B-8F66-47D9-88FC-4D86A60042D7}" dt="2024-03-11T02:39:26.394" v="2250"/>
          <ac:cxnSpMkLst>
            <pc:docMk/>
            <pc:sldMk cId="2317723306" sldId="312"/>
            <ac:cxnSpMk id="42" creationId="{36397C89-8290-093C-89B9-06F6E76EA4B7}"/>
          </ac:cxnSpMkLst>
        </pc:cxnChg>
        <pc:cxnChg chg="mod">
          <ac:chgData name="Dean R Edstrom JR" userId="986d7cb0-ec66-48ed-a328-f6397119c7a3" providerId="ADAL" clId="{3E93418B-8F66-47D9-88FC-4D86A60042D7}" dt="2024-03-11T02:39:26.394" v="2250"/>
          <ac:cxnSpMkLst>
            <pc:docMk/>
            <pc:sldMk cId="2317723306" sldId="312"/>
            <ac:cxnSpMk id="45" creationId="{9A73D6CB-C89A-A7EE-0366-1C66A900E694}"/>
          </ac:cxnSpMkLst>
        </pc:cxnChg>
        <pc:cxnChg chg="mod">
          <ac:chgData name="Dean R Edstrom JR" userId="986d7cb0-ec66-48ed-a328-f6397119c7a3" providerId="ADAL" clId="{3E93418B-8F66-47D9-88FC-4D86A60042D7}" dt="2024-03-11T02:40:41.542" v="2257" actId="21"/>
          <ac:cxnSpMkLst>
            <pc:docMk/>
            <pc:sldMk cId="2317723306" sldId="312"/>
            <ac:cxnSpMk id="46" creationId="{C8B722FB-322B-FB06-5026-4A045029B543}"/>
          </ac:cxnSpMkLst>
        </pc:cxnChg>
        <pc:cxnChg chg="add mod">
          <ac:chgData name="Dean R Edstrom JR" userId="986d7cb0-ec66-48ed-a328-f6397119c7a3" providerId="ADAL" clId="{3E93418B-8F66-47D9-88FC-4D86A60042D7}" dt="2024-03-11T02:45:26.442" v="2416" actId="14100"/>
          <ac:cxnSpMkLst>
            <pc:docMk/>
            <pc:sldMk cId="2317723306" sldId="312"/>
            <ac:cxnSpMk id="52" creationId="{A41D11B1-BC27-2303-765D-982C43DCBF59}"/>
          </ac:cxnSpMkLst>
        </pc:cxnChg>
      </pc:sldChg>
      <pc:sldChg chg="modSp add mod">
        <pc:chgData name="Dean R Edstrom JR" userId="986d7cb0-ec66-48ed-a328-f6397119c7a3" providerId="ADAL" clId="{3E93418B-8F66-47D9-88FC-4D86A60042D7}" dt="2024-03-13T04:52:25.185" v="7292" actId="20577"/>
        <pc:sldMkLst>
          <pc:docMk/>
          <pc:sldMk cId="1159049070" sldId="313"/>
        </pc:sldMkLst>
        <pc:spChg chg="mod">
          <ac:chgData name="Dean R Edstrom JR" userId="986d7cb0-ec66-48ed-a328-f6397119c7a3" providerId="ADAL" clId="{3E93418B-8F66-47D9-88FC-4D86A60042D7}" dt="2024-03-12T11:38:22.133" v="3998" actId="20577"/>
          <ac:spMkLst>
            <pc:docMk/>
            <pc:sldMk cId="1159049070" sldId="313"/>
            <ac:spMk id="2" creationId="{37E4A63C-4DD8-4308-B3B4-5ED2DA4CD0AA}"/>
          </ac:spMkLst>
        </pc:spChg>
        <pc:spChg chg="mod">
          <ac:chgData name="Dean R Edstrom JR" userId="986d7cb0-ec66-48ed-a328-f6397119c7a3" providerId="ADAL" clId="{3E93418B-8F66-47D9-88FC-4D86A60042D7}" dt="2024-03-13T04:24:43.631" v="6697"/>
          <ac:spMkLst>
            <pc:docMk/>
            <pc:sldMk cId="1159049070" sldId="313"/>
            <ac:spMk id="4" creationId="{94EB5C10-3E6D-4AFD-973F-4288D0162F7C}"/>
          </ac:spMkLst>
        </pc:spChg>
        <pc:spChg chg="mod">
          <ac:chgData name="Dean R Edstrom JR" userId="986d7cb0-ec66-48ed-a328-f6397119c7a3" providerId="ADAL" clId="{3E93418B-8F66-47D9-88FC-4D86A60042D7}" dt="2024-03-13T04:52:25.185" v="7292" actId="20577"/>
          <ac:spMkLst>
            <pc:docMk/>
            <pc:sldMk cId="1159049070" sldId="313"/>
            <ac:spMk id="7" creationId="{A066AE14-C2E5-4B0C-8CDD-470014F87CA3}"/>
          </ac:spMkLst>
        </pc:spChg>
      </pc:sldChg>
      <pc:sldChg chg="addSp delSp modSp new mod">
        <pc:chgData name="Dean R Edstrom JR" userId="986d7cb0-ec66-48ed-a328-f6397119c7a3" providerId="ADAL" clId="{3E93418B-8F66-47D9-88FC-4D86A60042D7}" dt="2024-03-13T04:26:01.844" v="6719" actId="20577"/>
        <pc:sldMkLst>
          <pc:docMk/>
          <pc:sldMk cId="1715988936" sldId="314"/>
        </pc:sldMkLst>
        <pc:spChg chg="mod">
          <ac:chgData name="Dean R Edstrom JR" userId="986d7cb0-ec66-48ed-a328-f6397119c7a3" providerId="ADAL" clId="{3E93418B-8F66-47D9-88FC-4D86A60042D7}" dt="2024-03-13T04:10:37.949" v="6564" actId="12"/>
          <ac:spMkLst>
            <pc:docMk/>
            <pc:sldMk cId="1715988936" sldId="314"/>
            <ac:spMk id="2" creationId="{8D441B2C-0E77-CDF7-B9E9-7A6C227C29AE}"/>
          </ac:spMkLst>
        </pc:spChg>
        <pc:spChg chg="mod">
          <ac:chgData name="Dean R Edstrom JR" userId="986d7cb0-ec66-48ed-a328-f6397119c7a3" providerId="ADAL" clId="{3E93418B-8F66-47D9-88FC-4D86A60042D7}" dt="2024-03-11T03:19:11.906" v="2880" actId="20577"/>
          <ac:spMkLst>
            <pc:docMk/>
            <pc:sldMk cId="1715988936" sldId="314"/>
            <ac:spMk id="3" creationId="{9D91E94B-47E3-1608-C7E0-60DB49AD1D9F}"/>
          </ac:spMkLst>
        </pc:spChg>
        <pc:spChg chg="mod">
          <ac:chgData name="Dean R Edstrom JR" userId="986d7cb0-ec66-48ed-a328-f6397119c7a3" providerId="ADAL" clId="{3E93418B-8F66-47D9-88FC-4D86A60042D7}" dt="2024-03-13T04:26:01.844" v="6719" actId="20577"/>
          <ac:spMkLst>
            <pc:docMk/>
            <pc:sldMk cId="1715988936" sldId="314"/>
            <ac:spMk id="4" creationId="{29F8E945-471C-8D1B-3181-A84585B82F98}"/>
          </ac:spMkLst>
        </pc:spChg>
        <pc:spChg chg="mod">
          <ac:chgData name="Dean R Edstrom JR" userId="986d7cb0-ec66-48ed-a328-f6397119c7a3" providerId="ADAL" clId="{3E93418B-8F66-47D9-88FC-4D86A60042D7}" dt="2024-03-11T04:01:22.314" v="3498"/>
          <ac:spMkLst>
            <pc:docMk/>
            <pc:sldMk cId="1715988936" sldId="314"/>
            <ac:spMk id="5" creationId="{193E60EF-99D9-2B8F-BAD6-C0AF4E18F0B9}"/>
          </ac:spMkLst>
        </pc:spChg>
        <pc:spChg chg="add mod ord topLvl">
          <ac:chgData name="Dean R Edstrom JR" userId="986d7cb0-ec66-48ed-a328-f6397119c7a3" providerId="ADAL" clId="{3E93418B-8F66-47D9-88FC-4D86A60042D7}" dt="2024-03-12T11:49:00.715" v="4033" actId="164"/>
          <ac:spMkLst>
            <pc:docMk/>
            <pc:sldMk cId="1715988936" sldId="314"/>
            <ac:spMk id="15" creationId="{B3D5B82D-3D88-4E77-1882-08B2D9EC26C3}"/>
          </ac:spMkLst>
        </pc:spChg>
        <pc:spChg chg="add mod ord">
          <ac:chgData name="Dean R Edstrom JR" userId="986d7cb0-ec66-48ed-a328-f6397119c7a3" providerId="ADAL" clId="{3E93418B-8F66-47D9-88FC-4D86A60042D7}" dt="2024-03-12T11:28:46.575" v="3960" actId="164"/>
          <ac:spMkLst>
            <pc:docMk/>
            <pc:sldMk cId="1715988936" sldId="314"/>
            <ac:spMk id="16" creationId="{0B4F32D1-498C-F6D9-FA48-DF8F965F2F03}"/>
          </ac:spMkLst>
        </pc:spChg>
        <pc:spChg chg="add mod ord">
          <ac:chgData name="Dean R Edstrom JR" userId="986d7cb0-ec66-48ed-a328-f6397119c7a3" providerId="ADAL" clId="{3E93418B-8F66-47D9-88FC-4D86A60042D7}" dt="2024-03-12T11:28:33.670" v="3958" actId="164"/>
          <ac:spMkLst>
            <pc:docMk/>
            <pc:sldMk cId="1715988936" sldId="314"/>
            <ac:spMk id="17" creationId="{B450288D-E585-C535-799C-515BF402C1B7}"/>
          </ac:spMkLst>
        </pc:spChg>
        <pc:spChg chg="add mod">
          <ac:chgData name="Dean R Edstrom JR" userId="986d7cb0-ec66-48ed-a328-f6397119c7a3" providerId="ADAL" clId="{3E93418B-8F66-47D9-88FC-4D86A60042D7}" dt="2024-03-12T11:50:55.024" v="4057" actId="1076"/>
          <ac:spMkLst>
            <pc:docMk/>
            <pc:sldMk cId="1715988936" sldId="314"/>
            <ac:spMk id="18" creationId="{0C6340D6-E1F2-566C-DD3D-5CAA54BE9874}"/>
          </ac:spMkLst>
        </pc:spChg>
        <pc:spChg chg="add mod">
          <ac:chgData name="Dean R Edstrom JR" userId="986d7cb0-ec66-48ed-a328-f6397119c7a3" providerId="ADAL" clId="{3E93418B-8F66-47D9-88FC-4D86A60042D7}" dt="2024-03-12T11:51:03.633" v="4058" actId="1076"/>
          <ac:spMkLst>
            <pc:docMk/>
            <pc:sldMk cId="1715988936" sldId="314"/>
            <ac:spMk id="21" creationId="{9C6AE829-9843-FD68-EB73-F8CF145ACC7B}"/>
          </ac:spMkLst>
        </pc:spChg>
        <pc:spChg chg="add mod">
          <ac:chgData name="Dean R Edstrom JR" userId="986d7cb0-ec66-48ed-a328-f6397119c7a3" providerId="ADAL" clId="{3E93418B-8F66-47D9-88FC-4D86A60042D7}" dt="2024-03-12T11:51:32.349" v="4067" actId="1076"/>
          <ac:spMkLst>
            <pc:docMk/>
            <pc:sldMk cId="1715988936" sldId="314"/>
            <ac:spMk id="22" creationId="{6D0DAF18-1A9A-A763-E9BF-995F20F5B843}"/>
          </ac:spMkLst>
        </pc:spChg>
        <pc:spChg chg="add mod">
          <ac:chgData name="Dean R Edstrom JR" userId="986d7cb0-ec66-48ed-a328-f6397119c7a3" providerId="ADAL" clId="{3E93418B-8F66-47D9-88FC-4D86A60042D7}" dt="2024-03-12T11:55:29.032" v="4091" actId="1076"/>
          <ac:spMkLst>
            <pc:docMk/>
            <pc:sldMk cId="1715988936" sldId="314"/>
            <ac:spMk id="29" creationId="{999EA4B2-597B-146C-C8A3-F7EA20A035CB}"/>
          </ac:spMkLst>
        </pc:spChg>
        <pc:spChg chg="add mod">
          <ac:chgData name="Dean R Edstrom JR" userId="986d7cb0-ec66-48ed-a328-f6397119c7a3" providerId="ADAL" clId="{3E93418B-8F66-47D9-88FC-4D86A60042D7}" dt="2024-03-12T11:56:34.576" v="4145" actId="688"/>
          <ac:spMkLst>
            <pc:docMk/>
            <pc:sldMk cId="1715988936" sldId="314"/>
            <ac:spMk id="32" creationId="{6F4808E3-6353-F44B-683F-F0E2D397D651}"/>
          </ac:spMkLst>
        </pc:spChg>
        <pc:spChg chg="add mod">
          <ac:chgData name="Dean R Edstrom JR" userId="986d7cb0-ec66-48ed-a328-f6397119c7a3" providerId="ADAL" clId="{3E93418B-8F66-47D9-88FC-4D86A60042D7}" dt="2024-03-12T14:45:40.513" v="4234" actId="1076"/>
          <ac:spMkLst>
            <pc:docMk/>
            <pc:sldMk cId="1715988936" sldId="314"/>
            <ac:spMk id="33" creationId="{BEA78B0C-0BBD-2506-3C43-0DB3C8B704DA}"/>
          </ac:spMkLst>
        </pc:spChg>
        <pc:spChg chg="add mod">
          <ac:chgData name="Dean R Edstrom JR" userId="986d7cb0-ec66-48ed-a328-f6397119c7a3" providerId="ADAL" clId="{3E93418B-8F66-47D9-88FC-4D86A60042D7}" dt="2024-03-13T04:08:44.307" v="6541" actId="207"/>
          <ac:spMkLst>
            <pc:docMk/>
            <pc:sldMk cId="1715988936" sldId="314"/>
            <ac:spMk id="34" creationId="{C9E8E469-79AE-2F8D-624B-8452923D0AA1}"/>
          </ac:spMkLst>
        </pc:spChg>
        <pc:spChg chg="add mod">
          <ac:chgData name="Dean R Edstrom JR" userId="986d7cb0-ec66-48ed-a328-f6397119c7a3" providerId="ADAL" clId="{3E93418B-8F66-47D9-88FC-4D86A60042D7}" dt="2024-03-13T04:08:37.061" v="6540" actId="207"/>
          <ac:spMkLst>
            <pc:docMk/>
            <pc:sldMk cId="1715988936" sldId="314"/>
            <ac:spMk id="35" creationId="{4A8A0A48-CDEB-2A79-0DAE-D390BF7B2320}"/>
          </ac:spMkLst>
        </pc:spChg>
        <pc:spChg chg="add mod">
          <ac:chgData name="Dean R Edstrom JR" userId="986d7cb0-ec66-48ed-a328-f6397119c7a3" providerId="ADAL" clId="{3E93418B-8F66-47D9-88FC-4D86A60042D7}" dt="2024-03-13T04:08:32.489" v="6539" actId="207"/>
          <ac:spMkLst>
            <pc:docMk/>
            <pc:sldMk cId="1715988936" sldId="314"/>
            <ac:spMk id="36" creationId="{F2910FC4-85B3-03D5-D97D-9A134AE2F607}"/>
          </ac:spMkLst>
        </pc:spChg>
        <pc:grpChg chg="add mod ord">
          <ac:chgData name="Dean R Edstrom JR" userId="986d7cb0-ec66-48ed-a328-f6397119c7a3" providerId="ADAL" clId="{3E93418B-8F66-47D9-88FC-4D86A60042D7}" dt="2024-03-12T11:28:41.029" v="3959" actId="167"/>
          <ac:grpSpMkLst>
            <pc:docMk/>
            <pc:sldMk cId="1715988936" sldId="314"/>
            <ac:grpSpMk id="7" creationId="{3A7B4247-44A3-4063-573A-4B55D5E05B2C}"/>
          </ac:grpSpMkLst>
        </pc:grpChg>
        <pc:grpChg chg="add mod">
          <ac:chgData name="Dean R Edstrom JR" userId="986d7cb0-ec66-48ed-a328-f6397119c7a3" providerId="ADAL" clId="{3E93418B-8F66-47D9-88FC-4D86A60042D7}" dt="2024-03-12T11:29:12.592" v="3963" actId="1076"/>
          <ac:grpSpMkLst>
            <pc:docMk/>
            <pc:sldMk cId="1715988936" sldId="314"/>
            <ac:grpSpMk id="9" creationId="{4E48F093-22E9-A6EB-B915-E87C19D006E1}"/>
          </ac:grpSpMkLst>
        </pc:grpChg>
        <pc:grpChg chg="add del mod ord">
          <ac:chgData name="Dean R Edstrom JR" userId="986d7cb0-ec66-48ed-a328-f6397119c7a3" providerId="ADAL" clId="{3E93418B-8F66-47D9-88FC-4D86A60042D7}" dt="2024-03-12T11:48:40.872" v="4031" actId="165"/>
          <ac:grpSpMkLst>
            <pc:docMk/>
            <pc:sldMk cId="1715988936" sldId="314"/>
            <ac:grpSpMk id="11" creationId="{EBA1C9C1-A679-2CF9-77B2-FB16567FF8F0}"/>
          </ac:grpSpMkLst>
        </pc:grpChg>
        <pc:grpChg chg="add mod">
          <ac:chgData name="Dean R Edstrom JR" userId="986d7cb0-ec66-48ed-a328-f6397119c7a3" providerId="ADAL" clId="{3E93418B-8F66-47D9-88FC-4D86A60042D7}" dt="2024-03-13T02:15:35.953" v="4387" actId="1076"/>
          <ac:grpSpMkLst>
            <pc:docMk/>
            <pc:sldMk cId="1715988936" sldId="314"/>
            <ac:grpSpMk id="13" creationId="{49B90A1F-CD28-7055-2630-DD058E73A770}"/>
          </ac:grpSpMkLst>
        </pc:grpChg>
        <pc:picChg chg="add mod topLvl">
          <ac:chgData name="Dean R Edstrom JR" userId="986d7cb0-ec66-48ed-a328-f6397119c7a3" providerId="ADAL" clId="{3E93418B-8F66-47D9-88FC-4D86A60042D7}" dt="2024-03-12T11:49:00.715" v="4033" actId="164"/>
          <ac:picMkLst>
            <pc:docMk/>
            <pc:sldMk cId="1715988936" sldId="314"/>
            <ac:picMk id="8" creationId="{7FE4F3BB-877A-8426-E6DA-1575EFA864A8}"/>
          </ac:picMkLst>
        </pc:picChg>
        <pc:picChg chg="add mod">
          <ac:chgData name="Dean R Edstrom JR" userId="986d7cb0-ec66-48ed-a328-f6397119c7a3" providerId="ADAL" clId="{3E93418B-8F66-47D9-88FC-4D86A60042D7}" dt="2024-03-12T11:28:33.670" v="3958" actId="164"/>
          <ac:picMkLst>
            <pc:docMk/>
            <pc:sldMk cId="1715988936" sldId="314"/>
            <ac:picMk id="10" creationId="{EA3093C0-8271-4421-CCCC-B793963F9124}"/>
          </ac:picMkLst>
        </pc:picChg>
        <pc:picChg chg="add mod">
          <ac:chgData name="Dean R Edstrom JR" userId="986d7cb0-ec66-48ed-a328-f6397119c7a3" providerId="ADAL" clId="{3E93418B-8F66-47D9-88FC-4D86A60042D7}" dt="2024-03-12T11:28:46.575" v="3960" actId="164"/>
          <ac:picMkLst>
            <pc:docMk/>
            <pc:sldMk cId="1715988936" sldId="314"/>
            <ac:picMk id="12" creationId="{F2E15AFB-4A92-AC35-1ABF-6799DA9BC370}"/>
          </ac:picMkLst>
        </pc:picChg>
        <pc:picChg chg="add mod">
          <ac:chgData name="Dean R Edstrom JR" userId="986d7cb0-ec66-48ed-a328-f6397119c7a3" providerId="ADAL" clId="{3E93418B-8F66-47D9-88FC-4D86A60042D7}" dt="2024-03-11T03:54:21.819" v="3337" actId="1076"/>
          <ac:picMkLst>
            <pc:docMk/>
            <pc:sldMk cId="1715988936" sldId="314"/>
            <ac:picMk id="14" creationId="{15BC1745-1C38-5787-2DD3-9133427625CC}"/>
          </ac:picMkLst>
        </pc:picChg>
        <pc:cxnChg chg="add mod">
          <ac:chgData name="Dean R Edstrom JR" userId="986d7cb0-ec66-48ed-a328-f6397119c7a3" providerId="ADAL" clId="{3E93418B-8F66-47D9-88FC-4D86A60042D7}" dt="2024-03-12T11:50:42.431" v="4055" actId="13822"/>
          <ac:cxnSpMkLst>
            <pc:docMk/>
            <pc:sldMk cId="1715988936" sldId="314"/>
            <ac:cxnSpMk id="20" creationId="{48F72947-7B4A-BC10-A191-276AFF796BFF}"/>
          </ac:cxnSpMkLst>
        </pc:cxnChg>
        <pc:cxnChg chg="add mod">
          <ac:chgData name="Dean R Edstrom JR" userId="986d7cb0-ec66-48ed-a328-f6397119c7a3" providerId="ADAL" clId="{3E93418B-8F66-47D9-88FC-4D86A60042D7}" dt="2024-03-12T11:52:32.881" v="4073" actId="14100"/>
          <ac:cxnSpMkLst>
            <pc:docMk/>
            <pc:sldMk cId="1715988936" sldId="314"/>
            <ac:cxnSpMk id="24" creationId="{0D2FD51F-E007-1022-2FB1-A970ED8D6CFF}"/>
          </ac:cxnSpMkLst>
        </pc:cxnChg>
        <pc:cxnChg chg="add mod">
          <ac:chgData name="Dean R Edstrom JR" userId="986d7cb0-ec66-48ed-a328-f6397119c7a3" providerId="ADAL" clId="{3E93418B-8F66-47D9-88FC-4D86A60042D7}" dt="2024-03-12T11:52:27.565" v="4072" actId="14100"/>
          <ac:cxnSpMkLst>
            <pc:docMk/>
            <pc:sldMk cId="1715988936" sldId="314"/>
            <ac:cxnSpMk id="26" creationId="{07A3F457-8076-D6AF-B757-AEE2FDCB25A7}"/>
          </ac:cxnSpMkLst>
        </pc:cxnChg>
        <pc:cxnChg chg="add mod">
          <ac:chgData name="Dean R Edstrom JR" userId="986d7cb0-ec66-48ed-a328-f6397119c7a3" providerId="ADAL" clId="{3E93418B-8F66-47D9-88FC-4D86A60042D7}" dt="2024-03-12T11:54:38.641" v="4088" actId="13822"/>
          <ac:cxnSpMkLst>
            <pc:docMk/>
            <pc:sldMk cId="1715988936" sldId="314"/>
            <ac:cxnSpMk id="31" creationId="{798BF60A-50CF-F004-F920-E31B7FCD3118}"/>
          </ac:cxnSpMkLst>
        </pc:cxnChg>
      </pc:sldChg>
      <pc:sldChg chg="modSp new mod">
        <pc:chgData name="Dean R Edstrom JR" userId="986d7cb0-ec66-48ed-a328-f6397119c7a3" providerId="ADAL" clId="{3E93418B-8F66-47D9-88FC-4D86A60042D7}" dt="2024-03-13T04:24:40.614" v="6696"/>
        <pc:sldMkLst>
          <pc:docMk/>
          <pc:sldMk cId="754214314" sldId="315"/>
        </pc:sldMkLst>
        <pc:spChg chg="mod">
          <ac:chgData name="Dean R Edstrom JR" userId="986d7cb0-ec66-48ed-a328-f6397119c7a3" providerId="ADAL" clId="{3E93418B-8F66-47D9-88FC-4D86A60042D7}" dt="2024-03-13T03:30:03.729" v="5771" actId="207"/>
          <ac:spMkLst>
            <pc:docMk/>
            <pc:sldMk cId="754214314" sldId="315"/>
            <ac:spMk id="2" creationId="{CBD31D1D-ADF0-6255-2A71-DD8058857370}"/>
          </ac:spMkLst>
        </pc:spChg>
        <pc:spChg chg="mod">
          <ac:chgData name="Dean R Edstrom JR" userId="986d7cb0-ec66-48ed-a328-f6397119c7a3" providerId="ADAL" clId="{3E93418B-8F66-47D9-88FC-4D86A60042D7}" dt="2024-03-13T03:28:50.726" v="5645" actId="20577"/>
          <ac:spMkLst>
            <pc:docMk/>
            <pc:sldMk cId="754214314" sldId="315"/>
            <ac:spMk id="3" creationId="{C2F9A3AF-C270-D279-99CC-29D8634D9458}"/>
          </ac:spMkLst>
        </pc:spChg>
        <pc:spChg chg="mod">
          <ac:chgData name="Dean R Edstrom JR" userId="986d7cb0-ec66-48ed-a328-f6397119c7a3" providerId="ADAL" clId="{3E93418B-8F66-47D9-88FC-4D86A60042D7}" dt="2024-03-13T04:24:40.614" v="6696"/>
          <ac:spMkLst>
            <pc:docMk/>
            <pc:sldMk cId="754214314" sldId="315"/>
            <ac:spMk id="4" creationId="{D2447482-A186-ECAD-ADC8-14453A16D46E}"/>
          </ac:spMkLst>
        </pc:spChg>
        <pc:spChg chg="mod">
          <ac:chgData name="Dean R Edstrom JR" userId="986d7cb0-ec66-48ed-a328-f6397119c7a3" providerId="ADAL" clId="{3E93418B-8F66-47D9-88FC-4D86A60042D7}" dt="2024-03-11T04:12:25.961" v="3573"/>
          <ac:spMkLst>
            <pc:docMk/>
            <pc:sldMk cId="754214314" sldId="315"/>
            <ac:spMk id="5" creationId="{7612170A-BDB0-C12C-F7D9-05C58B9391C5}"/>
          </ac:spMkLst>
        </pc:spChg>
      </pc:sldChg>
      <pc:sldChg chg="addSp delSp modSp mod">
        <pc:chgData name="Dean R Edstrom JR" userId="986d7cb0-ec66-48ed-a328-f6397119c7a3" providerId="ADAL" clId="{3E93418B-8F66-47D9-88FC-4D86A60042D7}" dt="2024-03-13T04:26:06.780" v="6721" actId="20577"/>
        <pc:sldMkLst>
          <pc:docMk/>
          <pc:sldMk cId="3600805354" sldId="316"/>
        </pc:sldMkLst>
        <pc:spChg chg="del mod">
          <ac:chgData name="Dean R Edstrom JR" userId="986d7cb0-ec66-48ed-a328-f6397119c7a3" providerId="ADAL" clId="{3E93418B-8F66-47D9-88FC-4D86A60042D7}" dt="2024-03-13T02:20:16.395" v="4418" actId="478"/>
          <ac:spMkLst>
            <pc:docMk/>
            <pc:sldMk cId="3600805354" sldId="316"/>
            <ac:spMk id="2" creationId="{296E0233-A33F-71A2-1383-6642CA0FDFC7}"/>
          </ac:spMkLst>
        </pc:spChg>
        <pc:spChg chg="mod">
          <ac:chgData name="Dean R Edstrom JR" userId="986d7cb0-ec66-48ed-a328-f6397119c7a3" providerId="ADAL" clId="{3E93418B-8F66-47D9-88FC-4D86A60042D7}" dt="2024-03-13T04:26:06.780" v="6721" actId="20577"/>
          <ac:spMkLst>
            <pc:docMk/>
            <pc:sldMk cId="3600805354" sldId="316"/>
            <ac:spMk id="4" creationId="{88DD1EC1-B5EB-2311-7D9E-C21CBCC8CC4C}"/>
          </ac:spMkLst>
        </pc:spChg>
        <pc:spChg chg="mod">
          <ac:chgData name="Dean R Edstrom JR" userId="986d7cb0-ec66-48ed-a328-f6397119c7a3" providerId="ADAL" clId="{3E93418B-8F66-47D9-88FC-4D86A60042D7}" dt="2024-03-13T02:20:33.856" v="4419"/>
          <ac:spMkLst>
            <pc:docMk/>
            <pc:sldMk cId="3600805354" sldId="316"/>
            <ac:spMk id="5" creationId="{1976062C-6D3C-C707-B0C8-D598A4B93B2A}"/>
          </ac:spMkLst>
        </pc:spChg>
        <pc:spChg chg="add del mod">
          <ac:chgData name="Dean R Edstrom JR" userId="986d7cb0-ec66-48ed-a328-f6397119c7a3" providerId="ADAL" clId="{3E93418B-8F66-47D9-88FC-4D86A60042D7}" dt="2024-03-13T02:30:42.320" v="4501" actId="478"/>
          <ac:spMkLst>
            <pc:docMk/>
            <pc:sldMk cId="3600805354" sldId="316"/>
            <ac:spMk id="9" creationId="{20EBE258-66C0-1943-C3F8-7CF85D64CAE7}"/>
          </ac:spMkLst>
        </pc:spChg>
        <pc:spChg chg="add del mod">
          <ac:chgData name="Dean R Edstrom JR" userId="986d7cb0-ec66-48ed-a328-f6397119c7a3" providerId="ADAL" clId="{3E93418B-8F66-47D9-88FC-4D86A60042D7}" dt="2024-03-13T02:30:48.068" v="4502" actId="478"/>
          <ac:spMkLst>
            <pc:docMk/>
            <pc:sldMk cId="3600805354" sldId="316"/>
            <ac:spMk id="11" creationId="{1ADC0E91-F8F6-F1CF-6B89-48BB7F58E021}"/>
          </ac:spMkLst>
        </pc:spChg>
        <pc:spChg chg="add mod">
          <ac:chgData name="Dean R Edstrom JR" userId="986d7cb0-ec66-48ed-a328-f6397119c7a3" providerId="ADAL" clId="{3E93418B-8F66-47D9-88FC-4D86A60042D7}" dt="2024-03-13T03:58:02.097" v="6400" actId="14100"/>
          <ac:spMkLst>
            <pc:docMk/>
            <pc:sldMk cId="3600805354" sldId="316"/>
            <ac:spMk id="14" creationId="{50531811-04D3-E7D2-DAF4-5726060D636E}"/>
          </ac:spMkLst>
        </pc:spChg>
        <pc:picChg chg="add mod ord">
          <ac:chgData name="Dean R Edstrom JR" userId="986d7cb0-ec66-48ed-a328-f6397119c7a3" providerId="ADAL" clId="{3E93418B-8F66-47D9-88FC-4D86A60042D7}" dt="2024-03-13T03:58:28.083" v="6409" actId="1036"/>
          <ac:picMkLst>
            <pc:docMk/>
            <pc:sldMk cId="3600805354" sldId="316"/>
            <ac:picMk id="8" creationId="{74FB74FA-8AE1-868A-DB27-8F07BE009332}"/>
          </ac:picMkLst>
        </pc:picChg>
        <pc:picChg chg="add mod">
          <ac:chgData name="Dean R Edstrom JR" userId="986d7cb0-ec66-48ed-a328-f6397119c7a3" providerId="ADAL" clId="{3E93418B-8F66-47D9-88FC-4D86A60042D7}" dt="2024-03-13T03:57:23.621" v="6398" actId="14100"/>
          <ac:picMkLst>
            <pc:docMk/>
            <pc:sldMk cId="3600805354" sldId="316"/>
            <ac:picMk id="13" creationId="{468C653B-7A24-4C86-A4B9-1037A8CE5D20}"/>
          </ac:picMkLst>
        </pc:picChg>
      </pc:sldChg>
      <pc:sldChg chg="addSp modSp add mod ord">
        <pc:chgData name="Dean R Edstrom JR" userId="986d7cb0-ec66-48ed-a328-f6397119c7a3" providerId="ADAL" clId="{3E93418B-8F66-47D9-88FC-4D86A60042D7}" dt="2024-03-13T12:23:20.732" v="7341" actId="20577"/>
        <pc:sldMkLst>
          <pc:docMk/>
          <pc:sldMk cId="1749246386" sldId="317"/>
        </pc:sldMkLst>
        <pc:spChg chg="mod">
          <ac:chgData name="Dean R Edstrom JR" userId="986d7cb0-ec66-48ed-a328-f6397119c7a3" providerId="ADAL" clId="{3E93418B-8F66-47D9-88FC-4D86A60042D7}" dt="2024-03-13T04:02:13.057" v="6510" actId="15"/>
          <ac:spMkLst>
            <pc:docMk/>
            <pc:sldMk cId="1749246386" sldId="317"/>
            <ac:spMk id="2" creationId="{296E0233-A33F-71A2-1383-6642CA0FDFC7}"/>
          </ac:spMkLst>
        </pc:spChg>
        <pc:spChg chg="mod">
          <ac:chgData name="Dean R Edstrom JR" userId="986d7cb0-ec66-48ed-a328-f6397119c7a3" providerId="ADAL" clId="{3E93418B-8F66-47D9-88FC-4D86A60042D7}" dt="2024-03-13T12:23:20.732" v="7341" actId="20577"/>
          <ac:spMkLst>
            <pc:docMk/>
            <pc:sldMk cId="1749246386" sldId="317"/>
            <ac:spMk id="3" creationId="{A106151C-ADE5-170B-A445-FE28BFF10AD5}"/>
          </ac:spMkLst>
        </pc:spChg>
        <pc:spChg chg="mod">
          <ac:chgData name="Dean R Edstrom JR" userId="986d7cb0-ec66-48ed-a328-f6397119c7a3" providerId="ADAL" clId="{3E93418B-8F66-47D9-88FC-4D86A60042D7}" dt="2024-03-13T04:26:12.916" v="6723" actId="20577"/>
          <ac:spMkLst>
            <pc:docMk/>
            <pc:sldMk cId="1749246386" sldId="317"/>
            <ac:spMk id="4" creationId="{88DD1EC1-B5EB-2311-7D9E-C21CBCC8CC4C}"/>
          </ac:spMkLst>
        </pc:spChg>
        <pc:spChg chg="mod">
          <ac:chgData name="Dean R Edstrom JR" userId="986d7cb0-ec66-48ed-a328-f6397119c7a3" providerId="ADAL" clId="{3E93418B-8F66-47D9-88FC-4D86A60042D7}" dt="2024-03-13T02:43:31.001" v="4735"/>
          <ac:spMkLst>
            <pc:docMk/>
            <pc:sldMk cId="1749246386" sldId="317"/>
            <ac:spMk id="5" creationId="{1976062C-6D3C-C707-B0C8-D598A4B93B2A}"/>
          </ac:spMkLst>
        </pc:spChg>
        <pc:picChg chg="add mod">
          <ac:chgData name="Dean R Edstrom JR" userId="986d7cb0-ec66-48ed-a328-f6397119c7a3" providerId="ADAL" clId="{3E93418B-8F66-47D9-88FC-4D86A60042D7}" dt="2024-03-13T02:43:12.941" v="4733" actId="14100"/>
          <ac:picMkLst>
            <pc:docMk/>
            <pc:sldMk cId="1749246386" sldId="317"/>
            <ac:picMk id="8" creationId="{52DB4D55-F5F4-EB00-023F-7141F3252C12}"/>
          </ac:picMkLst>
        </pc:picChg>
        <pc:cxnChg chg="add mod">
          <ac:chgData name="Dean R Edstrom JR" userId="986d7cb0-ec66-48ed-a328-f6397119c7a3" providerId="ADAL" clId="{3E93418B-8F66-47D9-88FC-4D86A60042D7}" dt="2024-03-13T04:02:25.421" v="6531" actId="14100"/>
          <ac:cxnSpMkLst>
            <pc:docMk/>
            <pc:sldMk cId="1749246386" sldId="317"/>
            <ac:cxnSpMk id="10" creationId="{AC445289-07A4-5E74-1D52-F21D57BB026A}"/>
          </ac:cxnSpMkLst>
        </pc:cxnChg>
      </pc:sldChg>
      <pc:sldChg chg="addSp delSp modSp new mod ord">
        <pc:chgData name="Dean R Edstrom JR" userId="986d7cb0-ec66-48ed-a328-f6397119c7a3" providerId="ADAL" clId="{3E93418B-8F66-47D9-88FC-4D86A60042D7}" dt="2024-03-13T04:53:35.722" v="7315" actId="14100"/>
        <pc:sldMkLst>
          <pc:docMk/>
          <pc:sldMk cId="1729820796" sldId="318"/>
        </pc:sldMkLst>
        <pc:spChg chg="del">
          <ac:chgData name="Dean R Edstrom JR" userId="986d7cb0-ec66-48ed-a328-f6397119c7a3" providerId="ADAL" clId="{3E93418B-8F66-47D9-88FC-4D86A60042D7}" dt="2024-03-13T02:10:27.955" v="4370" actId="478"/>
          <ac:spMkLst>
            <pc:docMk/>
            <pc:sldMk cId="1729820796" sldId="318"/>
            <ac:spMk id="2" creationId="{75972E67-22FA-1E22-5A7E-C703EDBEC01A}"/>
          </ac:spMkLst>
        </pc:spChg>
        <pc:spChg chg="mod">
          <ac:chgData name="Dean R Edstrom JR" userId="986d7cb0-ec66-48ed-a328-f6397119c7a3" providerId="ADAL" clId="{3E93418B-8F66-47D9-88FC-4D86A60042D7}" dt="2024-03-12T11:41:10.403" v="4021" actId="20577"/>
          <ac:spMkLst>
            <pc:docMk/>
            <pc:sldMk cId="1729820796" sldId="318"/>
            <ac:spMk id="3" creationId="{2E791B2F-1AEF-D8D2-18FD-8C3A35DDFF49}"/>
          </ac:spMkLst>
        </pc:spChg>
        <pc:spChg chg="mod">
          <ac:chgData name="Dean R Edstrom JR" userId="986d7cb0-ec66-48ed-a328-f6397119c7a3" providerId="ADAL" clId="{3E93418B-8F66-47D9-88FC-4D86A60042D7}" dt="2024-03-13T04:25:29.749" v="6709" actId="121"/>
          <ac:spMkLst>
            <pc:docMk/>
            <pc:sldMk cId="1729820796" sldId="318"/>
            <ac:spMk id="4" creationId="{4903F8DA-F512-AB90-4298-65507EC8D954}"/>
          </ac:spMkLst>
        </pc:spChg>
        <pc:spChg chg="add mod">
          <ac:chgData name="Dean R Edstrom JR" userId="986d7cb0-ec66-48ed-a328-f6397119c7a3" providerId="ADAL" clId="{3E93418B-8F66-47D9-88FC-4D86A60042D7}" dt="2024-03-13T04:53:32.222" v="7314" actId="14100"/>
          <ac:spMkLst>
            <pc:docMk/>
            <pc:sldMk cId="1729820796" sldId="318"/>
            <ac:spMk id="8" creationId="{47578A02-09C6-B9B2-881C-BC87EAD5EDF8}"/>
          </ac:spMkLst>
        </pc:spChg>
        <pc:spChg chg="add mod">
          <ac:chgData name="Dean R Edstrom JR" userId="986d7cb0-ec66-48ed-a328-f6397119c7a3" providerId="ADAL" clId="{3E93418B-8F66-47D9-88FC-4D86A60042D7}" dt="2024-03-13T04:53:35.722" v="7315" actId="14100"/>
          <ac:spMkLst>
            <pc:docMk/>
            <pc:sldMk cId="1729820796" sldId="318"/>
            <ac:spMk id="12" creationId="{839CD69D-1065-744D-A7C2-38D12FA185FF}"/>
          </ac:spMkLst>
        </pc:spChg>
        <pc:spChg chg="add mod">
          <ac:chgData name="Dean R Edstrom JR" userId="986d7cb0-ec66-48ed-a328-f6397119c7a3" providerId="ADAL" clId="{3E93418B-8F66-47D9-88FC-4D86A60042D7}" dt="2024-03-13T03:14:33.144" v="5244" actId="113"/>
          <ac:spMkLst>
            <pc:docMk/>
            <pc:sldMk cId="1729820796" sldId="318"/>
            <ac:spMk id="15" creationId="{FF7ECEEB-BC30-1793-C10F-C71D3ED6F085}"/>
          </ac:spMkLst>
        </pc:spChg>
        <pc:spChg chg="add mod ord">
          <ac:chgData name="Dean R Edstrom JR" userId="986d7cb0-ec66-48ed-a328-f6397119c7a3" providerId="ADAL" clId="{3E93418B-8F66-47D9-88FC-4D86A60042D7}" dt="2024-03-13T02:51:50.751" v="4865" actId="164"/>
          <ac:spMkLst>
            <pc:docMk/>
            <pc:sldMk cId="1729820796" sldId="318"/>
            <ac:spMk id="18" creationId="{DEDAFF39-35D5-647E-E04D-FDEBFB01FD3A}"/>
          </ac:spMkLst>
        </pc:spChg>
        <pc:spChg chg="add mod">
          <ac:chgData name="Dean R Edstrom JR" userId="986d7cb0-ec66-48ed-a328-f6397119c7a3" providerId="ADAL" clId="{3E93418B-8F66-47D9-88FC-4D86A60042D7}" dt="2024-03-13T02:51:50.751" v="4865" actId="164"/>
          <ac:spMkLst>
            <pc:docMk/>
            <pc:sldMk cId="1729820796" sldId="318"/>
            <ac:spMk id="22" creationId="{220C6BEE-D58D-47F6-3717-BE280F153170}"/>
          </ac:spMkLst>
        </pc:spChg>
        <pc:spChg chg="add mod">
          <ac:chgData name="Dean R Edstrom JR" userId="986d7cb0-ec66-48ed-a328-f6397119c7a3" providerId="ADAL" clId="{3E93418B-8F66-47D9-88FC-4D86A60042D7}" dt="2024-03-13T03:24:31.083" v="5616" actId="14100"/>
          <ac:spMkLst>
            <pc:docMk/>
            <pc:sldMk cId="1729820796" sldId="318"/>
            <ac:spMk id="28" creationId="{9B97318C-AB3C-3487-B76F-8B4157D16DF1}"/>
          </ac:spMkLst>
        </pc:spChg>
        <pc:spChg chg="add mod">
          <ac:chgData name="Dean R Edstrom JR" userId="986d7cb0-ec66-48ed-a328-f6397119c7a3" providerId="ADAL" clId="{3E93418B-8F66-47D9-88FC-4D86A60042D7}" dt="2024-03-13T03:14:21.131" v="5241" actId="113"/>
          <ac:spMkLst>
            <pc:docMk/>
            <pc:sldMk cId="1729820796" sldId="318"/>
            <ac:spMk id="32" creationId="{1427C194-C155-FFA3-54BC-8EEF1C2E7F76}"/>
          </ac:spMkLst>
        </pc:spChg>
        <pc:spChg chg="add mod">
          <ac:chgData name="Dean R Edstrom JR" userId="986d7cb0-ec66-48ed-a328-f6397119c7a3" providerId="ADAL" clId="{3E93418B-8F66-47D9-88FC-4D86A60042D7}" dt="2024-03-13T03:24:11.618" v="5589" actId="1037"/>
          <ac:spMkLst>
            <pc:docMk/>
            <pc:sldMk cId="1729820796" sldId="318"/>
            <ac:spMk id="38" creationId="{597FD911-79A4-669C-983A-0A7B88D4961F}"/>
          </ac:spMkLst>
        </pc:spChg>
        <pc:spChg chg="add mod">
          <ac:chgData name="Dean R Edstrom JR" userId="986d7cb0-ec66-48ed-a328-f6397119c7a3" providerId="ADAL" clId="{3E93418B-8F66-47D9-88FC-4D86A60042D7}" dt="2024-03-13T03:18:49.009" v="5345" actId="1076"/>
          <ac:spMkLst>
            <pc:docMk/>
            <pc:sldMk cId="1729820796" sldId="318"/>
            <ac:spMk id="42" creationId="{098CB02D-279A-CA60-C3DF-7F79AF9CE542}"/>
          </ac:spMkLst>
        </pc:spChg>
        <pc:spChg chg="add mod">
          <ac:chgData name="Dean R Edstrom JR" userId="986d7cb0-ec66-48ed-a328-f6397119c7a3" providerId="ADAL" clId="{3E93418B-8F66-47D9-88FC-4D86A60042D7}" dt="2024-03-13T03:23:57.010" v="5576" actId="1037"/>
          <ac:spMkLst>
            <pc:docMk/>
            <pc:sldMk cId="1729820796" sldId="318"/>
            <ac:spMk id="45" creationId="{DE0E8651-9935-65A1-C17E-042F80551F2D}"/>
          </ac:spMkLst>
        </pc:spChg>
        <pc:spChg chg="add mod">
          <ac:chgData name="Dean R Edstrom JR" userId="986d7cb0-ec66-48ed-a328-f6397119c7a3" providerId="ADAL" clId="{3E93418B-8F66-47D9-88FC-4D86A60042D7}" dt="2024-03-13T03:17:03.199" v="5322" actId="14100"/>
          <ac:spMkLst>
            <pc:docMk/>
            <pc:sldMk cId="1729820796" sldId="318"/>
            <ac:spMk id="48" creationId="{27C3B934-4072-B7B6-176A-F0DB246A1663}"/>
          </ac:spMkLst>
        </pc:spChg>
        <pc:spChg chg="mod">
          <ac:chgData name="Dean R Edstrom JR" userId="986d7cb0-ec66-48ed-a328-f6397119c7a3" providerId="ADAL" clId="{3E93418B-8F66-47D9-88FC-4D86A60042D7}" dt="2024-03-13T03:03:50.096" v="5044"/>
          <ac:spMkLst>
            <pc:docMk/>
            <pc:sldMk cId="1729820796" sldId="318"/>
            <ac:spMk id="52" creationId="{CC1CD800-3CE9-9C6E-87C0-120799846A42}"/>
          </ac:spMkLst>
        </pc:spChg>
        <pc:spChg chg="mod">
          <ac:chgData name="Dean R Edstrom JR" userId="986d7cb0-ec66-48ed-a328-f6397119c7a3" providerId="ADAL" clId="{3E93418B-8F66-47D9-88FC-4D86A60042D7}" dt="2024-03-13T03:03:50.096" v="5044"/>
          <ac:spMkLst>
            <pc:docMk/>
            <pc:sldMk cId="1729820796" sldId="318"/>
            <ac:spMk id="53" creationId="{0A7E1239-8CB5-AEEB-7A10-10DFB7E63A54}"/>
          </ac:spMkLst>
        </pc:spChg>
        <pc:spChg chg="mod">
          <ac:chgData name="Dean R Edstrom JR" userId="986d7cb0-ec66-48ed-a328-f6397119c7a3" providerId="ADAL" clId="{3E93418B-8F66-47D9-88FC-4D86A60042D7}" dt="2024-03-13T03:03:50.096" v="5044"/>
          <ac:spMkLst>
            <pc:docMk/>
            <pc:sldMk cId="1729820796" sldId="318"/>
            <ac:spMk id="55" creationId="{F25A0C56-10C5-44C5-5FA9-D685B34CE76D}"/>
          </ac:spMkLst>
        </pc:spChg>
        <pc:spChg chg="mod">
          <ac:chgData name="Dean R Edstrom JR" userId="986d7cb0-ec66-48ed-a328-f6397119c7a3" providerId="ADAL" clId="{3E93418B-8F66-47D9-88FC-4D86A60042D7}" dt="2024-03-13T03:03:50.096" v="5044"/>
          <ac:spMkLst>
            <pc:docMk/>
            <pc:sldMk cId="1729820796" sldId="318"/>
            <ac:spMk id="57" creationId="{8C4B6D8F-B109-481F-CBE8-CD02739A901B}"/>
          </ac:spMkLst>
        </pc:spChg>
        <pc:spChg chg="mod">
          <ac:chgData name="Dean R Edstrom JR" userId="986d7cb0-ec66-48ed-a328-f6397119c7a3" providerId="ADAL" clId="{3E93418B-8F66-47D9-88FC-4D86A60042D7}" dt="2024-03-13T03:03:50.096" v="5044"/>
          <ac:spMkLst>
            <pc:docMk/>
            <pc:sldMk cId="1729820796" sldId="318"/>
            <ac:spMk id="59" creationId="{CF81C09C-5ED9-BB21-F53F-F2067F1962A8}"/>
          </ac:spMkLst>
        </pc:spChg>
        <pc:spChg chg="add mod ord">
          <ac:chgData name="Dean R Edstrom JR" userId="986d7cb0-ec66-48ed-a328-f6397119c7a3" providerId="ADAL" clId="{3E93418B-8F66-47D9-88FC-4D86A60042D7}" dt="2024-03-13T03:04:20.587" v="5050" actId="14100"/>
          <ac:spMkLst>
            <pc:docMk/>
            <pc:sldMk cId="1729820796" sldId="318"/>
            <ac:spMk id="60" creationId="{F5D56D86-CC0E-34C2-55B8-7552AC624A0D}"/>
          </ac:spMkLst>
        </pc:spChg>
        <pc:spChg chg="add mod">
          <ac:chgData name="Dean R Edstrom JR" userId="986d7cb0-ec66-48ed-a328-f6397119c7a3" providerId="ADAL" clId="{3E93418B-8F66-47D9-88FC-4D86A60042D7}" dt="2024-03-13T03:05:06.151" v="5102" actId="14100"/>
          <ac:spMkLst>
            <pc:docMk/>
            <pc:sldMk cId="1729820796" sldId="318"/>
            <ac:spMk id="61" creationId="{DF413621-A301-1A99-1CBD-D992E3E26379}"/>
          </ac:spMkLst>
        </pc:spChg>
        <pc:spChg chg="add mod">
          <ac:chgData name="Dean R Edstrom JR" userId="986d7cb0-ec66-48ed-a328-f6397119c7a3" providerId="ADAL" clId="{3E93418B-8F66-47D9-88FC-4D86A60042D7}" dt="2024-03-13T03:22:28.305" v="5484" actId="1038"/>
          <ac:spMkLst>
            <pc:docMk/>
            <pc:sldMk cId="1729820796" sldId="318"/>
            <ac:spMk id="62" creationId="{46F85ACC-CEA5-A64C-D052-0F90DC40A16C}"/>
          </ac:spMkLst>
        </pc:spChg>
        <pc:spChg chg="add mod">
          <ac:chgData name="Dean R Edstrom JR" userId="986d7cb0-ec66-48ed-a328-f6397119c7a3" providerId="ADAL" clId="{3E93418B-8F66-47D9-88FC-4D86A60042D7}" dt="2024-03-13T03:17:12.348" v="5332" actId="1037"/>
          <ac:spMkLst>
            <pc:docMk/>
            <pc:sldMk cId="1729820796" sldId="318"/>
            <ac:spMk id="64" creationId="{789CC8B5-39E5-F901-4773-07D7C88C31AB}"/>
          </ac:spMkLst>
        </pc:spChg>
        <pc:spChg chg="add mod">
          <ac:chgData name="Dean R Edstrom JR" userId="986d7cb0-ec66-48ed-a328-f6397119c7a3" providerId="ADAL" clId="{3E93418B-8F66-47D9-88FC-4D86A60042D7}" dt="2024-03-13T03:23:48.813" v="5571" actId="1037"/>
          <ac:spMkLst>
            <pc:docMk/>
            <pc:sldMk cId="1729820796" sldId="318"/>
            <ac:spMk id="68" creationId="{B8752753-4E33-C08E-FF50-80A0B357FE8C}"/>
          </ac:spMkLst>
        </pc:spChg>
        <pc:spChg chg="add mod">
          <ac:chgData name="Dean R Edstrom JR" userId="986d7cb0-ec66-48ed-a328-f6397119c7a3" providerId="ADAL" clId="{3E93418B-8F66-47D9-88FC-4D86A60042D7}" dt="2024-03-13T03:16:32.113" v="5271" actId="1076"/>
          <ac:spMkLst>
            <pc:docMk/>
            <pc:sldMk cId="1729820796" sldId="318"/>
            <ac:spMk id="71" creationId="{5A62AD17-8ADB-50EB-676A-16BFABDB3816}"/>
          </ac:spMkLst>
        </pc:spChg>
        <pc:spChg chg="add mod">
          <ac:chgData name="Dean R Edstrom JR" userId="986d7cb0-ec66-48ed-a328-f6397119c7a3" providerId="ADAL" clId="{3E93418B-8F66-47D9-88FC-4D86A60042D7}" dt="2024-03-13T03:22:20.832" v="5464" actId="1035"/>
          <ac:spMkLst>
            <pc:docMk/>
            <pc:sldMk cId="1729820796" sldId="318"/>
            <ac:spMk id="74" creationId="{D6E32DCC-84D0-F6B3-9D73-46DE14F31686}"/>
          </ac:spMkLst>
        </pc:spChg>
        <pc:spChg chg="add mod">
          <ac:chgData name="Dean R Edstrom JR" userId="986d7cb0-ec66-48ed-a328-f6397119c7a3" providerId="ADAL" clId="{3E93418B-8F66-47D9-88FC-4D86A60042D7}" dt="2024-03-13T03:20:17.374" v="5358" actId="1076"/>
          <ac:spMkLst>
            <pc:docMk/>
            <pc:sldMk cId="1729820796" sldId="318"/>
            <ac:spMk id="75" creationId="{1C6C6D21-C217-14DE-E9F9-65FF4004F00F}"/>
          </ac:spMkLst>
        </pc:spChg>
        <pc:spChg chg="add mod">
          <ac:chgData name="Dean R Edstrom JR" userId="986d7cb0-ec66-48ed-a328-f6397119c7a3" providerId="ADAL" clId="{3E93418B-8F66-47D9-88FC-4D86A60042D7}" dt="2024-03-13T03:22:03.683" v="5401" actId="1038"/>
          <ac:spMkLst>
            <pc:docMk/>
            <pc:sldMk cId="1729820796" sldId="318"/>
            <ac:spMk id="79" creationId="{2B4F6F5E-167B-0639-529A-4F21D5B8F957}"/>
          </ac:spMkLst>
        </pc:spChg>
        <pc:grpChg chg="add mod">
          <ac:chgData name="Dean R Edstrom JR" userId="986d7cb0-ec66-48ed-a328-f6397119c7a3" providerId="ADAL" clId="{3E93418B-8F66-47D9-88FC-4D86A60042D7}" dt="2024-03-13T02:52:06.949" v="4866" actId="1076"/>
          <ac:grpSpMkLst>
            <pc:docMk/>
            <pc:sldMk cId="1729820796" sldId="318"/>
            <ac:grpSpMk id="27" creationId="{24FC58E9-CB95-0C98-CD87-F0859D370933}"/>
          </ac:grpSpMkLst>
        </pc:grpChg>
        <pc:grpChg chg="add del mod">
          <ac:chgData name="Dean R Edstrom JR" userId="986d7cb0-ec66-48ed-a328-f6397119c7a3" providerId="ADAL" clId="{3E93418B-8F66-47D9-88FC-4D86A60042D7}" dt="2024-03-13T03:03:53.781" v="5046" actId="478"/>
          <ac:grpSpMkLst>
            <pc:docMk/>
            <pc:sldMk cId="1729820796" sldId="318"/>
            <ac:grpSpMk id="51" creationId="{C5F8C544-760A-FBF3-15B7-CDB611B2D7FA}"/>
          </ac:grpSpMkLst>
        </pc:grpChg>
        <pc:picChg chg="add mod">
          <ac:chgData name="Dean R Edstrom JR" userId="986d7cb0-ec66-48ed-a328-f6397119c7a3" providerId="ADAL" clId="{3E93418B-8F66-47D9-88FC-4D86A60042D7}" dt="2024-03-13T02:10:13.711" v="4369"/>
          <ac:picMkLst>
            <pc:docMk/>
            <pc:sldMk cId="1729820796" sldId="318"/>
            <ac:picMk id="7" creationId="{D0E7421C-8402-E46F-C6C8-4CFEF56C925F}"/>
          </ac:picMkLst>
        </pc:picChg>
        <pc:cxnChg chg="add mod">
          <ac:chgData name="Dean R Edstrom JR" userId="986d7cb0-ec66-48ed-a328-f6397119c7a3" providerId="ADAL" clId="{3E93418B-8F66-47D9-88FC-4D86A60042D7}" dt="2024-03-13T04:53:32.222" v="7314" actId="14100"/>
          <ac:cxnSpMkLst>
            <pc:docMk/>
            <pc:sldMk cId="1729820796" sldId="318"/>
            <ac:cxnSpMk id="10" creationId="{3DA6EBD5-41AB-5478-2569-7BD82F7F1FAE}"/>
          </ac:cxnSpMkLst>
        </pc:cxnChg>
        <pc:cxnChg chg="add mod">
          <ac:chgData name="Dean R Edstrom JR" userId="986d7cb0-ec66-48ed-a328-f6397119c7a3" providerId="ADAL" clId="{3E93418B-8F66-47D9-88FC-4D86A60042D7}" dt="2024-03-13T02:51:50.751" v="4865" actId="164"/>
          <ac:cxnSpMkLst>
            <pc:docMk/>
            <pc:sldMk cId="1729820796" sldId="318"/>
            <ac:cxnSpMk id="14" creationId="{4435F742-8FFC-D58B-CEE5-3454E9142984}"/>
          </ac:cxnSpMkLst>
        </pc:cxnChg>
        <pc:cxnChg chg="add mod">
          <ac:chgData name="Dean R Edstrom JR" userId="986d7cb0-ec66-48ed-a328-f6397119c7a3" providerId="ADAL" clId="{3E93418B-8F66-47D9-88FC-4D86A60042D7}" dt="2024-03-13T02:51:50.751" v="4865" actId="164"/>
          <ac:cxnSpMkLst>
            <pc:docMk/>
            <pc:sldMk cId="1729820796" sldId="318"/>
            <ac:cxnSpMk id="16" creationId="{FDC9B224-F004-9C4B-08BC-57D9ECA7111F}"/>
          </ac:cxnSpMkLst>
        </pc:cxnChg>
        <pc:cxnChg chg="add mod">
          <ac:chgData name="Dean R Edstrom JR" userId="986d7cb0-ec66-48ed-a328-f6397119c7a3" providerId="ADAL" clId="{3E93418B-8F66-47D9-88FC-4D86A60042D7}" dt="2024-03-13T03:24:31.083" v="5616" actId="14100"/>
          <ac:cxnSpMkLst>
            <pc:docMk/>
            <pc:sldMk cId="1729820796" sldId="318"/>
            <ac:cxnSpMk id="29" creationId="{123842B6-5393-F88C-9658-A6CB12D25392}"/>
          </ac:cxnSpMkLst>
        </pc:cxnChg>
        <pc:cxnChg chg="add mod">
          <ac:chgData name="Dean R Edstrom JR" userId="986d7cb0-ec66-48ed-a328-f6397119c7a3" providerId="ADAL" clId="{3E93418B-8F66-47D9-88FC-4D86A60042D7}" dt="2024-03-13T02:54:29.943" v="4904" actId="14100"/>
          <ac:cxnSpMkLst>
            <pc:docMk/>
            <pc:sldMk cId="1729820796" sldId="318"/>
            <ac:cxnSpMk id="33" creationId="{116053D7-30A5-F3F9-6EC8-137061AED94B}"/>
          </ac:cxnSpMkLst>
        </pc:cxnChg>
        <pc:cxnChg chg="add mod">
          <ac:chgData name="Dean R Edstrom JR" userId="986d7cb0-ec66-48ed-a328-f6397119c7a3" providerId="ADAL" clId="{3E93418B-8F66-47D9-88FC-4D86A60042D7}" dt="2024-03-13T02:54:44.966" v="4906" actId="1076"/>
          <ac:cxnSpMkLst>
            <pc:docMk/>
            <pc:sldMk cId="1729820796" sldId="318"/>
            <ac:cxnSpMk id="35" creationId="{F4A169A3-3396-0BAF-D6D9-CF9B3A24F49F}"/>
          </ac:cxnSpMkLst>
        </pc:cxnChg>
        <pc:cxnChg chg="add mod">
          <ac:chgData name="Dean R Edstrom JR" userId="986d7cb0-ec66-48ed-a328-f6397119c7a3" providerId="ADAL" clId="{3E93418B-8F66-47D9-88FC-4D86A60042D7}" dt="2024-03-13T02:54:51.543" v="4908" actId="1076"/>
          <ac:cxnSpMkLst>
            <pc:docMk/>
            <pc:sldMk cId="1729820796" sldId="318"/>
            <ac:cxnSpMk id="36" creationId="{092BF518-EB35-AA48-0EAE-B007A67CFE36}"/>
          </ac:cxnSpMkLst>
        </pc:cxnChg>
        <pc:cxnChg chg="add mod">
          <ac:chgData name="Dean R Edstrom JR" userId="986d7cb0-ec66-48ed-a328-f6397119c7a3" providerId="ADAL" clId="{3E93418B-8F66-47D9-88FC-4D86A60042D7}" dt="2024-03-13T03:24:11.618" v="5589" actId="1037"/>
          <ac:cxnSpMkLst>
            <pc:docMk/>
            <pc:sldMk cId="1729820796" sldId="318"/>
            <ac:cxnSpMk id="39" creationId="{AB627A6A-9007-9CF0-4B0F-C79880B99054}"/>
          </ac:cxnSpMkLst>
        </pc:cxnChg>
        <pc:cxnChg chg="add mod">
          <ac:chgData name="Dean R Edstrom JR" userId="986d7cb0-ec66-48ed-a328-f6397119c7a3" providerId="ADAL" clId="{3E93418B-8F66-47D9-88FC-4D86A60042D7}" dt="2024-03-13T02:57:58.688" v="4940" actId="14100"/>
          <ac:cxnSpMkLst>
            <pc:docMk/>
            <pc:sldMk cId="1729820796" sldId="318"/>
            <ac:cxnSpMk id="43" creationId="{0C8D9387-8D65-FAD0-3D30-C112C0AC5765}"/>
          </ac:cxnSpMkLst>
        </pc:cxnChg>
        <pc:cxnChg chg="add mod">
          <ac:chgData name="Dean R Edstrom JR" userId="986d7cb0-ec66-48ed-a328-f6397119c7a3" providerId="ADAL" clId="{3E93418B-8F66-47D9-88FC-4D86A60042D7}" dt="2024-03-13T03:24:37.069" v="5617" actId="14100"/>
          <ac:cxnSpMkLst>
            <pc:docMk/>
            <pc:sldMk cId="1729820796" sldId="318"/>
            <ac:cxnSpMk id="46" creationId="{04542951-BEB8-2F99-5EAC-B62E4F8CC5F7}"/>
          </ac:cxnSpMkLst>
        </pc:cxnChg>
        <pc:cxnChg chg="add mod">
          <ac:chgData name="Dean R Edstrom JR" userId="986d7cb0-ec66-48ed-a328-f6397119c7a3" providerId="ADAL" clId="{3E93418B-8F66-47D9-88FC-4D86A60042D7}" dt="2024-03-13T03:01:42.522" v="5034" actId="1038"/>
          <ac:cxnSpMkLst>
            <pc:docMk/>
            <pc:sldMk cId="1729820796" sldId="318"/>
            <ac:cxnSpMk id="49" creationId="{BB71FA35-990A-ACF0-1E75-3DA820AEEEE0}"/>
          </ac:cxnSpMkLst>
        </pc:cxnChg>
        <pc:cxnChg chg="mod">
          <ac:chgData name="Dean R Edstrom JR" userId="986d7cb0-ec66-48ed-a328-f6397119c7a3" providerId="ADAL" clId="{3E93418B-8F66-47D9-88FC-4D86A60042D7}" dt="2024-03-13T03:03:53.781" v="5046" actId="478"/>
          <ac:cxnSpMkLst>
            <pc:docMk/>
            <pc:sldMk cId="1729820796" sldId="318"/>
            <ac:cxnSpMk id="54" creationId="{D519BE54-BAB1-E948-B885-6D8C127010CD}"/>
          </ac:cxnSpMkLst>
        </pc:cxnChg>
        <pc:cxnChg chg="mod">
          <ac:chgData name="Dean R Edstrom JR" userId="986d7cb0-ec66-48ed-a328-f6397119c7a3" providerId="ADAL" clId="{3E93418B-8F66-47D9-88FC-4D86A60042D7}" dt="2024-03-13T03:03:50.096" v="5044"/>
          <ac:cxnSpMkLst>
            <pc:docMk/>
            <pc:sldMk cId="1729820796" sldId="318"/>
            <ac:cxnSpMk id="56" creationId="{47AC989F-D8F8-1B94-907B-33B76E0C5344}"/>
          </ac:cxnSpMkLst>
        </pc:cxnChg>
        <pc:cxnChg chg="mod">
          <ac:chgData name="Dean R Edstrom JR" userId="986d7cb0-ec66-48ed-a328-f6397119c7a3" providerId="ADAL" clId="{3E93418B-8F66-47D9-88FC-4D86A60042D7}" dt="2024-03-13T03:03:53.781" v="5046" actId="478"/>
          <ac:cxnSpMkLst>
            <pc:docMk/>
            <pc:sldMk cId="1729820796" sldId="318"/>
            <ac:cxnSpMk id="58" creationId="{198B8059-6B3D-16B5-74B6-6EB65E29F53A}"/>
          </ac:cxnSpMkLst>
        </pc:cxnChg>
        <pc:cxnChg chg="add mod">
          <ac:chgData name="Dean R Edstrom JR" userId="986d7cb0-ec66-48ed-a328-f6397119c7a3" providerId="ADAL" clId="{3E93418B-8F66-47D9-88FC-4D86A60042D7}" dt="2024-03-13T03:11:01.830" v="5192" actId="1076"/>
          <ac:cxnSpMkLst>
            <pc:docMk/>
            <pc:sldMk cId="1729820796" sldId="318"/>
            <ac:cxnSpMk id="65" creationId="{BF3C73AD-49D0-3C13-9259-4C1AD46E3A8B}"/>
          </ac:cxnSpMkLst>
        </pc:cxnChg>
        <pc:cxnChg chg="add mod">
          <ac:chgData name="Dean R Edstrom JR" userId="986d7cb0-ec66-48ed-a328-f6397119c7a3" providerId="ADAL" clId="{3E93418B-8F66-47D9-88FC-4D86A60042D7}" dt="2024-03-13T03:22:37.675" v="5494" actId="1038"/>
          <ac:cxnSpMkLst>
            <pc:docMk/>
            <pc:sldMk cId="1729820796" sldId="318"/>
            <ac:cxnSpMk id="66" creationId="{E9731910-6F41-08F0-475A-12CCB3A58D5A}"/>
          </ac:cxnSpMkLst>
        </pc:cxnChg>
        <pc:cxnChg chg="add mod">
          <ac:chgData name="Dean R Edstrom JR" userId="986d7cb0-ec66-48ed-a328-f6397119c7a3" providerId="ADAL" clId="{3E93418B-8F66-47D9-88FC-4D86A60042D7}" dt="2024-03-13T03:23:48.813" v="5571" actId="1037"/>
          <ac:cxnSpMkLst>
            <pc:docMk/>
            <pc:sldMk cId="1729820796" sldId="318"/>
            <ac:cxnSpMk id="69" creationId="{173983DC-22D9-2B8C-D9B0-6A2D9FEAFD57}"/>
          </ac:cxnSpMkLst>
        </pc:cxnChg>
        <pc:cxnChg chg="add mod">
          <ac:chgData name="Dean R Edstrom JR" userId="986d7cb0-ec66-48ed-a328-f6397119c7a3" providerId="ADAL" clId="{3E93418B-8F66-47D9-88FC-4D86A60042D7}" dt="2024-03-13T03:23:10.950" v="5527" actId="1037"/>
          <ac:cxnSpMkLst>
            <pc:docMk/>
            <pc:sldMk cId="1729820796" sldId="318"/>
            <ac:cxnSpMk id="72" creationId="{609FE67D-88AE-A896-1E8B-EFB8A2E43F61}"/>
          </ac:cxnSpMkLst>
        </pc:cxnChg>
        <pc:cxnChg chg="add mod">
          <ac:chgData name="Dean R Edstrom JR" userId="986d7cb0-ec66-48ed-a328-f6397119c7a3" providerId="ADAL" clId="{3E93418B-8F66-47D9-88FC-4D86A60042D7}" dt="2024-03-13T03:20:53.021" v="5363" actId="14100"/>
          <ac:cxnSpMkLst>
            <pc:docMk/>
            <pc:sldMk cId="1729820796" sldId="318"/>
            <ac:cxnSpMk id="76" creationId="{297C997F-8591-8FC4-FF99-6D36B7A40968}"/>
          </ac:cxnSpMkLst>
        </pc:cxnChg>
        <pc:cxnChg chg="add mod">
          <ac:chgData name="Dean R Edstrom JR" userId="986d7cb0-ec66-48ed-a328-f6397119c7a3" providerId="ADAL" clId="{3E93418B-8F66-47D9-88FC-4D86A60042D7}" dt="2024-03-13T03:21:52.946" v="5388" actId="1037"/>
          <ac:cxnSpMkLst>
            <pc:docMk/>
            <pc:sldMk cId="1729820796" sldId="318"/>
            <ac:cxnSpMk id="80" creationId="{20DDA81F-AF1C-10B5-6391-4EC96FCE3FEA}"/>
          </ac:cxnSpMkLst>
        </pc:cxnChg>
        <pc:cxnChg chg="add mod">
          <ac:chgData name="Dean R Edstrom JR" userId="986d7cb0-ec66-48ed-a328-f6397119c7a3" providerId="ADAL" clId="{3E93418B-8F66-47D9-88FC-4D86A60042D7}" dt="2024-03-13T03:25:07.751" v="5622" actId="14100"/>
          <ac:cxnSpMkLst>
            <pc:docMk/>
            <pc:sldMk cId="1729820796" sldId="318"/>
            <ac:cxnSpMk id="92" creationId="{522A4B30-342C-52A4-93F5-DD07ED677D50}"/>
          </ac:cxnSpMkLst>
        </pc:cxnChg>
      </pc:sldChg>
      <pc:sldChg chg="new del">
        <pc:chgData name="Dean R Edstrom JR" userId="986d7cb0-ec66-48ed-a328-f6397119c7a3" providerId="ADAL" clId="{3E93418B-8F66-47D9-88FC-4D86A60042D7}" dt="2024-03-13T03:28:40.272" v="5643" actId="2696"/>
        <pc:sldMkLst>
          <pc:docMk/>
          <pc:sldMk cId="3622672977" sldId="319"/>
        </pc:sldMkLst>
      </pc:sldChg>
      <pc:sldChg chg="new del">
        <pc:chgData name="Dean R Edstrom JR" userId="986d7cb0-ec66-48ed-a328-f6397119c7a3" providerId="ADAL" clId="{3E93418B-8F66-47D9-88FC-4D86A60042D7}" dt="2024-03-13T03:28:36.061" v="5642" actId="2696"/>
        <pc:sldMkLst>
          <pc:docMk/>
          <pc:sldMk cId="93919593" sldId="320"/>
        </pc:sldMkLst>
      </pc:sldChg>
      <pc:sldChg chg="addSp modSp new mod ord">
        <pc:chgData name="Dean R Edstrom JR" userId="986d7cb0-ec66-48ed-a328-f6397119c7a3" providerId="ADAL" clId="{3E93418B-8F66-47D9-88FC-4D86A60042D7}" dt="2024-03-13T04:48:02.456" v="7179" actId="403"/>
        <pc:sldMkLst>
          <pc:docMk/>
          <pc:sldMk cId="3806332725" sldId="321"/>
        </pc:sldMkLst>
        <pc:spChg chg="mod">
          <ac:chgData name="Dean R Edstrom JR" userId="986d7cb0-ec66-48ed-a328-f6397119c7a3" providerId="ADAL" clId="{3E93418B-8F66-47D9-88FC-4D86A60042D7}" dt="2024-03-13T04:48:02.456" v="7179" actId="403"/>
          <ac:spMkLst>
            <pc:docMk/>
            <pc:sldMk cId="3806332725" sldId="321"/>
            <ac:spMk id="2" creationId="{EA8D9DB6-78B0-3081-44B3-5B9B8B2A57B3}"/>
          </ac:spMkLst>
        </pc:spChg>
        <pc:spChg chg="mod">
          <ac:chgData name="Dean R Edstrom JR" userId="986d7cb0-ec66-48ed-a328-f6397119c7a3" providerId="ADAL" clId="{3E93418B-8F66-47D9-88FC-4D86A60042D7}" dt="2024-03-13T03:28:02.270" v="5631" actId="20577"/>
          <ac:spMkLst>
            <pc:docMk/>
            <pc:sldMk cId="3806332725" sldId="321"/>
            <ac:spMk id="3" creationId="{66EA2F0E-4CFE-23BC-FD84-DB029981B7DF}"/>
          </ac:spMkLst>
        </pc:spChg>
        <pc:spChg chg="mod">
          <ac:chgData name="Dean R Edstrom JR" userId="986d7cb0-ec66-48ed-a328-f6397119c7a3" providerId="ADAL" clId="{3E93418B-8F66-47D9-88FC-4D86A60042D7}" dt="2024-03-13T04:25:07.661" v="6704" actId="121"/>
          <ac:spMkLst>
            <pc:docMk/>
            <pc:sldMk cId="3806332725" sldId="321"/>
            <ac:spMk id="4" creationId="{E62B2441-10E8-348B-1340-4A765F768BF3}"/>
          </ac:spMkLst>
        </pc:spChg>
        <pc:spChg chg="mod">
          <ac:chgData name="Dean R Edstrom JR" userId="986d7cb0-ec66-48ed-a328-f6397119c7a3" providerId="ADAL" clId="{3E93418B-8F66-47D9-88FC-4D86A60042D7}" dt="2024-03-13T03:30:18.646" v="5772"/>
          <ac:spMkLst>
            <pc:docMk/>
            <pc:sldMk cId="3806332725" sldId="321"/>
            <ac:spMk id="5" creationId="{35D9178D-06E4-403D-7AA3-10F509E90F2A}"/>
          </ac:spMkLst>
        </pc:spChg>
        <pc:picChg chg="add mod">
          <ac:chgData name="Dean R Edstrom JR" userId="986d7cb0-ec66-48ed-a328-f6397119c7a3" providerId="ADAL" clId="{3E93418B-8F66-47D9-88FC-4D86A60042D7}" dt="2024-03-13T04:47:27.811" v="7172" actId="14100"/>
          <ac:picMkLst>
            <pc:docMk/>
            <pc:sldMk cId="3806332725" sldId="321"/>
            <ac:picMk id="8" creationId="{BD26A7D1-BE62-07B2-47E0-E8D6F5ACECE2}"/>
          </ac:picMkLst>
        </pc:picChg>
      </pc:sldChg>
      <pc:sldChg chg="addSp delSp modSp new del mod">
        <pc:chgData name="Dean R Edstrom JR" userId="986d7cb0-ec66-48ed-a328-f6397119c7a3" providerId="ADAL" clId="{3E93418B-8F66-47D9-88FC-4D86A60042D7}" dt="2024-03-13T04:20:20.197" v="6649" actId="47"/>
        <pc:sldMkLst>
          <pc:docMk/>
          <pc:sldMk cId="4006389876" sldId="322"/>
        </pc:sldMkLst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7" creationId="{5F33329B-5E87-F375-8464-88E8C6629B71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8" creationId="{2C6574B8-E2D8-4096-E5B1-F278359E14CF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9" creationId="{02E83ABF-6969-5915-9B81-AE2EA47C09BE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10" creationId="{622362B2-C238-B97C-47E8-E96A5C0E851E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11" creationId="{F3933D7A-DB47-B3BB-3F14-06500B97A70B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12" creationId="{5C35B817-2BFF-C157-6294-2A704F721282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13" creationId="{247F2BA6-878F-E3F6-8D9A-7B1E42784D5C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14" creationId="{4520F421-4541-D068-FC6D-8D199CE447F3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15" creationId="{056CCBD2-A186-84FA-57F8-5A2943534CF8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16" creationId="{F5A68771-35D6-928E-75BE-6B3EB28D07E4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17" creationId="{97B581D6-2FE5-6735-603A-C916796052AC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18" creationId="{F4877FE7-ED0D-E533-152B-53761EA38214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19" creationId="{A5E9BB47-44E3-F40D-8A40-6BC2CFC54C03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25" creationId="{898324AD-FE14-6D11-5626-213EF656D736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26" creationId="{15F6FB8D-2752-2A1D-D857-C3831EF67FFB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27" creationId="{71F1C65E-F546-36CA-B1A0-76D96798709B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28" creationId="{1FC419EE-A662-4CC3-02F2-420763B89A5D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29" creationId="{7B63A9AF-5E28-3C12-AD0F-ECC700011B7C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30" creationId="{AB55CBF2-2F7E-EFF8-EDDE-D6B9CEBFCA68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31" creationId="{B74C6D32-D1EB-8B0F-922E-C519A6BB4D67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32" creationId="{794841AA-F9CA-DC64-92A3-10B9D31054BA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33" creationId="{12CF3BF0-7264-2966-D60F-5010A2C90303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34" creationId="{7EB62B93-09FC-3181-31F7-6437D4D40E05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35" creationId="{FC761261-133F-F641-DDD9-F6F31F355CE0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37" creationId="{CEC31A80-DE71-C30E-F901-7B5A4ACB5AAE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38" creationId="{B21FD6F5-B625-3C2B-437E-9B57CAF40186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39" creationId="{048FE041-F51F-8451-9003-C5228EFBEF90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40" creationId="{F7C5B0D9-AB40-307A-D3A0-08A2E347B9F1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41" creationId="{897E9460-B96B-8C56-633E-A50E7AF4DA39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43" creationId="{15AD59DD-E7F4-9558-3FF0-4390034D00BC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44" creationId="{C65887AA-59D3-4D88-4957-833B778A39B9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45" creationId="{1A45A674-5C3A-46DB-81B9-D233125A29DA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46" creationId="{6C641F1D-D7EB-9A3D-1B90-186FF8D149B0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47" creationId="{B61F1992-3F56-C3DD-C642-7F30F06FC6CE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48" creationId="{E971202E-AE4D-B91C-636D-D50530863286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49" creationId="{9B384133-C6B9-D7B8-BCB5-B3ED09AAD2CE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51" creationId="{CD66BCB5-8BA0-F428-57A4-CB5D22D14B03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52" creationId="{A7754587-4A1A-7A07-DEFF-5B13C7B38B75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53" creationId="{8056180F-9502-D9B4-50C4-8EABBF1DA4CB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54" creationId="{CB33C558-858E-3B3A-2A0D-4715E8CD5F09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55" creationId="{A39F1E92-C113-82C0-5765-A431B8E4F2EB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56" creationId="{F7402BA6-F7B2-4EE8-21CF-AD15D04B6185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57" creationId="{CA19FF61-27B8-F0E8-CB4F-6547F4013F90}"/>
          </ac:spMkLst>
        </pc:spChg>
        <pc:spChg chg="mod">
          <ac:chgData name="Dean R Edstrom JR" userId="986d7cb0-ec66-48ed-a328-f6397119c7a3" providerId="ADAL" clId="{3E93418B-8F66-47D9-88FC-4D86A60042D7}" dt="2024-03-13T04:19:54.028" v="6644"/>
          <ac:spMkLst>
            <pc:docMk/>
            <pc:sldMk cId="4006389876" sldId="322"/>
            <ac:spMk id="58" creationId="{EA4CC12D-EB61-711A-4BA1-B00F3F02E4BC}"/>
          </ac:spMkLst>
        </pc:spChg>
        <pc:spChg chg="add mod">
          <ac:chgData name="Dean R Edstrom JR" userId="986d7cb0-ec66-48ed-a328-f6397119c7a3" providerId="ADAL" clId="{3E93418B-8F66-47D9-88FC-4D86A60042D7}" dt="2024-03-13T04:19:59.467" v="6645" actId="164"/>
          <ac:spMkLst>
            <pc:docMk/>
            <pc:sldMk cId="4006389876" sldId="322"/>
            <ac:spMk id="59" creationId="{4705728D-FC02-532F-1E0D-68F1FE7F96F2}"/>
          </ac:spMkLst>
        </pc:spChg>
        <pc:grpChg chg="add mod">
          <ac:chgData name="Dean R Edstrom JR" userId="986d7cb0-ec66-48ed-a328-f6397119c7a3" providerId="ADAL" clId="{3E93418B-8F66-47D9-88FC-4D86A60042D7}" dt="2024-03-13T04:19:59.467" v="6645" actId="164"/>
          <ac:grpSpMkLst>
            <pc:docMk/>
            <pc:sldMk cId="4006389876" sldId="322"/>
            <ac:grpSpMk id="36" creationId="{763BA3B5-C029-A16F-B7A6-CCBF5DBB2DDF}"/>
          </ac:grpSpMkLst>
        </pc:grpChg>
        <pc:grpChg chg="add mod">
          <ac:chgData name="Dean R Edstrom JR" userId="986d7cb0-ec66-48ed-a328-f6397119c7a3" providerId="ADAL" clId="{3E93418B-8F66-47D9-88FC-4D86A60042D7}" dt="2024-03-13T04:19:59.467" v="6645" actId="164"/>
          <ac:grpSpMkLst>
            <pc:docMk/>
            <pc:sldMk cId="4006389876" sldId="322"/>
            <ac:grpSpMk id="42" creationId="{CFBCE013-DC34-C94D-F6D5-2B6BC58A2612}"/>
          </ac:grpSpMkLst>
        </pc:grpChg>
        <pc:grpChg chg="add mod">
          <ac:chgData name="Dean R Edstrom JR" userId="986d7cb0-ec66-48ed-a328-f6397119c7a3" providerId="ADAL" clId="{3E93418B-8F66-47D9-88FC-4D86A60042D7}" dt="2024-03-13T04:19:59.467" v="6645" actId="164"/>
          <ac:grpSpMkLst>
            <pc:docMk/>
            <pc:sldMk cId="4006389876" sldId="322"/>
            <ac:grpSpMk id="50" creationId="{05FBFC12-C966-4E1E-481F-FFD6BC0E339D}"/>
          </ac:grpSpMkLst>
        </pc:grpChg>
        <pc:grpChg chg="add del mod">
          <ac:chgData name="Dean R Edstrom JR" userId="986d7cb0-ec66-48ed-a328-f6397119c7a3" providerId="ADAL" clId="{3E93418B-8F66-47D9-88FC-4D86A60042D7}" dt="2024-03-13T04:20:17.311" v="6648" actId="478"/>
          <ac:grpSpMkLst>
            <pc:docMk/>
            <pc:sldMk cId="4006389876" sldId="322"/>
            <ac:grpSpMk id="62" creationId="{E3A943EA-B5B0-4BA8-955F-8507E7AC10E6}"/>
          </ac:grpSpMkLst>
        </pc:grpChg>
        <pc:cxnChg chg="add mod">
          <ac:chgData name="Dean R Edstrom JR" userId="986d7cb0-ec66-48ed-a328-f6397119c7a3" providerId="ADAL" clId="{3E93418B-8F66-47D9-88FC-4D86A60042D7}" dt="2024-03-13T04:19:59.467" v="6645" actId="164"/>
          <ac:cxnSpMkLst>
            <pc:docMk/>
            <pc:sldMk cId="4006389876" sldId="322"/>
            <ac:cxnSpMk id="20" creationId="{9D2785D8-53FD-EFE9-FB51-8397531E4416}"/>
          </ac:cxnSpMkLst>
        </pc:cxnChg>
        <pc:cxnChg chg="add mod">
          <ac:chgData name="Dean R Edstrom JR" userId="986d7cb0-ec66-48ed-a328-f6397119c7a3" providerId="ADAL" clId="{3E93418B-8F66-47D9-88FC-4D86A60042D7}" dt="2024-03-13T04:19:59.467" v="6645" actId="164"/>
          <ac:cxnSpMkLst>
            <pc:docMk/>
            <pc:sldMk cId="4006389876" sldId="322"/>
            <ac:cxnSpMk id="21" creationId="{09112A4E-68BD-85DB-D522-78733BB76E53}"/>
          </ac:cxnSpMkLst>
        </pc:cxnChg>
        <pc:cxnChg chg="add mod">
          <ac:chgData name="Dean R Edstrom JR" userId="986d7cb0-ec66-48ed-a328-f6397119c7a3" providerId="ADAL" clId="{3E93418B-8F66-47D9-88FC-4D86A60042D7}" dt="2024-03-13T04:19:59.467" v="6645" actId="164"/>
          <ac:cxnSpMkLst>
            <pc:docMk/>
            <pc:sldMk cId="4006389876" sldId="322"/>
            <ac:cxnSpMk id="22" creationId="{F8AA74F6-813D-6A46-572B-3EE40426761E}"/>
          </ac:cxnSpMkLst>
        </pc:cxnChg>
        <pc:cxnChg chg="add mod">
          <ac:chgData name="Dean R Edstrom JR" userId="986d7cb0-ec66-48ed-a328-f6397119c7a3" providerId="ADAL" clId="{3E93418B-8F66-47D9-88FC-4D86A60042D7}" dt="2024-03-13T04:19:59.467" v="6645" actId="164"/>
          <ac:cxnSpMkLst>
            <pc:docMk/>
            <pc:sldMk cId="4006389876" sldId="322"/>
            <ac:cxnSpMk id="23" creationId="{8808A50F-A3CA-19D7-2582-37FDBB07085C}"/>
          </ac:cxnSpMkLst>
        </pc:cxnChg>
        <pc:cxnChg chg="add mod">
          <ac:chgData name="Dean R Edstrom JR" userId="986d7cb0-ec66-48ed-a328-f6397119c7a3" providerId="ADAL" clId="{3E93418B-8F66-47D9-88FC-4D86A60042D7}" dt="2024-03-13T04:19:59.467" v="6645" actId="164"/>
          <ac:cxnSpMkLst>
            <pc:docMk/>
            <pc:sldMk cId="4006389876" sldId="322"/>
            <ac:cxnSpMk id="24" creationId="{B67F483A-30F1-35DD-A541-3DE755BF6BAB}"/>
          </ac:cxnSpMkLst>
        </pc:cxnChg>
        <pc:cxnChg chg="add mod">
          <ac:chgData name="Dean R Edstrom JR" userId="986d7cb0-ec66-48ed-a328-f6397119c7a3" providerId="ADAL" clId="{3E93418B-8F66-47D9-88FC-4D86A60042D7}" dt="2024-03-13T04:19:59.467" v="6645" actId="164"/>
          <ac:cxnSpMkLst>
            <pc:docMk/>
            <pc:sldMk cId="4006389876" sldId="322"/>
            <ac:cxnSpMk id="60" creationId="{45B3B272-42A6-49C6-D720-996021DCF382}"/>
          </ac:cxnSpMkLst>
        </pc:cxnChg>
        <pc:cxnChg chg="add mod">
          <ac:chgData name="Dean R Edstrom JR" userId="986d7cb0-ec66-48ed-a328-f6397119c7a3" providerId="ADAL" clId="{3E93418B-8F66-47D9-88FC-4D86A60042D7}" dt="2024-03-13T04:19:59.467" v="6645" actId="164"/>
          <ac:cxnSpMkLst>
            <pc:docMk/>
            <pc:sldMk cId="4006389876" sldId="322"/>
            <ac:cxnSpMk id="61" creationId="{21D209C0-DD13-809C-C107-3DA4C09F7795}"/>
          </ac:cxnSpMkLst>
        </pc:cxnChg>
      </pc:sldChg>
      <pc:sldChg chg="addSp delSp modSp del mod">
        <pc:chgData name="Dean R Edstrom JR" userId="986d7cb0-ec66-48ed-a328-f6397119c7a3" providerId="ADAL" clId="{3E93418B-8F66-47D9-88FC-4D86A60042D7}" dt="2024-03-13T04:24:03.465" v="6680" actId="47"/>
        <pc:sldMkLst>
          <pc:docMk/>
          <pc:sldMk cId="932117474" sldId="328"/>
        </pc:sldMkLst>
        <pc:spChg chg="del">
          <ac:chgData name="Dean R Edstrom JR" userId="986d7cb0-ec66-48ed-a328-f6397119c7a3" providerId="ADAL" clId="{3E93418B-8F66-47D9-88FC-4D86A60042D7}" dt="2024-03-13T04:21:16.115" v="6650" actId="478"/>
          <ac:spMkLst>
            <pc:docMk/>
            <pc:sldMk cId="932117474" sldId="328"/>
            <ac:spMk id="2" creationId="{4A1C1D0F-6B8E-8B8C-4F72-FFA328B8A033}"/>
          </ac:spMkLst>
        </pc:spChg>
        <pc:spChg chg="add del mod">
          <ac:chgData name="Dean R Edstrom JR" userId="986d7cb0-ec66-48ed-a328-f6397119c7a3" providerId="ADAL" clId="{3E93418B-8F66-47D9-88FC-4D86A60042D7}" dt="2024-03-13T04:21:20.372" v="6651" actId="478"/>
          <ac:spMkLst>
            <pc:docMk/>
            <pc:sldMk cId="932117474" sldId="328"/>
            <ac:spMk id="8" creationId="{A147A317-87DA-CFAA-7409-F12525D929E6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9" creationId="{A234BA9A-45AE-8148-C409-214FAD6D9BF5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10" creationId="{A234BA9A-45AE-8148-C409-214FAD6D9BF5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11" creationId="{FBF3AFCB-F201-468C-7CB8-DC2BA4216008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12" creationId="{C6E1819F-0E9D-E41E-C700-37B98CFC95CA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13" creationId="{4A6ECCE6-CAD6-6202-3B86-20CDE1C9A607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14" creationId="{907C2721-5760-A116-C704-F5D2CCD129C8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15" creationId="{10930E38-77EA-5EFD-E48D-E69BD8E6AEBA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16" creationId="{4C2735B4-6856-DBD9-80F0-8CCF2046BF6C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17" creationId="{9F53D84D-25BE-D3B9-E876-E9FAE6829B74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18" creationId="{434612C6-2A0F-F00F-398A-7A5A6D7FA0D6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19" creationId="{4F803FBE-8EFE-1F87-9211-6575E83BF107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25" creationId="{7252727B-2C95-5CBE-461F-C3DC97C6A6AD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26" creationId="{4369AB2D-85F6-461E-23FA-E75D71BE4F69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27" creationId="{EF59627C-20D4-BB9F-5AF1-E7CAF5E3CACA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28" creationId="{E051D404-7E70-8A83-D713-EE850702D0A7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29" creationId="{EFFFC9F8-8B0F-4B71-D806-6D63F8CB5B43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30" creationId="{E5FAD6F9-7C3A-E096-15DF-7784B87EDDE1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31" creationId="{3D4E549A-A742-9947-6771-375802FE1CDD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32" creationId="{D8D320C2-A574-F9F7-6234-7D3949FE8219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33" creationId="{22BF7AE9-2FA3-7D81-0F0F-7491EC348520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34" creationId="{CD189CE2-530D-7BEF-D3D4-46718DE73E88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35" creationId="{6192995E-DEC4-4C01-1387-F63CC68633CD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38" creationId="{22D036BC-CBBD-7C24-4A85-F1D4DE677325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40" creationId="{E3172BCA-3D94-BA6E-15F6-A2AC1A2EBA3E}"/>
          </ac:spMkLst>
        </pc:spChg>
        <pc:spChg chg="mod">
          <ac:chgData name="Dean R Edstrom JR" userId="986d7cb0-ec66-48ed-a328-f6397119c7a3" providerId="ADAL" clId="{3E93418B-8F66-47D9-88FC-4D86A60042D7}" dt="2024-03-13T04:21:56.893" v="6656" actId="20577"/>
          <ac:spMkLst>
            <pc:docMk/>
            <pc:sldMk cId="932117474" sldId="328"/>
            <ac:spMk id="47" creationId="{3E9D7F3F-A723-C841-9771-8F33B65DAE3C}"/>
          </ac:spMkLst>
        </pc:spChg>
        <pc:spChg chg="mod">
          <ac:chgData name="Dean R Edstrom JR" userId="986d7cb0-ec66-48ed-a328-f6397119c7a3" providerId="ADAL" clId="{3E93418B-8F66-47D9-88FC-4D86A60042D7}" dt="2024-03-13T04:23:25.844" v="6658" actId="164"/>
          <ac:spMkLst>
            <pc:docMk/>
            <pc:sldMk cId="932117474" sldId="328"/>
            <ac:spMk id="62" creationId="{25BD91E2-8464-33F1-7A85-9E649B82580C}"/>
          </ac:spMkLst>
        </pc:spChg>
        <pc:grpChg chg="mod">
          <ac:chgData name="Dean R Edstrom JR" userId="986d7cb0-ec66-48ed-a328-f6397119c7a3" providerId="ADAL" clId="{3E93418B-8F66-47D9-88FC-4D86A60042D7}" dt="2024-03-13T04:23:25.844" v="6658" actId="164"/>
          <ac:grpSpMkLst>
            <pc:docMk/>
            <pc:sldMk cId="932117474" sldId="328"/>
            <ac:grpSpMk id="36" creationId="{8E33F2BD-07C8-EBDE-7C43-9F20F44756DB}"/>
          </ac:grpSpMkLst>
        </pc:grpChg>
        <pc:grpChg chg="mod">
          <ac:chgData name="Dean R Edstrom JR" userId="986d7cb0-ec66-48ed-a328-f6397119c7a3" providerId="ADAL" clId="{3E93418B-8F66-47D9-88FC-4D86A60042D7}" dt="2024-03-13T04:23:25.844" v="6658" actId="164"/>
          <ac:grpSpMkLst>
            <pc:docMk/>
            <pc:sldMk cId="932117474" sldId="328"/>
            <ac:grpSpMk id="37" creationId="{4E8017D3-1623-B8A4-1ABA-0B62E5979315}"/>
          </ac:grpSpMkLst>
        </pc:grpChg>
        <pc:grpChg chg="mod">
          <ac:chgData name="Dean R Edstrom JR" userId="986d7cb0-ec66-48ed-a328-f6397119c7a3" providerId="ADAL" clId="{3E93418B-8F66-47D9-88FC-4D86A60042D7}" dt="2024-03-13T04:23:25.844" v="6658" actId="164"/>
          <ac:grpSpMkLst>
            <pc:docMk/>
            <pc:sldMk cId="932117474" sldId="328"/>
            <ac:grpSpMk id="39" creationId="{E2E5117C-06DF-670F-F9CE-8FD94B9CB8C7}"/>
          </ac:grpSpMkLst>
        </pc:grpChg>
        <pc:grpChg chg="add del mod">
          <ac:chgData name="Dean R Edstrom JR" userId="986d7cb0-ec66-48ed-a328-f6397119c7a3" providerId="ADAL" clId="{3E93418B-8F66-47D9-88FC-4D86A60042D7}" dt="2024-03-13T04:23:29.680" v="6659" actId="21"/>
          <ac:grpSpMkLst>
            <pc:docMk/>
            <pc:sldMk cId="932117474" sldId="328"/>
            <ac:grpSpMk id="63" creationId="{8A67E61B-9EC6-1D79-6717-6ACA8E84BC0C}"/>
          </ac:grpSpMkLst>
        </pc:grpChg>
        <pc:cxnChg chg="mod">
          <ac:chgData name="Dean R Edstrom JR" userId="986d7cb0-ec66-48ed-a328-f6397119c7a3" providerId="ADAL" clId="{3E93418B-8F66-47D9-88FC-4D86A60042D7}" dt="2024-03-13T04:23:25.844" v="6658" actId="164"/>
          <ac:cxnSpMkLst>
            <pc:docMk/>
            <pc:sldMk cId="932117474" sldId="328"/>
            <ac:cxnSpMk id="20" creationId="{2B7AC198-EF5D-95BC-28F7-F1845DE7AD58}"/>
          </ac:cxnSpMkLst>
        </pc:cxnChg>
        <pc:cxnChg chg="mod">
          <ac:chgData name="Dean R Edstrom JR" userId="986d7cb0-ec66-48ed-a328-f6397119c7a3" providerId="ADAL" clId="{3E93418B-8F66-47D9-88FC-4D86A60042D7}" dt="2024-03-13T04:23:25.844" v="6658" actId="164"/>
          <ac:cxnSpMkLst>
            <pc:docMk/>
            <pc:sldMk cId="932117474" sldId="328"/>
            <ac:cxnSpMk id="21" creationId="{140F4A79-3531-31E4-1B34-711606A50F09}"/>
          </ac:cxnSpMkLst>
        </pc:cxnChg>
        <pc:cxnChg chg="mod">
          <ac:chgData name="Dean R Edstrom JR" userId="986d7cb0-ec66-48ed-a328-f6397119c7a3" providerId="ADAL" clId="{3E93418B-8F66-47D9-88FC-4D86A60042D7}" dt="2024-03-13T04:23:25.844" v="6658" actId="164"/>
          <ac:cxnSpMkLst>
            <pc:docMk/>
            <pc:sldMk cId="932117474" sldId="328"/>
            <ac:cxnSpMk id="22" creationId="{F08DD116-3B44-2F86-330A-0B56F424D2ED}"/>
          </ac:cxnSpMkLst>
        </pc:cxnChg>
        <pc:cxnChg chg="mod">
          <ac:chgData name="Dean R Edstrom JR" userId="986d7cb0-ec66-48ed-a328-f6397119c7a3" providerId="ADAL" clId="{3E93418B-8F66-47D9-88FC-4D86A60042D7}" dt="2024-03-13T04:23:25.844" v="6658" actId="164"/>
          <ac:cxnSpMkLst>
            <pc:docMk/>
            <pc:sldMk cId="932117474" sldId="328"/>
            <ac:cxnSpMk id="23" creationId="{ACC7DE1F-6FED-6850-57F1-8C31F699A0F7}"/>
          </ac:cxnSpMkLst>
        </pc:cxnChg>
        <pc:cxnChg chg="mod">
          <ac:chgData name="Dean R Edstrom JR" userId="986d7cb0-ec66-48ed-a328-f6397119c7a3" providerId="ADAL" clId="{3E93418B-8F66-47D9-88FC-4D86A60042D7}" dt="2024-03-13T04:23:25.844" v="6658" actId="164"/>
          <ac:cxnSpMkLst>
            <pc:docMk/>
            <pc:sldMk cId="932117474" sldId="328"/>
            <ac:cxnSpMk id="24" creationId="{45DD0B59-B498-0C4F-43A7-1D3FFC3EF37F}"/>
          </ac:cxnSpMkLst>
        </pc:cxnChg>
        <pc:cxnChg chg="mod">
          <ac:chgData name="Dean R Edstrom JR" userId="986d7cb0-ec66-48ed-a328-f6397119c7a3" providerId="ADAL" clId="{3E93418B-8F66-47D9-88FC-4D86A60042D7}" dt="2024-03-13T04:23:25.844" v="6658" actId="164"/>
          <ac:cxnSpMkLst>
            <pc:docMk/>
            <pc:sldMk cId="932117474" sldId="328"/>
            <ac:cxnSpMk id="41" creationId="{DFBEDA5B-FFAB-4101-6082-E0A08499C85A}"/>
          </ac:cxnSpMkLst>
        </pc:cxnChg>
        <pc:cxnChg chg="mod">
          <ac:chgData name="Dean R Edstrom JR" userId="986d7cb0-ec66-48ed-a328-f6397119c7a3" providerId="ADAL" clId="{3E93418B-8F66-47D9-88FC-4D86A60042D7}" dt="2024-03-13T04:23:25.844" v="6658" actId="164"/>
          <ac:cxnSpMkLst>
            <pc:docMk/>
            <pc:sldMk cId="932117474" sldId="328"/>
            <ac:cxnSpMk id="42" creationId="{C73B37EE-0FAE-C0C8-85A5-B153143DB2AC}"/>
          </ac:cxnSpMkLst>
        </pc:cxnChg>
      </pc:sldChg>
      <pc:sldChg chg="addSp delSp modSp new del mod">
        <pc:chgData name="Dean R Edstrom JR" userId="986d7cb0-ec66-48ed-a328-f6397119c7a3" providerId="ADAL" clId="{3E93418B-8F66-47D9-88FC-4D86A60042D7}" dt="2024-03-13T04:50:14.399" v="7180" actId="47"/>
        <pc:sldMkLst>
          <pc:docMk/>
          <pc:sldMk cId="2913195358" sldId="329"/>
        </pc:sldMkLst>
        <pc:spChg chg="del">
          <ac:chgData name="Dean R Edstrom JR" userId="986d7cb0-ec66-48ed-a328-f6397119c7a3" providerId="ADAL" clId="{3E93418B-8F66-47D9-88FC-4D86A60042D7}" dt="2024-03-13T04:23:42.906" v="6662" actId="478"/>
          <ac:spMkLst>
            <pc:docMk/>
            <pc:sldMk cId="2913195358" sldId="329"/>
            <ac:spMk id="2" creationId="{D74FA677-2982-B386-4A87-F655C58FB47A}"/>
          </ac:spMkLst>
        </pc:spChg>
        <pc:spChg chg="mod">
          <ac:chgData name="Dean R Edstrom JR" userId="986d7cb0-ec66-48ed-a328-f6397119c7a3" providerId="ADAL" clId="{3E93418B-8F66-47D9-88FC-4D86A60042D7}" dt="2024-03-13T04:23:51.827" v="6679" actId="20577"/>
          <ac:spMkLst>
            <pc:docMk/>
            <pc:sldMk cId="2913195358" sldId="329"/>
            <ac:spMk id="3" creationId="{8231F082-7294-1747-4DB7-AE5BEAFA5353}"/>
          </ac:spMkLst>
        </pc:spChg>
        <pc:spChg chg="mod">
          <ac:chgData name="Dean R Edstrom JR" userId="986d7cb0-ec66-48ed-a328-f6397119c7a3" providerId="ADAL" clId="{3E93418B-8F66-47D9-88FC-4D86A60042D7}" dt="2024-03-13T04:24:37.274" v="6695"/>
          <ac:spMkLst>
            <pc:docMk/>
            <pc:sldMk cId="2913195358" sldId="329"/>
            <ac:spMk id="4" creationId="{E6038D0A-1E76-DFF0-ADBD-ADAEB32597CE}"/>
          </ac:spMkLst>
        </pc:spChg>
        <pc:spChg chg="mod">
          <ac:chgData name="Dean R Edstrom JR" userId="986d7cb0-ec66-48ed-a328-f6397119c7a3" providerId="ADAL" clId="{3E93418B-8F66-47D9-88FC-4D86A60042D7}" dt="2024-03-13T04:24:11.985" v="6681"/>
          <ac:spMkLst>
            <pc:docMk/>
            <pc:sldMk cId="2913195358" sldId="329"/>
            <ac:spMk id="5" creationId="{F8343AC6-8E9A-38EB-F7A6-FB8A5F634F44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9" creationId="{A234BA9A-45AE-8148-C409-214FAD6D9BF5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10" creationId="{A234BA9A-45AE-8148-C409-214FAD6D9BF5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11" creationId="{FBF3AFCB-F201-468C-7CB8-DC2BA4216008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12" creationId="{C6E1819F-0E9D-E41E-C700-37B98CFC95CA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13" creationId="{4A6ECCE6-CAD6-6202-3B86-20CDE1C9A607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14" creationId="{907C2721-5760-A116-C704-F5D2CCD129C8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15" creationId="{10930E38-77EA-5EFD-E48D-E69BD8E6AEBA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16" creationId="{4C2735B4-6856-DBD9-80F0-8CCF2046BF6C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17" creationId="{9F53D84D-25BE-D3B9-E876-E9FAE6829B74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18" creationId="{434612C6-2A0F-F00F-398A-7A5A6D7FA0D6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19" creationId="{4F803FBE-8EFE-1F87-9211-6575E83BF107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25" creationId="{7252727B-2C95-5CBE-461F-C3DC97C6A6AD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26" creationId="{4369AB2D-85F6-461E-23FA-E75D71BE4F69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27" creationId="{EF59627C-20D4-BB9F-5AF1-E7CAF5E3CACA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28" creationId="{E051D404-7E70-8A83-D713-EE850702D0A7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29" creationId="{EFFFC9F8-8B0F-4B71-D806-6D63F8CB5B43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30" creationId="{E5FAD6F9-7C3A-E096-15DF-7784B87EDDE1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31" creationId="{3D4E549A-A742-9947-6771-375802FE1CDD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32" creationId="{D8D320C2-A574-F9F7-6234-7D3949FE8219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33" creationId="{22BF7AE9-2FA3-7D81-0F0F-7491EC348520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34" creationId="{CD189CE2-530D-7BEF-D3D4-46718DE73E88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35" creationId="{6192995E-DEC4-4C01-1387-F63CC68633CD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38" creationId="{22D036BC-CBBD-7C24-4A85-F1D4DE677325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40" creationId="{E3172BCA-3D94-BA6E-15F6-A2AC1A2EBA3E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43" creationId="{4598FBC6-0F7D-E8AF-A728-720BE1783BF2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44" creationId="{E6720584-34CA-3D4B-2D42-3E67B831C850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45" creationId="{39746DE6-CD25-BAA0-3557-F4D79232EF7A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46" creationId="{EEFAFEC9-345D-09F0-DA1A-2C994CDFA697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47" creationId="{3E9D7F3F-A723-C841-9771-8F33B65DAE3C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48" creationId="{1B050A54-C3BD-B650-DB17-132EF166AE7F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49" creationId="{F1F0D4C4-C6A8-8C3D-EDE1-34246C9DFB83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50" creationId="{294832D7-D26E-DB83-5034-4D017FBC5FBA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51" creationId="{8A26FB2F-BC67-F59C-D37B-82126327A22B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52" creationId="{AC70FF36-9539-D041-2B04-082934593567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53" creationId="{3A8203B4-80DE-93D9-5003-21BB721D4CC0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54" creationId="{EB9561C3-8973-C65B-A5D3-1EB47D3D7EAE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55" creationId="{2423B34E-C6B1-72DD-9C72-D2ECC3A56F51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56" creationId="{07BE765C-C42C-7A27-8198-6F0C04E89F6B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57" creationId="{E6870FCB-DD46-C590-E00F-06E80325579A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58" creationId="{8C8C417F-DF5C-3D65-D242-1500D9FE6705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59" creationId="{8564944B-0B10-99E7-AE66-2FEA00D67D8C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60" creationId="{FA22312C-244F-B3A9-3B4C-0B85A878D3E9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61" creationId="{A34F17D8-0789-15DB-CC37-3024DF849E37}"/>
          </ac:spMkLst>
        </pc:spChg>
        <pc:spChg chg="mod">
          <ac:chgData name="Dean R Edstrom JR" userId="986d7cb0-ec66-48ed-a328-f6397119c7a3" providerId="ADAL" clId="{3E93418B-8F66-47D9-88FC-4D86A60042D7}" dt="2024-03-13T04:23:38.069" v="6661"/>
          <ac:spMkLst>
            <pc:docMk/>
            <pc:sldMk cId="2913195358" sldId="329"/>
            <ac:spMk id="62" creationId="{25BD91E2-8464-33F1-7A85-9E649B82580C}"/>
          </ac:spMkLst>
        </pc:spChg>
        <pc:grpChg chg="mod">
          <ac:chgData name="Dean R Edstrom JR" userId="986d7cb0-ec66-48ed-a328-f6397119c7a3" providerId="ADAL" clId="{3E93418B-8F66-47D9-88FC-4D86A60042D7}" dt="2024-03-13T04:23:38.069" v="6661"/>
          <ac:grpSpMkLst>
            <pc:docMk/>
            <pc:sldMk cId="2913195358" sldId="329"/>
            <ac:grpSpMk id="36" creationId="{8E33F2BD-07C8-EBDE-7C43-9F20F44756DB}"/>
          </ac:grpSpMkLst>
        </pc:grpChg>
        <pc:grpChg chg="mod">
          <ac:chgData name="Dean R Edstrom JR" userId="986d7cb0-ec66-48ed-a328-f6397119c7a3" providerId="ADAL" clId="{3E93418B-8F66-47D9-88FC-4D86A60042D7}" dt="2024-03-13T04:23:38.069" v="6661"/>
          <ac:grpSpMkLst>
            <pc:docMk/>
            <pc:sldMk cId="2913195358" sldId="329"/>
            <ac:grpSpMk id="37" creationId="{4E8017D3-1623-B8A4-1ABA-0B62E5979315}"/>
          </ac:grpSpMkLst>
        </pc:grpChg>
        <pc:grpChg chg="mod">
          <ac:chgData name="Dean R Edstrom JR" userId="986d7cb0-ec66-48ed-a328-f6397119c7a3" providerId="ADAL" clId="{3E93418B-8F66-47D9-88FC-4D86A60042D7}" dt="2024-03-13T04:23:38.069" v="6661"/>
          <ac:grpSpMkLst>
            <pc:docMk/>
            <pc:sldMk cId="2913195358" sldId="329"/>
            <ac:grpSpMk id="39" creationId="{E2E5117C-06DF-670F-F9CE-8FD94B9CB8C7}"/>
          </ac:grpSpMkLst>
        </pc:grpChg>
        <pc:grpChg chg="add mod">
          <ac:chgData name="Dean R Edstrom JR" userId="986d7cb0-ec66-48ed-a328-f6397119c7a3" providerId="ADAL" clId="{3E93418B-8F66-47D9-88FC-4D86A60042D7}" dt="2024-03-13T04:23:38.069" v="6661"/>
          <ac:grpSpMkLst>
            <pc:docMk/>
            <pc:sldMk cId="2913195358" sldId="329"/>
            <ac:grpSpMk id="63" creationId="{8A67E61B-9EC6-1D79-6717-6ACA8E84BC0C}"/>
          </ac:grpSpMkLst>
        </pc:grpChg>
        <pc:cxnChg chg="mod">
          <ac:chgData name="Dean R Edstrom JR" userId="986d7cb0-ec66-48ed-a328-f6397119c7a3" providerId="ADAL" clId="{3E93418B-8F66-47D9-88FC-4D86A60042D7}" dt="2024-03-13T04:23:38.069" v="6661"/>
          <ac:cxnSpMkLst>
            <pc:docMk/>
            <pc:sldMk cId="2913195358" sldId="329"/>
            <ac:cxnSpMk id="20" creationId="{2B7AC198-EF5D-95BC-28F7-F1845DE7AD58}"/>
          </ac:cxnSpMkLst>
        </pc:cxnChg>
        <pc:cxnChg chg="mod">
          <ac:chgData name="Dean R Edstrom JR" userId="986d7cb0-ec66-48ed-a328-f6397119c7a3" providerId="ADAL" clId="{3E93418B-8F66-47D9-88FC-4D86A60042D7}" dt="2024-03-13T04:23:38.069" v="6661"/>
          <ac:cxnSpMkLst>
            <pc:docMk/>
            <pc:sldMk cId="2913195358" sldId="329"/>
            <ac:cxnSpMk id="21" creationId="{140F4A79-3531-31E4-1B34-711606A50F09}"/>
          </ac:cxnSpMkLst>
        </pc:cxnChg>
        <pc:cxnChg chg="mod">
          <ac:chgData name="Dean R Edstrom JR" userId="986d7cb0-ec66-48ed-a328-f6397119c7a3" providerId="ADAL" clId="{3E93418B-8F66-47D9-88FC-4D86A60042D7}" dt="2024-03-13T04:23:38.069" v="6661"/>
          <ac:cxnSpMkLst>
            <pc:docMk/>
            <pc:sldMk cId="2913195358" sldId="329"/>
            <ac:cxnSpMk id="22" creationId="{F08DD116-3B44-2F86-330A-0B56F424D2ED}"/>
          </ac:cxnSpMkLst>
        </pc:cxnChg>
        <pc:cxnChg chg="mod">
          <ac:chgData name="Dean R Edstrom JR" userId="986d7cb0-ec66-48ed-a328-f6397119c7a3" providerId="ADAL" clId="{3E93418B-8F66-47D9-88FC-4D86A60042D7}" dt="2024-03-13T04:23:38.069" v="6661"/>
          <ac:cxnSpMkLst>
            <pc:docMk/>
            <pc:sldMk cId="2913195358" sldId="329"/>
            <ac:cxnSpMk id="23" creationId="{ACC7DE1F-6FED-6850-57F1-8C31F699A0F7}"/>
          </ac:cxnSpMkLst>
        </pc:cxnChg>
        <pc:cxnChg chg="mod">
          <ac:chgData name="Dean R Edstrom JR" userId="986d7cb0-ec66-48ed-a328-f6397119c7a3" providerId="ADAL" clId="{3E93418B-8F66-47D9-88FC-4D86A60042D7}" dt="2024-03-13T04:23:38.069" v="6661"/>
          <ac:cxnSpMkLst>
            <pc:docMk/>
            <pc:sldMk cId="2913195358" sldId="329"/>
            <ac:cxnSpMk id="24" creationId="{45DD0B59-B498-0C4F-43A7-1D3FFC3EF37F}"/>
          </ac:cxnSpMkLst>
        </pc:cxnChg>
        <pc:cxnChg chg="mod">
          <ac:chgData name="Dean R Edstrom JR" userId="986d7cb0-ec66-48ed-a328-f6397119c7a3" providerId="ADAL" clId="{3E93418B-8F66-47D9-88FC-4D86A60042D7}" dt="2024-03-13T04:23:38.069" v="6661"/>
          <ac:cxnSpMkLst>
            <pc:docMk/>
            <pc:sldMk cId="2913195358" sldId="329"/>
            <ac:cxnSpMk id="41" creationId="{DFBEDA5B-FFAB-4101-6082-E0A08499C85A}"/>
          </ac:cxnSpMkLst>
        </pc:cxnChg>
        <pc:cxnChg chg="mod">
          <ac:chgData name="Dean R Edstrom JR" userId="986d7cb0-ec66-48ed-a328-f6397119c7a3" providerId="ADAL" clId="{3E93418B-8F66-47D9-88FC-4D86A60042D7}" dt="2024-03-13T04:23:38.069" v="6661"/>
          <ac:cxnSpMkLst>
            <pc:docMk/>
            <pc:sldMk cId="2913195358" sldId="329"/>
            <ac:cxnSpMk id="42" creationId="{C73B37EE-0FAE-C0C8-85A5-B153143DB2AC}"/>
          </ac:cxnSpMkLst>
        </pc:cxnChg>
      </pc:sldChg>
    </pc:docChg>
  </pc:docChgLst>
  <pc:docChgLst>
    <pc:chgData name="Dean R Edstrom JR" userId="986d7cb0-ec66-48ed-a328-f6397119c7a3" providerId="ADAL" clId="{08738591-7D02-4B06-9BED-ACB35B2F4121}"/>
    <pc:docChg chg="addSld modSld">
      <pc:chgData name="Dean R Edstrom JR" userId="986d7cb0-ec66-48ed-a328-f6397119c7a3" providerId="ADAL" clId="{08738591-7D02-4B06-9BED-ACB35B2F4121}" dt="2024-03-11T15:47:26.596" v="49" actId="20577"/>
      <pc:docMkLst>
        <pc:docMk/>
      </pc:docMkLst>
      <pc:sldChg chg="modSp mod">
        <pc:chgData name="Dean R Edstrom JR" userId="986d7cb0-ec66-48ed-a328-f6397119c7a3" providerId="ADAL" clId="{08738591-7D02-4B06-9BED-ACB35B2F4121}" dt="2024-03-11T15:46:20.874" v="39" actId="20577"/>
        <pc:sldMkLst>
          <pc:docMk/>
          <pc:sldMk cId="1159049070" sldId="313"/>
        </pc:sldMkLst>
        <pc:spChg chg="mod">
          <ac:chgData name="Dean R Edstrom JR" userId="986d7cb0-ec66-48ed-a328-f6397119c7a3" providerId="ADAL" clId="{08738591-7D02-4B06-9BED-ACB35B2F4121}" dt="2024-03-11T15:46:04.338" v="17" actId="20577"/>
          <ac:spMkLst>
            <pc:docMk/>
            <pc:sldMk cId="1159049070" sldId="313"/>
            <ac:spMk id="2" creationId="{37E4A63C-4DD8-4308-B3B4-5ED2DA4CD0AA}"/>
          </ac:spMkLst>
        </pc:spChg>
        <pc:spChg chg="mod">
          <ac:chgData name="Dean R Edstrom JR" userId="986d7cb0-ec66-48ed-a328-f6397119c7a3" providerId="ADAL" clId="{08738591-7D02-4B06-9BED-ACB35B2F4121}" dt="2024-03-11T15:46:20.874" v="39" actId="20577"/>
          <ac:spMkLst>
            <pc:docMk/>
            <pc:sldMk cId="1159049070" sldId="313"/>
            <ac:spMk id="7" creationId="{A066AE14-C2E5-4B0C-8CDD-470014F87CA3}"/>
          </ac:spMkLst>
        </pc:spChg>
      </pc:sldChg>
      <pc:sldChg chg="modSp new mod">
        <pc:chgData name="Dean R Edstrom JR" userId="986d7cb0-ec66-48ed-a328-f6397119c7a3" providerId="ADAL" clId="{08738591-7D02-4B06-9BED-ACB35B2F4121}" dt="2024-03-11T15:47:26.596" v="49" actId="20577"/>
        <pc:sldMkLst>
          <pc:docMk/>
          <pc:sldMk cId="3600805354" sldId="316"/>
        </pc:sldMkLst>
        <pc:spChg chg="mod">
          <ac:chgData name="Dean R Edstrom JR" userId="986d7cb0-ec66-48ed-a328-f6397119c7a3" providerId="ADAL" clId="{08738591-7D02-4B06-9BED-ACB35B2F4121}" dt="2024-03-11T15:47:26.596" v="49" actId="20577"/>
          <ac:spMkLst>
            <pc:docMk/>
            <pc:sldMk cId="3600805354" sldId="316"/>
            <ac:spMk id="3" creationId="{A106151C-ADE5-170B-A445-FE28BFF10AD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3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6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>
                <a:solidFill>
                  <a:srgbClr val="004C9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1" y="3573826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>
                <a:solidFill>
                  <a:srgbClr val="004C9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0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3/13/2024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0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0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3901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7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>
                <a:solidFill>
                  <a:srgbClr val="004C9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3" y="719138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0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2" y="4878160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8259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3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0505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>
                <a:solidFill>
                  <a:srgbClr val="004C9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0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3/13/2024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0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0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7753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0"/>
            <a:ext cx="675368" cy="180975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0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1609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0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04982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F656E-377A-46E3-B53F-F338505A0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B5B1AF-64F5-45C8-9187-1B6FEA204DC5}" type="datetime1">
              <a:rPr lang="en-US" smtClean="0"/>
              <a:t>3/13/2024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B75F80-1AE8-49A5-9A42-01F74E61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Broemmelsiek | IPI Status Update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D9BFC-3648-403C-9AFE-2ECB45728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26D5F-DD8A-4F4D-9A5B-6AEEE51D931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fld id="{3C1289A4-50AB-4406-8B1E-079640CE6F44}" type="datetime1">
              <a:rPr lang="en-US" smtClean="0"/>
              <a:t>3/13/2024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458C1B-35C6-4EA3-8220-92C388F4895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Broemmelsiek | IPI Status Update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73536-5492-40B0-BFB6-4554F77EE38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A0D5AD-65BF-472D-9E2E-39E5C7F95FA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27856B3E-CD67-46CA-8C88-84CF2376791E}" type="datetime1">
              <a:rPr lang="en-US" smtClean="0"/>
              <a:t>3/13/2024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11F31-DB01-4F23-BBB5-2E24E2E1EC5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Broemmelsiek | IPI Status Update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1577F1-4B51-4B71-8EC8-4D3AEA2A43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829846-FA61-4E2C-A0C7-7F8752B1B5D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6A81C049-4D5E-453B-AD3C-FFAAE79A6B9D}" type="datetime1">
              <a:rPr lang="en-US" smtClean="0"/>
              <a:t>3/13/2024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8DBEB-3FC6-44CF-BE28-787D7F5A846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Broemmelsiek | IPI Status Update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A6625-089D-44D9-8CD0-EC7E76E59D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6CA53B-CD1D-4A46-B0B6-4250D6DF9E6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1C9A4CF-22D5-4B62-8F16-3ABB9FF0C081}" type="datetime1">
              <a:rPr lang="en-US" smtClean="0"/>
              <a:t>3/13/2024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A4638-0F00-4086-A5CB-FCD7176DD0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Broemmelsiek | IPI Status Update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30B374-19BD-4644-A3B6-C99CFC7C51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E7E48-160B-4FB6-87C9-7E69D3399AF4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pPr>
              <a:defRPr/>
            </a:pPr>
            <a:fld id="{793E2165-A332-4EF1-BD45-AE0C17DF4D37}" type="datetime1">
              <a:rPr lang="en-US" smtClean="0"/>
              <a:t>3/13/2024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F3D20-9737-4EDE-ABD2-FA413F4508C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Broemmelsiek | IPI Status Update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2CF70B-D515-4403-86D5-68B434986361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5" y="3722829"/>
            <a:ext cx="8499231" cy="114693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500">
                <a:solidFill>
                  <a:srgbClr val="004C97"/>
                </a:solidFill>
                <a:latin typeface="Helvetica"/>
              </a:defRPr>
            </a:lvl1pPr>
            <a:lvl2pPr marL="3429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2pPr>
            <a:lvl3pPr marL="6858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3pPr>
            <a:lvl4pPr marL="10287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4pPr>
            <a:lvl5pPr marL="13716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296388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1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1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1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1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8"/>
            <a:ext cx="9189720" cy="222457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187383"/>
            <a:ext cx="9010786" cy="2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0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1" y="728663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0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3/13/2024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0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0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65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7F06EE1-4252-44C3-9954-250197D5DB72}" type="datetime1">
              <a:rPr lang="en-US" smtClean="0"/>
              <a:t>3/13/2024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Broemmelsiek | IPI Status Update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0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3/13/2024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0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0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4" y="3358113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180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4694147"/>
            <a:ext cx="8699500" cy="148493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565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</p:sldLayoutIdLst>
  <p:hf hdr="0"/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1275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05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9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9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-esh.fnal.gov/pls/cert/schedule.show_course_details?cid=14539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300" dirty="0"/>
              <a:t>Installation and Commissioning of the IOTA Proton Injector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Dean (Chip) Edstrom</a:t>
            </a:r>
          </a:p>
          <a:p>
            <a:r>
              <a:rPr lang="en-US" dirty="0"/>
              <a:t>IOTA/FAST Collaboration Meeting</a:t>
            </a:r>
          </a:p>
          <a:p>
            <a:r>
              <a:rPr lang="en-US" dirty="0"/>
              <a:t>13 March 2024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9418C3-910C-405B-BB15-9FF207529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rgbClr val="004C97"/>
                </a:solidFill>
              </a:rPr>
              <a:t>Damaged cooling coil prohibited long-pulse operation…</a:t>
            </a:r>
          </a:p>
          <a:p>
            <a:endParaRPr lang="en-US" sz="1200" dirty="0">
              <a:solidFill>
                <a:srgbClr val="004C97"/>
              </a:solidFill>
            </a:endParaRPr>
          </a:p>
          <a:p>
            <a:r>
              <a:rPr lang="en-US" sz="1200" dirty="0">
                <a:solidFill>
                  <a:srgbClr val="004C97"/>
                </a:solidFill>
              </a:rPr>
              <a:t>Not (as big of) a problem for short pulse:</a:t>
            </a:r>
          </a:p>
          <a:p>
            <a:pPr lvl="1"/>
            <a:r>
              <a:rPr lang="en-US" sz="1400" i="1" dirty="0">
                <a:solidFill>
                  <a:srgbClr val="004C97"/>
                </a:solidFill>
              </a:rPr>
              <a:t>5.6 kHz /  8 </a:t>
            </a:r>
            <a:r>
              <a:rPr lang="en-US" sz="1400" i="1" dirty="0" err="1">
                <a:solidFill>
                  <a:srgbClr val="004C97"/>
                </a:solidFill>
              </a:rPr>
              <a:t>Hr</a:t>
            </a:r>
            <a:r>
              <a:rPr lang="en-US" sz="1400" i="1" dirty="0">
                <a:solidFill>
                  <a:srgbClr val="004C97"/>
                </a:solidFill>
              </a:rPr>
              <a:t> @ 100 W CW</a:t>
            </a:r>
          </a:p>
          <a:p>
            <a:pPr lvl="1"/>
            <a:endParaRPr lang="en-US" sz="1400" i="1" dirty="0">
              <a:solidFill>
                <a:srgbClr val="004C97"/>
              </a:solidFill>
            </a:endParaRPr>
          </a:p>
          <a:p>
            <a:r>
              <a:rPr lang="en-US" sz="1200" i="1" dirty="0"/>
              <a:t>Commissioning needed to assess</a:t>
            </a:r>
            <a:endParaRPr lang="en-US" sz="1400" i="1" dirty="0">
              <a:solidFill>
                <a:srgbClr val="004C97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7B7EAE-6454-4DB7-A46A-2D41AB8CE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IOTA Overview: RFQ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656A2-F2B7-4944-A188-BD778B628B77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 wrap="square" anchor="t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dirty="0"/>
              <a:t>3/13/2024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FA01B-BE1E-480D-8C02-8DFA112C8FB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5" y="4878161"/>
            <a:ext cx="6260399" cy="18215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Edstrom | Installation and Commissioning of the IOTA Proton Injector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67184-2041-4C41-B556-6845A95C3BD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2250" y="4878161"/>
            <a:ext cx="414338" cy="177964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10</a:t>
            </a:fld>
            <a:endParaRPr lang="en-US"/>
          </a:p>
        </p:txBody>
      </p:sp>
      <p:pic>
        <p:nvPicPr>
          <p:cNvPr id="11" name="Picture 10" descr="A graph of an extrapolated tune wander with cw input&#10;&#10;Description automatically generated">
            <a:extLst>
              <a:ext uri="{FF2B5EF4-FFF2-40B4-BE49-F238E27FC236}">
                <a16:creationId xmlns:a16="http://schemas.microsoft.com/office/drawing/2014/main" id="{769198ED-A032-69F0-C511-A6AEB84F0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5" y="2338164"/>
            <a:ext cx="3555269" cy="2386948"/>
          </a:xfrm>
          <a:prstGeom prst="rect">
            <a:avLst/>
          </a:prstGeom>
        </p:spPr>
      </p:pic>
      <p:pic>
        <p:nvPicPr>
          <p:cNvPr id="9" name="Picture 8" descr="A close-up of a machine&#10;&#10;Description automatically generated">
            <a:extLst>
              <a:ext uri="{FF2B5EF4-FFF2-40B4-BE49-F238E27FC236}">
                <a16:creationId xmlns:a16="http://schemas.microsoft.com/office/drawing/2014/main" id="{48340F29-916E-6575-7E59-5512CF777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69"/>
          <a:stretch/>
        </p:blipFill>
        <p:spPr>
          <a:xfrm>
            <a:off x="3542715" y="719139"/>
            <a:ext cx="5347605" cy="3767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7300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C09B00-BBC3-4D55-9F76-85621467A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In Progress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8A013-6D0C-4AAC-BA22-BC7B90569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3/13/2024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A9960-18CB-40CE-955D-F19D2300A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Installation and Commissioning of the IOTA Proton Injector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3F2F8-5F17-491A-BAE4-CCD20699B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52B6E51-D2EC-412E-92C7-C51C3958F018}"/>
              </a:ext>
            </a:extLst>
          </p:cNvPr>
          <p:cNvSpPr txBox="1">
            <a:spLocks/>
          </p:cNvSpPr>
          <p:nvPr/>
        </p:nvSpPr>
        <p:spPr>
          <a:xfrm>
            <a:off x="228600" y="3029788"/>
            <a:ext cx="8672513" cy="184837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Cable Pulls Complete </a:t>
            </a:r>
          </a:p>
          <a:p>
            <a:pPr lvl="1">
              <a:defRPr/>
            </a:pPr>
            <a:r>
              <a:rPr lang="en-US" sz="1800" dirty="0"/>
              <a:t>Over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 300 Cables / 17 Miles Pulled</a:t>
            </a:r>
          </a:p>
          <a:p>
            <a:pPr lvl="1">
              <a:defRPr/>
            </a:pPr>
            <a:r>
              <a:rPr lang="en-US" sz="1800" dirty="0"/>
              <a:t>Terminations In Progress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</a:endParaRPr>
          </a:p>
          <a:p>
            <a:pPr>
              <a:defRPr/>
            </a:pPr>
            <a:r>
              <a:rPr lang="en-US" sz="2000" dirty="0"/>
              <a:t>Beamline Element Installation in Progress</a:t>
            </a:r>
          </a:p>
          <a:p>
            <a:pPr lvl="1">
              <a:defRPr/>
            </a:pPr>
            <a:r>
              <a:rPr lang="en-US" sz="1800" dirty="0"/>
              <a:t>Installed: MEBT Magnets, RFQ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2E514E-5933-6B6F-8972-04FB058BE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509722"/>
            <a:ext cx="5703908" cy="244542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D98F09B-E9C3-9658-193B-56D9CADBA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380" y="509722"/>
            <a:ext cx="3430142" cy="412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06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81B8D-FFBD-4095-8553-11381494B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3/13/2024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99280-92D9-4798-8793-3082BB2AD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Installation and Commissioning of the IOTA Proton Injector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701C5-1DFF-48A4-9506-396B0546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545E9-40CB-480B-8D0E-818B07C0B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15881"/>
            <a:ext cx="7727728" cy="21895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049406-9C40-6704-0E58-30AB56FF4C90}"/>
              </a:ext>
            </a:extLst>
          </p:cNvPr>
          <p:cNvSpPr txBox="1"/>
          <p:nvPr/>
        </p:nvSpPr>
        <p:spPr>
          <a:xfrm>
            <a:off x="8423950" y="329496"/>
            <a:ext cx="4143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2023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61BEFB-1B28-D149-2311-A9287F8C8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9" y="2222322"/>
            <a:ext cx="7727728" cy="242558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FD677B-2FA6-6510-0702-1906ED696FC1}"/>
              </a:ext>
            </a:extLst>
          </p:cNvPr>
          <p:cNvCxnSpPr>
            <a:cxnSpLocks/>
          </p:cNvCxnSpPr>
          <p:nvPr/>
        </p:nvCxnSpPr>
        <p:spPr>
          <a:xfrm>
            <a:off x="636589" y="2205404"/>
            <a:ext cx="7727727" cy="1691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213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5D56D86-CC0E-34C2-55B8-7552AC624A0D}"/>
              </a:ext>
            </a:extLst>
          </p:cNvPr>
          <p:cNvSpPr/>
          <p:nvPr/>
        </p:nvSpPr>
        <p:spPr>
          <a:xfrm>
            <a:off x="2683014" y="3454970"/>
            <a:ext cx="6109619" cy="113109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791B2F-1AEF-D8D2-18FD-8C3A35DDF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3F8DA-F512-AB90-4298-65507EC8D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3/13/2024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2E2DC-5F25-7424-51C8-932612E9A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Broemmelsiek | IPI Status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08BBB-4D93-4428-0C2B-7DED0EED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E7421C-8402-E46F-C6C8-4CFEF56C9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1" y="0"/>
            <a:ext cx="9144000" cy="205835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4FC58E9-CB95-0C98-CD87-F0859D370933}"/>
              </a:ext>
            </a:extLst>
          </p:cNvPr>
          <p:cNvGrpSpPr/>
          <p:nvPr/>
        </p:nvGrpSpPr>
        <p:grpSpPr>
          <a:xfrm>
            <a:off x="99333" y="1936750"/>
            <a:ext cx="1981200" cy="2649310"/>
            <a:chOff x="95250" y="1936750"/>
            <a:chExt cx="1981200" cy="264931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EDAFF39-35D5-647E-E04D-FDEBFB01FD3A}"/>
                </a:ext>
              </a:extLst>
            </p:cNvPr>
            <p:cNvSpPr/>
            <p:nvPr/>
          </p:nvSpPr>
          <p:spPr>
            <a:xfrm>
              <a:off x="95250" y="2236673"/>
              <a:ext cx="1981200" cy="23493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578A02-09C6-B9B2-881C-BC87EAD5EDF8}"/>
                </a:ext>
              </a:extLst>
            </p:cNvPr>
            <p:cNvSpPr/>
            <p:nvPr/>
          </p:nvSpPr>
          <p:spPr>
            <a:xfrm>
              <a:off x="155674" y="3162870"/>
              <a:ext cx="1162305" cy="32251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 Repeller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DA6EBD5-41AB-5478-2569-7BD82F7F1FAE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H="1" flipV="1">
              <a:off x="736826" y="1944572"/>
              <a:ext cx="1" cy="12182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39CD69D-1065-744D-A7C2-38D12FA185FF}"/>
                </a:ext>
              </a:extLst>
            </p:cNvPr>
            <p:cNvSpPr/>
            <p:nvPr/>
          </p:nvSpPr>
          <p:spPr>
            <a:xfrm>
              <a:off x="831042" y="2752101"/>
              <a:ext cx="1162305" cy="34948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Scraper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435F742-8FFC-D58B-CEE5-3454E91429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45" y="1936750"/>
              <a:ext cx="0" cy="81535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F7ECEEB-BC30-1793-C10F-C71D3ED6F085}"/>
                </a:ext>
              </a:extLst>
            </p:cNvPr>
            <p:cNvSpPr/>
            <p:nvPr/>
          </p:nvSpPr>
          <p:spPr>
            <a:xfrm>
              <a:off x="1084264" y="2331243"/>
              <a:ext cx="684438" cy="2921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EID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DC9B224-F004-9C4B-08BC-57D9ECA7111F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V="1">
              <a:off x="1426483" y="1944572"/>
              <a:ext cx="0" cy="38667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20C6BEE-D58D-47F6-3717-BE280F153170}"/>
                </a:ext>
              </a:extLst>
            </p:cNvPr>
            <p:cNvSpPr txBox="1"/>
            <p:nvPr/>
          </p:nvSpPr>
          <p:spPr>
            <a:xfrm>
              <a:off x="246064" y="3666572"/>
              <a:ext cx="1676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Bias Current</a:t>
              </a:r>
            </a:p>
            <a:p>
              <a:pPr algn="ctr"/>
              <a:r>
                <a:rPr lang="en-US" sz="2000" dirty="0"/>
                <a:t>Electronics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B97318C-AB3C-3487-B76F-8B4157D16DF1}"/>
              </a:ext>
            </a:extLst>
          </p:cNvPr>
          <p:cNvSpPr/>
          <p:nvPr/>
        </p:nvSpPr>
        <p:spPr>
          <a:xfrm>
            <a:off x="3232525" y="3843585"/>
            <a:ext cx="836973" cy="2921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B310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23842B6-5393-F88C-9658-A6CB12D25392}"/>
              </a:ext>
            </a:extLst>
          </p:cNvPr>
          <p:cNvCxnSpPr>
            <a:cxnSpLocks/>
          </p:cNvCxnSpPr>
          <p:nvPr/>
        </p:nvCxnSpPr>
        <p:spPr>
          <a:xfrm flipH="1" flipV="1">
            <a:off x="3661087" y="1896533"/>
            <a:ext cx="2990" cy="19470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27C194-C155-FFA3-54BC-8EEF1C2E7F76}"/>
              </a:ext>
            </a:extLst>
          </p:cNvPr>
          <p:cNvSpPr/>
          <p:nvPr/>
        </p:nvSpPr>
        <p:spPr>
          <a:xfrm>
            <a:off x="1169015" y="801823"/>
            <a:ext cx="2477768" cy="33027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RFQ Probes (x12)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16053D7-30A5-F3F9-6EC8-137061AED94B}"/>
              </a:ext>
            </a:extLst>
          </p:cNvPr>
          <p:cNvCxnSpPr>
            <a:cxnSpLocks/>
          </p:cNvCxnSpPr>
          <p:nvPr/>
        </p:nvCxnSpPr>
        <p:spPr>
          <a:xfrm>
            <a:off x="1582966" y="1132093"/>
            <a:ext cx="0" cy="2691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4A169A3-3396-0BAF-D6D9-CF9B3A24F49F}"/>
              </a:ext>
            </a:extLst>
          </p:cNvPr>
          <p:cNvCxnSpPr>
            <a:cxnSpLocks/>
          </p:cNvCxnSpPr>
          <p:nvPr/>
        </p:nvCxnSpPr>
        <p:spPr>
          <a:xfrm>
            <a:off x="2531232" y="1132093"/>
            <a:ext cx="0" cy="2691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92BF518-EB35-AA48-0EAE-B007A67CFE36}"/>
              </a:ext>
            </a:extLst>
          </p:cNvPr>
          <p:cNvCxnSpPr>
            <a:cxnSpLocks/>
          </p:cNvCxnSpPr>
          <p:nvPr/>
        </p:nvCxnSpPr>
        <p:spPr>
          <a:xfrm>
            <a:off x="3301699" y="1132093"/>
            <a:ext cx="0" cy="2691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97FD911-79A4-669C-983A-0A7B88D4961F}"/>
              </a:ext>
            </a:extLst>
          </p:cNvPr>
          <p:cNvSpPr/>
          <p:nvPr/>
        </p:nvSpPr>
        <p:spPr>
          <a:xfrm>
            <a:off x="3712785" y="3520522"/>
            <a:ext cx="836973" cy="2921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B312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B627A6A-9007-9CF0-4B0F-C79880B99054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4123279" y="1898368"/>
            <a:ext cx="7993" cy="16221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98CB02D-279A-CA60-C3DF-7F79AF9CE542}"/>
              </a:ext>
            </a:extLst>
          </p:cNvPr>
          <p:cNvSpPr/>
          <p:nvPr/>
        </p:nvSpPr>
        <p:spPr>
          <a:xfrm>
            <a:off x="2692558" y="2830183"/>
            <a:ext cx="836973" cy="49934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T310</a:t>
            </a:r>
          </a:p>
          <a:p>
            <a:pPr algn="ctr"/>
            <a:r>
              <a:rPr lang="en-US" sz="1400" dirty="0"/>
              <a:t>(Toroid)</a:t>
            </a:r>
            <a:endParaRPr lang="en-US" sz="2000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C8D9387-8D65-FAD0-3D30-C112C0AC5765}"/>
              </a:ext>
            </a:extLst>
          </p:cNvPr>
          <p:cNvCxnSpPr>
            <a:cxnSpLocks/>
          </p:cNvCxnSpPr>
          <p:nvPr/>
        </p:nvCxnSpPr>
        <p:spPr>
          <a:xfrm flipV="1">
            <a:off x="3451139" y="1914444"/>
            <a:ext cx="0" cy="9157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E0E8651-9935-65A1-C17E-042F80551F2D}"/>
              </a:ext>
            </a:extLst>
          </p:cNvPr>
          <p:cNvSpPr/>
          <p:nvPr/>
        </p:nvSpPr>
        <p:spPr>
          <a:xfrm>
            <a:off x="4183742" y="2384924"/>
            <a:ext cx="1078198" cy="94460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MEBT Allison Scanner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4542951-BEB8-2F99-5EAC-B62E4F8CC5F7}"/>
              </a:ext>
            </a:extLst>
          </p:cNvPr>
          <p:cNvCxnSpPr>
            <a:cxnSpLocks/>
          </p:cNvCxnSpPr>
          <p:nvPr/>
        </p:nvCxnSpPr>
        <p:spPr>
          <a:xfrm flipV="1">
            <a:off x="4691410" y="1896533"/>
            <a:ext cx="0" cy="4883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7C3B934-4072-B7B6-176A-F0DB246A1663}"/>
              </a:ext>
            </a:extLst>
          </p:cNvPr>
          <p:cNvSpPr/>
          <p:nvPr/>
        </p:nvSpPr>
        <p:spPr>
          <a:xfrm>
            <a:off x="3697729" y="529387"/>
            <a:ext cx="1539162" cy="60270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W315</a:t>
            </a:r>
            <a:endParaRPr lang="en-US" sz="2000" b="1" dirty="0"/>
          </a:p>
          <a:p>
            <a:pPr algn="ctr"/>
            <a:r>
              <a:rPr lang="en-US" sz="1400" dirty="0"/>
              <a:t>(Scanning Wire)</a:t>
            </a:r>
            <a:endParaRPr lang="en-US" sz="2000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B71FA35-990A-ACF0-1E75-3DA820AEEEE0}"/>
              </a:ext>
            </a:extLst>
          </p:cNvPr>
          <p:cNvCxnSpPr>
            <a:cxnSpLocks/>
          </p:cNvCxnSpPr>
          <p:nvPr/>
        </p:nvCxnSpPr>
        <p:spPr>
          <a:xfrm>
            <a:off x="4674474" y="1132093"/>
            <a:ext cx="0" cy="2691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F413621-A301-1A99-1CBD-D992E3E26379}"/>
              </a:ext>
            </a:extLst>
          </p:cNvPr>
          <p:cNvSpPr txBox="1"/>
          <p:nvPr/>
        </p:nvSpPr>
        <p:spPr>
          <a:xfrm>
            <a:off x="2683014" y="4174403"/>
            <a:ext cx="610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Beam Position Monitors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6F85ACC-CEA5-A64C-D052-0F90DC40A16C}"/>
              </a:ext>
            </a:extLst>
          </p:cNvPr>
          <p:cNvSpPr/>
          <p:nvPr/>
        </p:nvSpPr>
        <p:spPr>
          <a:xfrm>
            <a:off x="6263466" y="2595526"/>
            <a:ext cx="1047662" cy="73408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X333</a:t>
            </a:r>
          </a:p>
          <a:p>
            <a:pPr algn="ctr"/>
            <a:r>
              <a:rPr lang="en-US" sz="1400" dirty="0"/>
              <a:t>(Diamond Detector)</a:t>
            </a:r>
            <a:endParaRPr lang="en-US" sz="2000" dirty="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89CC8B5-39E5-F901-4773-07D7C88C31AB}"/>
              </a:ext>
            </a:extLst>
          </p:cNvPr>
          <p:cNvSpPr/>
          <p:nvPr/>
        </p:nvSpPr>
        <p:spPr>
          <a:xfrm>
            <a:off x="5274564" y="509722"/>
            <a:ext cx="836972" cy="62237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T322</a:t>
            </a:r>
          </a:p>
          <a:p>
            <a:pPr algn="ctr"/>
            <a:r>
              <a:rPr lang="en-US" sz="1400" dirty="0"/>
              <a:t>(WCM)</a:t>
            </a:r>
            <a:endParaRPr lang="en-US" sz="2000" dirty="0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F3C73AD-49D0-3C13-9259-4C1AD46E3A8B}"/>
              </a:ext>
            </a:extLst>
          </p:cNvPr>
          <p:cNvCxnSpPr>
            <a:cxnSpLocks/>
          </p:cNvCxnSpPr>
          <p:nvPr/>
        </p:nvCxnSpPr>
        <p:spPr>
          <a:xfrm>
            <a:off x="5439822" y="1132093"/>
            <a:ext cx="0" cy="2691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9731910-6F41-08F0-475A-12CCB3A58D5A}"/>
              </a:ext>
            </a:extLst>
          </p:cNvPr>
          <p:cNvCxnSpPr>
            <a:cxnSpLocks/>
          </p:cNvCxnSpPr>
          <p:nvPr/>
        </p:nvCxnSpPr>
        <p:spPr>
          <a:xfrm flipV="1">
            <a:off x="6350878" y="1828800"/>
            <a:ext cx="0" cy="7666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8752753-4E33-C08E-FF50-80A0B357FE8C}"/>
              </a:ext>
            </a:extLst>
          </p:cNvPr>
          <p:cNvSpPr/>
          <p:nvPr/>
        </p:nvSpPr>
        <p:spPr>
          <a:xfrm>
            <a:off x="4866681" y="3843684"/>
            <a:ext cx="836973" cy="2921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B322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73983DC-22D9-2B8C-D9B0-6A2D9FEAFD57}"/>
              </a:ext>
            </a:extLst>
          </p:cNvPr>
          <p:cNvCxnSpPr>
            <a:cxnSpLocks/>
            <a:stCxn id="68" idx="0"/>
          </p:cNvCxnSpPr>
          <p:nvPr/>
        </p:nvCxnSpPr>
        <p:spPr>
          <a:xfrm flipV="1">
            <a:off x="5285168" y="1896533"/>
            <a:ext cx="17192" cy="19471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5A62AD17-8ADB-50EB-676A-16BFABDB3816}"/>
              </a:ext>
            </a:extLst>
          </p:cNvPr>
          <p:cNvSpPr/>
          <p:nvPr/>
        </p:nvSpPr>
        <p:spPr>
          <a:xfrm>
            <a:off x="5812005" y="3506266"/>
            <a:ext cx="836973" cy="2921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B332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09FE67D-88AE-A896-1E8B-EFB8A2E43F61}"/>
              </a:ext>
            </a:extLst>
          </p:cNvPr>
          <p:cNvCxnSpPr>
            <a:cxnSpLocks/>
          </p:cNvCxnSpPr>
          <p:nvPr/>
        </p:nvCxnSpPr>
        <p:spPr>
          <a:xfrm flipV="1">
            <a:off x="6169099" y="1811867"/>
            <a:ext cx="505" cy="16943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D6E32DCC-84D0-F6B3-9D73-46DE14F31686}"/>
              </a:ext>
            </a:extLst>
          </p:cNvPr>
          <p:cNvSpPr/>
          <p:nvPr/>
        </p:nvSpPr>
        <p:spPr>
          <a:xfrm>
            <a:off x="7205695" y="1998538"/>
            <a:ext cx="836973" cy="49934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T344</a:t>
            </a:r>
          </a:p>
          <a:p>
            <a:pPr algn="ctr"/>
            <a:r>
              <a:rPr lang="en-US" sz="1400" dirty="0"/>
              <a:t>(Toroid)</a:t>
            </a:r>
            <a:endParaRPr lang="en-US" sz="2000" dirty="0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1C6C6D21-C217-14DE-E9F9-65FF4004F00F}"/>
              </a:ext>
            </a:extLst>
          </p:cNvPr>
          <p:cNvSpPr/>
          <p:nvPr/>
        </p:nvSpPr>
        <p:spPr>
          <a:xfrm>
            <a:off x="7352387" y="47915"/>
            <a:ext cx="1539162" cy="60270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W343</a:t>
            </a:r>
            <a:endParaRPr lang="en-US" sz="2000" b="1" dirty="0"/>
          </a:p>
          <a:p>
            <a:pPr algn="ctr"/>
            <a:r>
              <a:rPr lang="en-US" sz="1400" dirty="0"/>
              <a:t>(Scanning Wire)</a:t>
            </a:r>
            <a:endParaRPr lang="en-US" sz="2000" dirty="0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97C997F-8591-8FC4-FF99-6D36B7A40968}"/>
              </a:ext>
            </a:extLst>
          </p:cNvPr>
          <p:cNvCxnSpPr>
            <a:cxnSpLocks/>
          </p:cNvCxnSpPr>
          <p:nvPr/>
        </p:nvCxnSpPr>
        <p:spPr>
          <a:xfrm>
            <a:off x="7557547" y="650621"/>
            <a:ext cx="0" cy="5432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2B4F6F5E-167B-0639-529A-4F21D5B8F957}"/>
              </a:ext>
            </a:extLst>
          </p:cNvPr>
          <p:cNvSpPr/>
          <p:nvPr/>
        </p:nvSpPr>
        <p:spPr>
          <a:xfrm>
            <a:off x="7678080" y="3506266"/>
            <a:ext cx="836973" cy="2921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B345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20DDA81F-AF1C-10B5-6391-4EC96FCE3FEA}"/>
              </a:ext>
            </a:extLst>
          </p:cNvPr>
          <p:cNvCxnSpPr>
            <a:cxnSpLocks/>
          </p:cNvCxnSpPr>
          <p:nvPr/>
        </p:nvCxnSpPr>
        <p:spPr>
          <a:xfrm flipH="1" flipV="1">
            <a:off x="8077727" y="1637234"/>
            <a:ext cx="19973" cy="18690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522A4B30-342C-52A4-93F5-DD07ED677D50}"/>
              </a:ext>
            </a:extLst>
          </p:cNvPr>
          <p:cNvCxnSpPr>
            <a:cxnSpLocks/>
          </p:cNvCxnSpPr>
          <p:nvPr/>
        </p:nvCxnSpPr>
        <p:spPr>
          <a:xfrm flipV="1">
            <a:off x="7855828" y="1637234"/>
            <a:ext cx="0" cy="3613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820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32ED42-1706-4706-ADA0-9E2101C1413B}"/>
              </a:ext>
            </a:extLst>
          </p:cNvPr>
          <p:cNvSpPr/>
          <p:nvPr/>
        </p:nvSpPr>
        <p:spPr>
          <a:xfrm>
            <a:off x="4511021" y="501927"/>
            <a:ext cx="4297771" cy="4093885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4247E7A-4D04-EAB0-DB79-8AB23F0795D1}"/>
              </a:ext>
            </a:extLst>
          </p:cNvPr>
          <p:cNvSpPr/>
          <p:nvPr/>
        </p:nvSpPr>
        <p:spPr>
          <a:xfrm>
            <a:off x="123924" y="509722"/>
            <a:ext cx="4297771" cy="409388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2A0F81-A4BF-486E-9E27-F87AA174A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33" y="679582"/>
            <a:ext cx="3360513" cy="39419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dirty="0"/>
              <a:t>325 MHz LLRF by Euclid </a:t>
            </a:r>
            <a:r>
              <a:rPr lang="en-US" sz="1600" b="1" dirty="0" err="1"/>
              <a:t>Techlabs</a:t>
            </a:r>
            <a:endParaRPr lang="en-US" sz="1600" b="1" dirty="0"/>
          </a:p>
          <a:p>
            <a:pPr marL="0" indent="0" algn="ctr">
              <a:buNone/>
            </a:pPr>
            <a:r>
              <a:rPr lang="en-US" sz="1200" b="1" dirty="0"/>
              <a:t>For RFQ &amp; Buncher with Relative Phase Shift</a:t>
            </a:r>
          </a:p>
          <a:p>
            <a:pPr marL="0" indent="0" algn="ctr">
              <a:buNone/>
            </a:pPr>
            <a:r>
              <a:rPr lang="en-US" sz="1200" b="1" dirty="0"/>
              <a:t>Integrated EPICS IOC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5B52D4-3A03-46E1-9FBE-9540F52F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Instrumentation – LLRF &amp; BPMs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9932D-E541-40BA-A290-B96272F0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3/13/2024</a:t>
            </a:r>
          </a:p>
          <a:p>
            <a:pPr algn="r"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A95A0-AD0A-44BB-8574-1BB755DE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Installation and Commissioning of the IOTA Proton Injector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50F5F-7E45-436B-93B0-E219A9865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2F9BC0D-1C66-2F8F-58EC-61ED017577BA}"/>
              </a:ext>
            </a:extLst>
          </p:cNvPr>
          <p:cNvSpPr txBox="1">
            <a:spLocks/>
          </p:cNvSpPr>
          <p:nvPr/>
        </p:nvSpPr>
        <p:spPr>
          <a:xfrm>
            <a:off x="4678605" y="672248"/>
            <a:ext cx="3844650" cy="39419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/>
              <a:t>BPMs by Instrumentation Technologies</a:t>
            </a:r>
          </a:p>
          <a:p>
            <a:pPr marL="0" indent="0" algn="ctr">
              <a:buNone/>
            </a:pPr>
            <a:r>
              <a:rPr lang="en-US" sz="1200" b="1" dirty="0"/>
              <a:t>Insert Fabrication by </a:t>
            </a:r>
            <a:r>
              <a:rPr lang="en-US" sz="1200" b="1" dirty="0" err="1"/>
              <a:t>Bevatech</a:t>
            </a:r>
            <a:endParaRPr lang="en-US" sz="1200" b="1" dirty="0"/>
          </a:p>
          <a:p>
            <a:pPr marL="0" indent="0" algn="ctr">
              <a:buNone/>
            </a:pPr>
            <a:r>
              <a:rPr lang="en-US" sz="1200" b="1" dirty="0" err="1"/>
              <a:t>PreAmp</a:t>
            </a:r>
            <a:r>
              <a:rPr lang="en-US" sz="1200" b="1" dirty="0"/>
              <a:t> Assemblies by AD/Inst</a:t>
            </a:r>
          </a:p>
          <a:p>
            <a:pPr marL="0" indent="0" algn="ctr">
              <a:buNone/>
            </a:pPr>
            <a:r>
              <a:rPr lang="en-US" sz="1200" b="1" dirty="0"/>
              <a:t>Integrated EPICS IOC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97C3C1-CB41-F407-B6B5-70B8D3C2C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165" y="3441608"/>
            <a:ext cx="3513484" cy="13474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1678FB-DC49-7B2B-440A-B8D92821B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514" y="1519989"/>
            <a:ext cx="3870786" cy="22611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402EEB-9915-76F5-DB44-46C1A2AF4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46" y="1599646"/>
            <a:ext cx="3998888" cy="24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9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8D9DB6-78B0-3081-44B3-5B9B8B2A5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3230214" cy="379452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IPI Timing Assumes:</a:t>
            </a:r>
          </a:p>
          <a:p>
            <a:pPr lvl="1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30 </a:t>
            </a:r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 for Arc</a:t>
            </a:r>
          </a:p>
          <a:p>
            <a:pPr lvl="1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600 </a:t>
            </a:r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 to LEBT Neutralization</a:t>
            </a:r>
          </a:p>
          <a:p>
            <a:pPr lvl="2"/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(Suppress Emittance Growth)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15 </a:t>
            </a:r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 to RFQ Fill</a:t>
            </a:r>
          </a:p>
          <a:p>
            <a:pPr lvl="1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5 </a:t>
            </a:r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 to Stabilize</a:t>
            </a:r>
          </a:p>
          <a:p>
            <a:pPr lvl="1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 </a:t>
            </a:r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 for Beam to IOTA</a:t>
            </a:r>
          </a:p>
          <a:p>
            <a:pPr marL="282575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EA2F0E-4CFE-23BC-FD84-DB029981B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B2441-10E8-348B-1340-4A765F768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3/13/2024</a:t>
            </a:r>
          </a:p>
          <a:p>
            <a:pPr algn="r"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9178D-06E4-403D-7AA3-10F509E9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Installation and Commissioning of the IOTA Proton Injector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93703-635E-A900-38E9-BFB909FA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26A7D1-BE62-07B2-47E0-E8D6F5ACE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661" y="434679"/>
            <a:ext cx="5267738" cy="394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32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E4A63C-4DD8-4308-B3B4-5ED2DA4CD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4343397" cy="3794522"/>
          </a:xfrm>
        </p:spPr>
        <p:txBody>
          <a:bodyPr>
            <a:normAutofit/>
          </a:bodyPr>
          <a:lstStyle/>
          <a:p>
            <a:r>
              <a:rPr lang="en-US" dirty="0"/>
              <a:t>Source / Low Energy Beam Transport</a:t>
            </a:r>
          </a:p>
          <a:p>
            <a:pPr lvl="1"/>
            <a:r>
              <a:rPr lang="en-US" dirty="0" err="1"/>
              <a:t>Duoplasmatron</a:t>
            </a:r>
            <a:r>
              <a:rPr lang="en-US" dirty="0"/>
              <a:t> Proton Source</a:t>
            </a:r>
          </a:p>
          <a:p>
            <a:pPr lvl="2"/>
            <a:r>
              <a:rPr lang="en-US" dirty="0"/>
              <a:t>50 keV Conditioning / Commissioning</a:t>
            </a:r>
          </a:p>
          <a:p>
            <a:pPr lvl="2"/>
            <a:r>
              <a:rPr lang="en-US" dirty="0"/>
              <a:t>Source Characterization</a:t>
            </a:r>
          </a:p>
          <a:p>
            <a:r>
              <a:rPr lang="en-US" dirty="0"/>
              <a:t>325 MHz RF (post-FPCs)</a:t>
            </a:r>
          </a:p>
          <a:p>
            <a:pPr lvl="1"/>
            <a:r>
              <a:rPr lang="en-US" dirty="0"/>
              <a:t>Installation of RF distribution</a:t>
            </a:r>
          </a:p>
          <a:p>
            <a:pPr lvl="1"/>
            <a:r>
              <a:rPr lang="en-US" dirty="0"/>
              <a:t>Controls/Instrumentation Electronics</a:t>
            </a:r>
          </a:p>
          <a:p>
            <a:pPr lvl="2"/>
            <a:r>
              <a:rPr lang="en-US" dirty="0"/>
              <a:t>Slow (PLC) RF protection system</a:t>
            </a:r>
          </a:p>
          <a:p>
            <a:pPr lvl="2"/>
            <a:r>
              <a:rPr lang="en-US" dirty="0"/>
              <a:t>Fast (VME) RF protection systems</a:t>
            </a:r>
          </a:p>
          <a:p>
            <a:pPr lvl="2"/>
            <a:r>
              <a:rPr lang="en-US" dirty="0"/>
              <a:t>Timing and Readback (HRM)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Klystron Hook-up / Commissioning ***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Critical Path Item (~ June 2024)</a:t>
            </a:r>
          </a:p>
          <a:p>
            <a:pPr lvl="1"/>
            <a:r>
              <a:rPr lang="en-US" dirty="0"/>
              <a:t>RFQ / Buncher commissioning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41673F-A225-4209-9CBC-515AF2ACA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Proton Injector – Remaining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B5C10-3E6D-4AFD-973F-4288D0162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3/13/2024</a:t>
            </a:r>
          </a:p>
          <a:p>
            <a:pPr algn="r"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51606-97BF-4230-AAF4-B95B5B91D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Installation and Commissioning of the IOTA Proton Injector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EDAFE-5703-464D-BAC5-3AB8C0875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r>
              <a:rPr lang="en-US" dirty="0"/>
              <a:t>		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066AE14-C2E5-4B0C-8CDD-470014F87CA3}"/>
              </a:ext>
            </a:extLst>
          </p:cNvPr>
          <p:cNvSpPr txBox="1">
            <a:spLocks/>
          </p:cNvSpPr>
          <p:nvPr/>
        </p:nvSpPr>
        <p:spPr>
          <a:xfrm>
            <a:off x="4572000" y="728664"/>
            <a:ext cx="4343397" cy="379452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Fabrication / Installation</a:t>
            </a:r>
          </a:p>
          <a:p>
            <a:pPr lvl="2"/>
            <a:r>
              <a:rPr lang="en-US" dirty="0"/>
              <a:t>Vacuum / Instrumentation crosses</a:t>
            </a:r>
          </a:p>
          <a:p>
            <a:pPr lvl="2"/>
            <a:r>
              <a:rPr lang="en-US" dirty="0"/>
              <a:t>Bend dipole vacuum chambers</a:t>
            </a:r>
          </a:p>
          <a:p>
            <a:pPr lvl="1"/>
            <a:r>
              <a:rPr lang="en-US" dirty="0"/>
              <a:t>Alignment</a:t>
            </a:r>
          </a:p>
          <a:p>
            <a:pPr lvl="2"/>
            <a:r>
              <a:rPr lang="en-US" dirty="0"/>
              <a:t>RFQ / Beamline Element Alignment</a:t>
            </a:r>
          </a:p>
          <a:p>
            <a:pPr lvl="1"/>
            <a:r>
              <a:rPr lang="en-US" dirty="0"/>
              <a:t>Beamline Commissioning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Administrative: in progress ***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SAD Update / MCI Calc. / RGA Reg.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Critical Path Items (~ June 2024)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sz="1200" i="1" dirty="0"/>
              <a:t>*** Note: Critical path item estimates are optimistic.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59049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D31D1D-ADF0-6255-2A71-DD8058857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For your attention,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 to everyone working to make the IPI a reality!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/>
              <a:t>Any Questions?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F9A3AF-C270-D279-99CC-29D8634D9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you…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47482-A186-ECAD-ADC8-14453A16D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3/13/2024</a:t>
            </a:r>
          </a:p>
          <a:p>
            <a:pPr algn="r"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2170A-BDB0-C12C-F7D9-05C58B939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Installation and Commissioning of the IOTA Proton Injector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43590-B810-DA28-83B7-B27F94FD5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214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able with text and numbers&#10;&#10;Description automatically generated">
            <a:extLst>
              <a:ext uri="{FF2B5EF4-FFF2-40B4-BE49-F238E27FC236}">
                <a16:creationId xmlns:a16="http://schemas.microsoft.com/office/drawing/2014/main" id="{A329F064-CEA1-3C72-C879-4266582BC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315" y="122522"/>
            <a:ext cx="3064196" cy="45073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273522-F795-4507-A3FA-211EED816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IOTA Proton Injector (IPI)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FCC66-5A49-44DA-829D-D15D19C25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3/13/2024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D907E-F966-4C8B-A619-CDFC61DA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Installation and Commissioning of the IOTA Proton Injector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4EDC1-1CB1-4C79-ADF2-C0160E8A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453F3E0-B794-417C-9292-8EDFE2A8C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679632"/>
            <a:ext cx="5724938" cy="40257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i="1" dirty="0"/>
              <a:t>Objective: Build a short proton </a:t>
            </a:r>
            <a:r>
              <a:rPr lang="en-US" sz="1600" b="1" i="1" dirty="0" err="1"/>
              <a:t>linac</a:t>
            </a:r>
            <a:r>
              <a:rPr lang="en-US" sz="1600" b="1" i="1" dirty="0"/>
              <a:t> for beam to IOTA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400" dirty="0">
                <a:solidFill>
                  <a:srgbClr val="0070C0"/>
                </a:solidFill>
              </a:rPr>
              <a:t>2.5 MeV Protons for use in the IOTA ring at the FAST Facility</a:t>
            </a:r>
          </a:p>
          <a:p>
            <a:pPr lvl="1"/>
            <a:r>
              <a:rPr lang="en-US" sz="1000" dirty="0"/>
              <a:t>Installation In Progress</a:t>
            </a:r>
          </a:p>
          <a:p>
            <a:pPr lvl="1"/>
            <a:r>
              <a:rPr lang="en-US" sz="1000" dirty="0"/>
              <a:t>50 keV extraction from the </a:t>
            </a:r>
            <a:r>
              <a:rPr lang="en-US" sz="1000" dirty="0" err="1"/>
              <a:t>Duoplasmatron</a:t>
            </a:r>
            <a:r>
              <a:rPr lang="en-US" sz="1000" dirty="0"/>
              <a:t> Source</a:t>
            </a:r>
          </a:p>
          <a:p>
            <a:pPr lvl="1"/>
            <a:r>
              <a:rPr lang="en-US" sz="1000" dirty="0"/>
              <a:t>Acceleration to 2.5 MeV through the RFQ</a:t>
            </a:r>
          </a:p>
          <a:p>
            <a:pPr marL="282575" lvl="1" indent="0">
              <a:buNone/>
            </a:pPr>
            <a:endParaRPr lang="en-US" sz="1000" dirty="0"/>
          </a:p>
          <a:p>
            <a:r>
              <a:rPr lang="en-US" sz="1400" dirty="0">
                <a:solidFill>
                  <a:srgbClr val="0070C0"/>
                </a:solidFill>
              </a:rPr>
              <a:t>Primarily Reused / Borrowed Components</a:t>
            </a:r>
          </a:p>
          <a:p>
            <a:pPr lvl="1"/>
            <a:r>
              <a:rPr lang="en-US" sz="1000" b="1" dirty="0">
                <a:solidFill>
                  <a:srgbClr val="0070C0"/>
                </a:solidFill>
              </a:rPr>
              <a:t>HINS:</a:t>
            </a:r>
            <a:r>
              <a:rPr lang="en-US" sz="1000" dirty="0"/>
              <a:t> </a:t>
            </a:r>
            <a:r>
              <a:rPr lang="en-US" sz="1000" dirty="0" err="1"/>
              <a:t>Duoplasmatron</a:t>
            </a:r>
            <a:r>
              <a:rPr lang="en-US" sz="1000" dirty="0"/>
              <a:t> Ion Source, LEBT Solenoids, RFQ, Buncher, </a:t>
            </a:r>
            <a:r>
              <a:rPr lang="en-US" sz="1000" dirty="0" err="1"/>
              <a:t>Toroids</a:t>
            </a:r>
            <a:r>
              <a:rPr lang="en-US" sz="1000" dirty="0"/>
              <a:t>, Faraday Cup</a:t>
            </a:r>
          </a:p>
          <a:p>
            <a:pPr lvl="1"/>
            <a:r>
              <a:rPr lang="en-US" sz="1000" b="1" dirty="0">
                <a:solidFill>
                  <a:srgbClr val="0070C0"/>
                </a:solidFill>
              </a:rPr>
              <a:t>PIP-II IT:</a:t>
            </a:r>
            <a:r>
              <a:rPr lang="en-US" sz="1000" dirty="0"/>
              <a:t> LEBT/MEBT Allison Scanners, Scanning Wires, Bias Current Electronics</a:t>
            </a:r>
          </a:p>
          <a:p>
            <a:pPr lvl="1"/>
            <a:r>
              <a:rPr lang="en-US" sz="1000" b="1" dirty="0">
                <a:solidFill>
                  <a:srgbClr val="0070C0"/>
                </a:solidFill>
              </a:rPr>
              <a:t>IOTA Electron Injector Beamline:</a:t>
            </a:r>
            <a:r>
              <a:rPr lang="en-US" sz="1000" dirty="0"/>
              <a:t> LE Quadrupoles, LE Bend Dipoles, Wall Current Monitor</a:t>
            </a:r>
          </a:p>
          <a:p>
            <a:pPr lvl="1"/>
            <a:r>
              <a:rPr lang="en-US" sz="1000" b="1" dirty="0">
                <a:solidFill>
                  <a:srgbClr val="0070C0"/>
                </a:solidFill>
              </a:rPr>
              <a:t>IOTA:</a:t>
            </a:r>
            <a:r>
              <a:rPr lang="en-US" sz="1000" dirty="0"/>
              <a:t> Combined Function (H/V/SQ) magnets</a:t>
            </a:r>
          </a:p>
          <a:p>
            <a:pPr lvl="1"/>
            <a:endParaRPr lang="en-US" sz="1000" dirty="0"/>
          </a:p>
          <a:p>
            <a:r>
              <a:rPr lang="en-US" sz="1400" dirty="0">
                <a:solidFill>
                  <a:srgbClr val="0070C0"/>
                </a:solidFill>
              </a:rPr>
              <a:t>Relatively few new systems</a:t>
            </a:r>
          </a:p>
          <a:p>
            <a:pPr lvl="1"/>
            <a:r>
              <a:rPr lang="en-US" sz="1000" dirty="0"/>
              <a:t>MEBT BPMs: Instrumentation Technologies / </a:t>
            </a:r>
            <a:r>
              <a:rPr lang="en-US" sz="1000" dirty="0" err="1"/>
              <a:t>Bevatech</a:t>
            </a:r>
            <a:endParaRPr lang="en-US" sz="1000" dirty="0"/>
          </a:p>
          <a:p>
            <a:pPr lvl="1"/>
            <a:r>
              <a:rPr lang="en-US" sz="1000" dirty="0"/>
              <a:t>325 MHz LLRF: Euclid </a:t>
            </a:r>
            <a:r>
              <a:rPr lang="en-US" sz="1000" dirty="0" err="1"/>
              <a:t>Techlabs</a:t>
            </a:r>
            <a:r>
              <a:rPr lang="en-US" sz="1000" dirty="0"/>
              <a:t>, LLC</a:t>
            </a:r>
          </a:p>
        </p:txBody>
      </p:sp>
    </p:spTree>
    <p:extLst>
      <p:ext uri="{BB962C8B-B14F-4D97-AF65-F5344CB8AC3E}">
        <p14:creationId xmlns:p14="http://schemas.microsoft.com/office/powerpoint/2010/main" val="3688096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AE3C1A5-A959-C519-FB62-0EB232837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42" y="1770506"/>
            <a:ext cx="7271836" cy="336283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6DDF7F6-C92A-6ED0-230F-FA8C6EB756C2}"/>
              </a:ext>
            </a:extLst>
          </p:cNvPr>
          <p:cNvSpPr/>
          <p:nvPr/>
        </p:nvSpPr>
        <p:spPr>
          <a:xfrm>
            <a:off x="3372477" y="991763"/>
            <a:ext cx="4911788" cy="1089291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AD4760-B0D1-CF3B-403A-A50E2EF7A522}"/>
              </a:ext>
            </a:extLst>
          </p:cNvPr>
          <p:cNvSpPr/>
          <p:nvPr/>
        </p:nvSpPr>
        <p:spPr>
          <a:xfrm>
            <a:off x="1484897" y="969064"/>
            <a:ext cx="1875430" cy="1089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793F492-18A8-F4A5-1B22-FEAB9F6C00D1}"/>
              </a:ext>
            </a:extLst>
          </p:cNvPr>
          <p:cNvSpPr/>
          <p:nvPr/>
        </p:nvSpPr>
        <p:spPr>
          <a:xfrm>
            <a:off x="803454" y="969065"/>
            <a:ext cx="675368" cy="108929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693640F-B4BC-E8E4-456E-777686776B7C}"/>
              </a:ext>
            </a:extLst>
          </p:cNvPr>
          <p:cNvSpPr/>
          <p:nvPr/>
        </p:nvSpPr>
        <p:spPr>
          <a:xfrm>
            <a:off x="122011" y="969065"/>
            <a:ext cx="675368" cy="108929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0CB434-7799-59BF-D792-973EDA945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41" y="0"/>
            <a:ext cx="9144000" cy="205835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530ACF-F0C1-D4F6-C43A-63151000D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D0B97-9B4E-2B68-A0D6-294D3864E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3/13/2024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37949-D5D6-030A-B55D-6DC83EB59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Installation and Commissioning of the IOTA Proton Injector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0856F-8E6D-00A0-7DAD-9F3FBE91E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907041-D5A5-6A0F-88EB-421438619F06}"/>
              </a:ext>
            </a:extLst>
          </p:cNvPr>
          <p:cNvSpPr txBox="1"/>
          <p:nvPr/>
        </p:nvSpPr>
        <p:spPr>
          <a:xfrm>
            <a:off x="122011" y="946366"/>
            <a:ext cx="5261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IS    LEBT           RFQ                           MEBT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2CF185F9-0C69-613A-C887-8176C41E56E7}"/>
              </a:ext>
            </a:extLst>
          </p:cNvPr>
          <p:cNvSpPr/>
          <p:nvPr/>
        </p:nvSpPr>
        <p:spPr>
          <a:xfrm rot="5400000">
            <a:off x="4035869" y="-1798398"/>
            <a:ext cx="345318" cy="8151476"/>
          </a:xfrm>
          <a:prstGeom prst="rightBrace">
            <a:avLst>
              <a:gd name="adj1" fmla="val 8333"/>
              <a:gd name="adj2" fmla="val 6592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FAE16FD6-ED97-BAAE-D5E7-768FAFD32582}"/>
              </a:ext>
            </a:extLst>
          </p:cNvPr>
          <p:cNvSpPr/>
          <p:nvPr/>
        </p:nvSpPr>
        <p:spPr>
          <a:xfrm rot="16200000">
            <a:off x="3016254" y="1264754"/>
            <a:ext cx="243502" cy="2613991"/>
          </a:xfrm>
          <a:prstGeom prst="rightBrace">
            <a:avLst>
              <a:gd name="adj1" fmla="val 8333"/>
              <a:gd name="adj2" fmla="val 4131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78491E-CFDD-16D8-A4E6-6A29D039ECB1}"/>
              </a:ext>
            </a:extLst>
          </p:cNvPr>
          <p:cNvSpPr/>
          <p:nvPr/>
        </p:nvSpPr>
        <p:spPr>
          <a:xfrm>
            <a:off x="4524301" y="3302079"/>
            <a:ext cx="1137308" cy="762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IOTA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C23873-8C3D-431D-DE54-D036DC268FD4}"/>
              </a:ext>
            </a:extLst>
          </p:cNvPr>
          <p:cNvSpPr txBox="1"/>
          <p:nvPr/>
        </p:nvSpPr>
        <p:spPr>
          <a:xfrm rot="480149">
            <a:off x="4940144" y="241307"/>
            <a:ext cx="613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D600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C2FB4A-BF8F-FA56-8F81-973BAF6E3CCA}"/>
              </a:ext>
            </a:extLst>
          </p:cNvPr>
          <p:cNvSpPr txBox="1"/>
          <p:nvPr/>
        </p:nvSpPr>
        <p:spPr>
          <a:xfrm rot="910488">
            <a:off x="7002484" y="487066"/>
            <a:ext cx="141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4C97"/>
                </a:solidFill>
              </a:rPr>
              <a:t>Electron Beamline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492077-129D-7406-F013-5B27A4BEE291}"/>
              </a:ext>
            </a:extLst>
          </p:cNvPr>
          <p:cNvSpPr txBox="1"/>
          <p:nvPr/>
        </p:nvSpPr>
        <p:spPr>
          <a:xfrm rot="981918">
            <a:off x="8589356" y="1236496"/>
            <a:ext cx="613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D604</a:t>
            </a:r>
          </a:p>
        </p:txBody>
      </p:sp>
    </p:spTree>
    <p:extLst>
      <p:ext uri="{BB962C8B-B14F-4D97-AF65-F5344CB8AC3E}">
        <p14:creationId xmlns:p14="http://schemas.microsoft.com/office/powerpoint/2010/main" val="3267309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9B0532-995C-ABAE-59C6-58BB961C8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900" y="35560"/>
            <a:ext cx="5317099" cy="45990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530ACF-F0C1-D4F6-C43A-63151000D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Duoplasmatron</a:t>
            </a:r>
            <a:r>
              <a:rPr lang="en-US" dirty="0"/>
              <a:t> Source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D0B97-9B4E-2B68-A0D6-294D3864E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3/13/2024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37949-D5D6-030A-B55D-6DC83EB59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Installation and Commissioning of the IOTA Proton Injector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0856F-8E6D-00A0-7DAD-9F3FBE91E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12331D-708A-B44B-AF87-862632C67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70" y="942675"/>
            <a:ext cx="3703730" cy="350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42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6E0233-A33F-71A2-1383-6642CA0FD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In Five Easy™ Steps: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625475" lvl="1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Assemble the source</a:t>
            </a:r>
          </a:p>
          <a:p>
            <a:pPr marL="625475" lvl="1" indent="-34290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625475" lvl="1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Insert good filament</a:t>
            </a:r>
          </a:p>
          <a:p>
            <a:pPr marL="625475" lvl="1" indent="-34290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625475" lvl="1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Perform leak-check</a:t>
            </a:r>
          </a:p>
          <a:p>
            <a:pPr marL="625475" lvl="1" indent="-34290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625475" lvl="1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Condition to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 </a:t>
            </a:r>
            <a:r>
              <a:rPr lang="en-US" dirty="0">
                <a:solidFill>
                  <a:srgbClr val="FF0000"/>
                </a:solidFill>
              </a:rPr>
              <a:t>48 keV</a:t>
            </a:r>
          </a:p>
          <a:p>
            <a:pPr marL="855662" lvl="3" indent="0">
              <a:buNone/>
            </a:pPr>
            <a:r>
              <a:rPr lang="en-US" dirty="0">
                <a:solidFill>
                  <a:srgbClr val="FF0000"/>
                </a:solidFill>
              </a:rPr>
              <a:t>(Ideally 50 kV, but…)</a:t>
            </a:r>
          </a:p>
          <a:p>
            <a:pPr marL="625475" lvl="1" indent="-34290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625475" lvl="1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Establish beam to Faraday Cup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06151C-ADE5-170B-A445-FE28BFF10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Commissioning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D1EC1-B5EB-2311-7D9E-C21CBCC8C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3/13/2024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6062C-6D3C-C707-B0C8-D598A4B9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Installation and Commissioning of the IOTA Proton Injector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C7179-D930-86CF-5423-6E8B281C2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 descr="A screen shot of a graph&#10;&#10;Description automatically generated">
            <a:extLst>
              <a:ext uri="{FF2B5EF4-FFF2-40B4-BE49-F238E27FC236}">
                <a16:creationId xmlns:a16="http://schemas.microsoft.com/office/drawing/2014/main" id="{52DB4D55-F5F4-EB00-023F-7141F3252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999" y="191228"/>
            <a:ext cx="5117277" cy="428552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445289-07A4-5E74-1D52-F21D57BB026A}"/>
              </a:ext>
            </a:extLst>
          </p:cNvPr>
          <p:cNvCxnSpPr>
            <a:cxnSpLocks/>
          </p:cNvCxnSpPr>
          <p:nvPr/>
        </p:nvCxnSpPr>
        <p:spPr>
          <a:xfrm>
            <a:off x="2758440" y="3545840"/>
            <a:ext cx="115399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246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FB74FA-8AE1-868A-DB27-8F07BE009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6" y="300012"/>
            <a:ext cx="6319644" cy="40891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06151C-ADE5-170B-A445-FE28BFF10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Filaments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D1EC1-B5EB-2311-7D9E-C21CBCC8C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3/13/2024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6062C-6D3C-C707-B0C8-D598A4B9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Installation and Commissioning of the IOTA Proton Injector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C7179-D930-86CF-5423-6E8B281C2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3" name="Picture 12" descr="A close-up of a machine&#10;&#10;Description automatically generated">
            <a:extLst>
              <a:ext uri="{FF2B5EF4-FFF2-40B4-BE49-F238E27FC236}">
                <a16:creationId xmlns:a16="http://schemas.microsoft.com/office/drawing/2014/main" id="{468C653B-7A24-4C86-A4B9-1037A8CE5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326" y="32442"/>
            <a:ext cx="3169793" cy="199447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531811-04D3-E7D2-DAF4-5726060D636E}"/>
              </a:ext>
            </a:extLst>
          </p:cNvPr>
          <p:cNvSpPr/>
          <p:nvPr/>
        </p:nvSpPr>
        <p:spPr>
          <a:xfrm>
            <a:off x="6512561" y="2103120"/>
            <a:ext cx="2557830" cy="24417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u="sng" dirty="0">
                <a:solidFill>
                  <a:srgbClr val="0070C0"/>
                </a:solidFill>
              </a:rPr>
              <a:t>Filament Prep</a:t>
            </a:r>
            <a:endParaRPr lang="en-US" sz="2000" u="sng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Coat w/ Carbonate Mixture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Install in Bell Jar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Heat to 900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°C (White Heat)</a:t>
            </a:r>
          </a:p>
          <a:p>
            <a:endParaRPr lang="en-US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activation w/ HV bias (~100VDC)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05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A7B4247-44A3-4063-573A-4B55D5E05B2C}"/>
              </a:ext>
            </a:extLst>
          </p:cNvPr>
          <p:cNvGrpSpPr/>
          <p:nvPr/>
        </p:nvGrpSpPr>
        <p:grpSpPr>
          <a:xfrm>
            <a:off x="2223638" y="2184400"/>
            <a:ext cx="5488677" cy="2839162"/>
            <a:chOff x="2223638" y="2184400"/>
            <a:chExt cx="5488677" cy="283916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450288D-E585-C535-799C-515BF402C1B7}"/>
                </a:ext>
              </a:extLst>
            </p:cNvPr>
            <p:cNvSpPr/>
            <p:nvPr/>
          </p:nvSpPr>
          <p:spPr>
            <a:xfrm>
              <a:off x="2223638" y="2184400"/>
              <a:ext cx="5488677" cy="262625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3093C0-8271-4421-CCCC-B793963F9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7265" y="2448125"/>
              <a:ext cx="5190181" cy="2575437"/>
            </a:xfrm>
            <a:prstGeom prst="rect">
              <a:avLst/>
            </a:prstGeom>
          </p:spPr>
        </p:pic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441B2C-0E77-CDF7-B9E9-7A6C227C2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550864"/>
            <a:ext cx="8672513" cy="37945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Plan in 3 Steps: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91E94B-47E3-1608-C7E0-60DB49AD1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Duoplasmatron</a:t>
            </a:r>
            <a:r>
              <a:rPr lang="en-US" dirty="0"/>
              <a:t> Source Commissioning / Characterization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8E945-471C-8D1B-3181-A84585B82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3/13/2024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E60EF-99D9-2B8F-BAD6-C0AF4E18F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Installation and Commissioning of the IOTA Proton Injector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68C99-547E-02E8-8C21-490A1BC9B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48F093-22E9-A6EB-B915-E87C19D006E1}"/>
              </a:ext>
            </a:extLst>
          </p:cNvPr>
          <p:cNvGrpSpPr/>
          <p:nvPr/>
        </p:nvGrpSpPr>
        <p:grpSpPr>
          <a:xfrm>
            <a:off x="4857461" y="665309"/>
            <a:ext cx="4286539" cy="2362534"/>
            <a:chOff x="4857461" y="550865"/>
            <a:chExt cx="4286539" cy="236253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B4F32D1-498C-F6D9-FA48-DF8F965F2F03}"/>
                </a:ext>
              </a:extLst>
            </p:cNvPr>
            <p:cNvSpPr/>
            <p:nvPr/>
          </p:nvSpPr>
          <p:spPr>
            <a:xfrm>
              <a:off x="4857461" y="550865"/>
              <a:ext cx="4203760" cy="2362534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E15AFB-4A92-AC35-1ABF-6799DA9BC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7566" y="566872"/>
              <a:ext cx="4126434" cy="2292284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BC1745-1C38-5787-2DD3-913342762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24" y="1152349"/>
            <a:ext cx="2179448" cy="35702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9B90A1F-CD28-7055-2630-DD058E73A770}"/>
              </a:ext>
            </a:extLst>
          </p:cNvPr>
          <p:cNvGrpSpPr/>
          <p:nvPr/>
        </p:nvGrpSpPr>
        <p:grpSpPr>
          <a:xfrm>
            <a:off x="2408051" y="471578"/>
            <a:ext cx="2532249" cy="1976547"/>
            <a:chOff x="2408051" y="471578"/>
            <a:chExt cx="2532249" cy="197654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3D5B82D-3D88-4E77-1882-08B2D9EC26C3}"/>
                </a:ext>
              </a:extLst>
            </p:cNvPr>
            <p:cNvSpPr/>
            <p:nvPr/>
          </p:nvSpPr>
          <p:spPr>
            <a:xfrm>
              <a:off x="2408051" y="471578"/>
              <a:ext cx="2532249" cy="197654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E4F3BB-877A-8426-E6DA-1575EFA86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0615" y="516693"/>
              <a:ext cx="2285096" cy="1785871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C6340D6-E1F2-566C-DD3D-5CAA54BE9874}"/>
              </a:ext>
            </a:extLst>
          </p:cNvPr>
          <p:cNvSpPr txBox="1"/>
          <p:nvPr/>
        </p:nvSpPr>
        <p:spPr>
          <a:xfrm>
            <a:off x="3660955" y="2122827"/>
            <a:ext cx="1091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Faraday Cup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8F72947-7B4A-BC10-A191-276AFF796BFF}"/>
              </a:ext>
            </a:extLst>
          </p:cNvPr>
          <p:cNvCxnSpPr/>
          <p:nvPr/>
        </p:nvCxnSpPr>
        <p:spPr>
          <a:xfrm flipV="1">
            <a:off x="4564859" y="1684683"/>
            <a:ext cx="132497" cy="4776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C6AE829-9843-FD68-EB73-F8CF145ACC7B}"/>
              </a:ext>
            </a:extLst>
          </p:cNvPr>
          <p:cNvSpPr txBox="1"/>
          <p:nvPr/>
        </p:nvSpPr>
        <p:spPr>
          <a:xfrm>
            <a:off x="7867547" y="2593299"/>
            <a:ext cx="1091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Faraday Cup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0DAF18-1A9A-A763-E9BF-995F20F5B843}"/>
              </a:ext>
            </a:extLst>
          </p:cNvPr>
          <p:cNvSpPr txBox="1"/>
          <p:nvPr/>
        </p:nvSpPr>
        <p:spPr>
          <a:xfrm>
            <a:off x="6920362" y="2587347"/>
            <a:ext cx="652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Toroid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D2FD51F-E007-1022-2FB1-A970ED8D6CFF}"/>
              </a:ext>
            </a:extLst>
          </p:cNvPr>
          <p:cNvCxnSpPr>
            <a:cxnSpLocks/>
          </p:cNvCxnSpPr>
          <p:nvPr/>
        </p:nvCxnSpPr>
        <p:spPr>
          <a:xfrm flipV="1">
            <a:off x="7230717" y="2090738"/>
            <a:ext cx="137169" cy="4966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7A3F457-8076-D6AF-B757-AEE2FDCB25A7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8413049" y="2122827"/>
            <a:ext cx="116589" cy="4704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99EA4B2-597B-146C-C8A3-F7EA20A035CB}"/>
              </a:ext>
            </a:extLst>
          </p:cNvPr>
          <p:cNvSpPr txBox="1"/>
          <p:nvPr/>
        </p:nvSpPr>
        <p:spPr>
          <a:xfrm>
            <a:off x="7700438" y="734720"/>
            <a:ext cx="1185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Bend Magnet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98BF60A-50CF-F004-F920-E31B7FCD3118}"/>
              </a:ext>
            </a:extLst>
          </p:cNvPr>
          <p:cNvCxnSpPr/>
          <p:nvPr/>
        </p:nvCxnSpPr>
        <p:spPr>
          <a:xfrm flipH="1">
            <a:off x="8102600" y="1042497"/>
            <a:ext cx="190500" cy="4719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F4808E3-6353-F44B-683F-F0E2D397D651}"/>
              </a:ext>
            </a:extLst>
          </p:cNvPr>
          <p:cNvSpPr txBox="1"/>
          <p:nvPr/>
        </p:nvSpPr>
        <p:spPr>
          <a:xfrm rot="1741175">
            <a:off x="5948999" y="3887633"/>
            <a:ext cx="108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LEBT Allison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Scanner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A78B0C-0BBD-2506-3C43-0DB3C8B704DA}"/>
              </a:ext>
            </a:extLst>
          </p:cNvPr>
          <p:cNvSpPr txBox="1"/>
          <p:nvPr/>
        </p:nvSpPr>
        <p:spPr>
          <a:xfrm rot="16200000">
            <a:off x="2259232" y="1360597"/>
            <a:ext cx="906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ORC 2011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E8E469-79AE-2F8D-624B-8452923D0AA1}"/>
              </a:ext>
            </a:extLst>
          </p:cNvPr>
          <p:cNvSpPr txBox="1"/>
          <p:nvPr/>
        </p:nvSpPr>
        <p:spPr>
          <a:xfrm>
            <a:off x="2425746" y="202732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Wingdings" panose="05000000000000000000" pitchFamily="2" charset="2"/>
              </a:rPr>
              <a:t>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8A0A48-CDEB-2A79-0DAE-D390BF7B2320}"/>
              </a:ext>
            </a:extLst>
          </p:cNvPr>
          <p:cNvSpPr txBox="1"/>
          <p:nvPr/>
        </p:nvSpPr>
        <p:spPr>
          <a:xfrm>
            <a:off x="4915982" y="254178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Wingdings" panose="05000000000000000000" pitchFamily="2" charset="2"/>
              </a:rPr>
              <a:t>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910FC4-85B3-03D5-D97D-9A134AE2F607}"/>
              </a:ext>
            </a:extLst>
          </p:cNvPr>
          <p:cNvSpPr txBox="1"/>
          <p:nvPr/>
        </p:nvSpPr>
        <p:spPr>
          <a:xfrm>
            <a:off x="2292396" y="434538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Wingdings" panose="05000000000000000000" pitchFamily="2" charset="2"/>
              </a:rPr>
              <a:t></a:t>
            </a:r>
          </a:p>
        </p:txBody>
      </p:sp>
    </p:spTree>
    <p:extLst>
      <p:ext uri="{BB962C8B-B14F-4D97-AF65-F5344CB8AC3E}">
        <p14:creationId xmlns:p14="http://schemas.microsoft.com/office/powerpoint/2010/main" val="1715988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B33D07-33AB-A460-90CE-3962FDC36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4267998" cy="3794522"/>
          </a:xfrm>
        </p:spPr>
        <p:txBody>
          <a:bodyPr/>
          <a:lstStyle/>
          <a:p>
            <a:r>
              <a:rPr lang="en-US" dirty="0"/>
              <a:t>New Requirement</a:t>
            </a:r>
          </a:p>
          <a:p>
            <a:pPr lvl="1"/>
            <a:r>
              <a:rPr lang="en-US" dirty="0"/>
              <a:t>In compliance with DOE Order 420.2D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Registration is currently awaiting final approval from FSO</a:t>
            </a:r>
          </a:p>
          <a:p>
            <a:endParaRPr lang="en-US" dirty="0"/>
          </a:p>
          <a:p>
            <a:r>
              <a:rPr lang="en-US" dirty="0"/>
              <a:t>ES&amp;H Training Course Available</a:t>
            </a:r>
          </a:p>
          <a:p>
            <a:pPr lvl="1"/>
            <a:r>
              <a:rPr lang="en-US" dirty="0">
                <a:hlinkClick r:id="rId2"/>
              </a:rPr>
              <a:t>IPI Source Operation [AD000190/CR/01] 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Audience: All RGD Source Operators</a:t>
            </a:r>
          </a:p>
          <a:p>
            <a:pPr lvl="1"/>
            <a:endParaRPr lang="en-US" dirty="0"/>
          </a:p>
          <a:p>
            <a:r>
              <a:rPr lang="en-US" dirty="0"/>
              <a:t>ORC 2011 approved</a:t>
            </a:r>
          </a:p>
          <a:p>
            <a:pPr lvl="1"/>
            <a:r>
              <a:rPr lang="en-US" dirty="0"/>
              <a:t>Allows for Step #1 of Commissioning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C09BE-A090-6974-F4BD-B32C84D77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IPI Source – Radiation Generating Device (RGD) Registration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292B7-7DF4-4601-B8B6-4882596ED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3/13/2024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6A286-9EAA-832F-D4A4-3CFA96796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Installation and Commissioning of the IOTA Proton Injector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CFDDD-1BEB-7635-33C7-0604D0FA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 descr="A metal box with green lights&#10;&#10;Description automatically generated">
            <a:extLst>
              <a:ext uri="{FF2B5EF4-FFF2-40B4-BE49-F238E27FC236}">
                <a16:creationId xmlns:a16="http://schemas.microsoft.com/office/drawing/2014/main" id="{56C74F60-A17A-782C-3A32-A980F0413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0819"/>
            <a:ext cx="4521622" cy="339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76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6F4330D-D0D4-7A2F-9481-2B601E19C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7" y="744755"/>
            <a:ext cx="4443101" cy="39486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772666-FB80-4858-9823-A59CE76CA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HLRF Distribution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C9FA9-31EC-479C-A667-7838B540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3/13/2024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57174-9A85-4E54-90F2-51DBD4BF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Installation and Commissioning of the IOTA Proton Injector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B8789-891F-4DD6-80C7-A5EC40AB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0447E9-C49B-4830-A0E8-054CC0A2F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921" y="1336064"/>
            <a:ext cx="4616232" cy="324330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C3FC33-30BD-1B37-04C9-340E004E485E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804556" y="285653"/>
            <a:ext cx="4513851" cy="921106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57858B-E49C-C5CE-AEDE-ACBA33D264B2}"/>
              </a:ext>
            </a:extLst>
          </p:cNvPr>
          <p:cNvCxnSpPr>
            <a:cxnSpLocks/>
          </p:cNvCxnSpPr>
          <p:nvPr/>
        </p:nvCxnSpPr>
        <p:spPr>
          <a:xfrm flipH="1">
            <a:off x="823566" y="271512"/>
            <a:ext cx="4644418" cy="92879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ED7565-E5FD-99E2-46F1-E37D4262C65D}"/>
              </a:ext>
            </a:extLst>
          </p:cNvPr>
          <p:cNvGrpSpPr/>
          <p:nvPr/>
        </p:nvGrpSpPr>
        <p:grpSpPr>
          <a:xfrm>
            <a:off x="5288707" y="50403"/>
            <a:ext cx="3856665" cy="2128520"/>
            <a:chOff x="164048" y="565421"/>
            <a:chExt cx="3856665" cy="2128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B6EF23-D0BE-D2C2-AC33-D7ECE9E92A9A}"/>
                </a:ext>
              </a:extLst>
            </p:cNvPr>
            <p:cNvSpPr/>
            <p:nvPr/>
          </p:nvSpPr>
          <p:spPr>
            <a:xfrm>
              <a:off x="164048" y="565421"/>
              <a:ext cx="3809952" cy="21285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009F3B2-0738-9624-1E94-3B517DDFE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8202" y="645994"/>
              <a:ext cx="1375451" cy="18480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3E25A-D92B-C764-59B6-794020C4A10A}"/>
                </a:ext>
              </a:extLst>
            </p:cNvPr>
            <p:cNvSpPr txBox="1"/>
            <p:nvPr/>
          </p:nvSpPr>
          <p:spPr>
            <a:xfrm>
              <a:off x="2915923" y="1375931"/>
              <a:ext cx="10390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2” Conduits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(500MCM)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04B91B8-75A9-2868-EB10-80D0156FFFCD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flipH="1" flipV="1">
              <a:off x="2120041" y="1249148"/>
              <a:ext cx="795882" cy="3883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AE7D444-7472-1C44-7F5C-78CCDA0CD901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flipH="1" flipV="1">
              <a:off x="2120041" y="1470614"/>
              <a:ext cx="795882" cy="1669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2D0B981-6ADE-E64C-6569-A4B751C314D3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flipH="1">
              <a:off x="2120041" y="1637541"/>
              <a:ext cx="795882" cy="4448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566727C-A730-0DD8-206F-2A2F5B3343FD}"/>
                </a:ext>
              </a:extLst>
            </p:cNvPr>
            <p:cNvSpPr txBox="1"/>
            <p:nvPr/>
          </p:nvSpPr>
          <p:spPr>
            <a:xfrm>
              <a:off x="222250" y="1336064"/>
              <a:ext cx="10390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4” Conduits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49C359B-71DD-BE42-1408-4BE972475ADE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 flipV="1">
              <a:off x="1261317" y="1217016"/>
              <a:ext cx="619196" cy="2729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0BC874A-408E-6E16-60E6-A4E95AFCE9F0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 flipV="1">
              <a:off x="1261317" y="1465729"/>
              <a:ext cx="619196" cy="242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0F1A4FE-6A26-A08A-21A0-6DBB7D166E7E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>
              <a:off x="1261317" y="1489953"/>
              <a:ext cx="579287" cy="52084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78AB538-1258-6B50-45C0-758B03F24C95}"/>
                </a:ext>
              </a:extLst>
            </p:cNvPr>
            <p:cNvSpPr txBox="1"/>
            <p:nvPr/>
          </p:nvSpPr>
          <p:spPr>
            <a:xfrm>
              <a:off x="2915923" y="2079966"/>
              <a:ext cx="1104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1.5” Conduit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(Fiber)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6397C89-8290-093C-89B9-06F6E76EA4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0216" y="2282471"/>
              <a:ext cx="914075" cy="5308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32B98C1-D432-82AE-1298-82FB386465B8}"/>
                </a:ext>
              </a:extLst>
            </p:cNvPr>
            <p:cNvSpPr txBox="1"/>
            <p:nvPr/>
          </p:nvSpPr>
          <p:spPr>
            <a:xfrm>
              <a:off x="503090" y="1758867"/>
              <a:ext cx="7950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RFQ WG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E63E4EA-B603-D3A4-67AA-196A60DBF816}"/>
                </a:ext>
              </a:extLst>
            </p:cNvPr>
            <p:cNvSpPr txBox="1"/>
            <p:nvPr/>
          </p:nvSpPr>
          <p:spPr>
            <a:xfrm>
              <a:off x="259984" y="2181670"/>
              <a:ext cx="11060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Buncher WG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73D6CB-C89A-A7EE-0366-1C66A900E694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 flipV="1">
              <a:off x="1366056" y="2317575"/>
              <a:ext cx="493158" cy="1798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8B722FB-322B-FB06-5026-4A045029B543}"/>
                </a:ext>
              </a:extLst>
            </p:cNvPr>
            <p:cNvCxnSpPr>
              <a:cxnSpLocks/>
              <a:stCxn id="44" idx="3"/>
            </p:cNvCxnSpPr>
            <p:nvPr/>
          </p:nvCxnSpPr>
          <p:spPr>
            <a:xfrm flipV="1">
              <a:off x="1298179" y="1789991"/>
              <a:ext cx="628540" cy="12276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B8D1C6-30D4-1F76-DCE8-DF78EF2052A7}"/>
                </a:ext>
              </a:extLst>
            </p:cNvPr>
            <p:cNvSpPr txBox="1"/>
            <p:nvPr/>
          </p:nvSpPr>
          <p:spPr>
            <a:xfrm>
              <a:off x="193748" y="616005"/>
              <a:ext cx="1308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Penetration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16976D3-C4F1-7325-AEE3-7FBE904E63EF}"/>
              </a:ext>
            </a:extLst>
          </p:cNvPr>
          <p:cNvCxnSpPr>
            <a:cxnSpLocks/>
          </p:cNvCxnSpPr>
          <p:nvPr/>
        </p:nvCxnSpPr>
        <p:spPr>
          <a:xfrm>
            <a:off x="7065666" y="2120966"/>
            <a:ext cx="576975" cy="747417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E9D99F0-9F82-87EE-C373-3D241C691EFD}"/>
              </a:ext>
            </a:extLst>
          </p:cNvPr>
          <p:cNvCxnSpPr>
            <a:cxnSpLocks/>
          </p:cNvCxnSpPr>
          <p:nvPr/>
        </p:nvCxnSpPr>
        <p:spPr>
          <a:xfrm>
            <a:off x="7051378" y="2098865"/>
            <a:ext cx="572659" cy="75119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84923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C8109F18-D3F1-4F3F-B026-3A27E0AEB3D7}" vid="{5174E10A-46A9-4B77-98F7-96C44A12B2CC}"/>
    </a:ext>
  </a:extLst>
</a:theme>
</file>

<file path=ppt/theme/theme2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FNAL_16x9</Template>
  <TotalTime>2559</TotalTime>
  <Words>862</Words>
  <Application>Microsoft Office PowerPoint</Application>
  <PresentationFormat>On-screen Show (16:9)</PresentationFormat>
  <Paragraphs>231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Helvetica</vt:lpstr>
      <vt:lpstr>Times New Roman</vt:lpstr>
      <vt:lpstr>Wingdings</vt:lpstr>
      <vt:lpstr>Fermilab_PPT_090915</vt:lpstr>
      <vt:lpstr>Fermilab_PPT_090815</vt:lpstr>
      <vt:lpstr>PowerPoint Presentation</vt:lpstr>
      <vt:lpstr>The IOTA Proton Injector (IPI)</vt:lpstr>
      <vt:lpstr>Beamline Overview</vt:lpstr>
      <vt:lpstr>Duoplasmatron Source</vt:lpstr>
      <vt:lpstr>Source Commissioning</vt:lpstr>
      <vt:lpstr>Filaments</vt:lpstr>
      <vt:lpstr>Duoplasmatron Source Commissioning / Characterization</vt:lpstr>
      <vt:lpstr>IPI Source – Radiation Generating Device (RGD) Registration</vt:lpstr>
      <vt:lpstr>HLRF Distribution</vt:lpstr>
      <vt:lpstr>IOTA Overview: RFQ</vt:lpstr>
      <vt:lpstr>Installation In Progress</vt:lpstr>
      <vt:lpstr>PowerPoint Presentation</vt:lpstr>
      <vt:lpstr>Instrumentation</vt:lpstr>
      <vt:lpstr>New Instrumentation – LLRF &amp; BPMs</vt:lpstr>
      <vt:lpstr>Timing</vt:lpstr>
      <vt:lpstr>IOTA Proton Injector – Remaining</vt:lpstr>
      <vt:lpstr>Thank you… 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R Broemmelsiek</dc:creator>
  <cp:lastModifiedBy>Dean R Edstrom, Jr</cp:lastModifiedBy>
  <cp:revision>2</cp:revision>
  <cp:lastPrinted>2014-01-20T19:40:21Z</cp:lastPrinted>
  <dcterms:created xsi:type="dcterms:W3CDTF">2021-10-27T20:50:18Z</dcterms:created>
  <dcterms:modified xsi:type="dcterms:W3CDTF">2024-03-13T15:14:57Z</dcterms:modified>
</cp:coreProperties>
</file>