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43" r:id="rId3"/>
    <p:sldId id="335" r:id="rId4"/>
    <p:sldId id="342" r:id="rId5"/>
    <p:sldId id="344" r:id="rId6"/>
    <p:sldId id="33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FF40FF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EDB24-DA6A-194B-AEB4-2E33A445DD88}" v="6" dt="2023-11-30T15:44:25.8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3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1224" y="19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Savage" userId="dbfb9cc8-4b90-4fee-ab3e-16f5ea4c5341" providerId="ADAL" clId="{24F0A702-6BF8-564C-86CC-F99985777EC7}"/>
    <pc:docChg chg="custSel addSld delSld modSld">
      <pc:chgData name="Geoffrey Savage" userId="dbfb9cc8-4b90-4fee-ab3e-16f5ea4c5341" providerId="ADAL" clId="{24F0A702-6BF8-564C-86CC-F99985777EC7}" dt="2023-09-21T14:43:09.542" v="594" actId="20577"/>
      <pc:docMkLst>
        <pc:docMk/>
      </pc:docMkLst>
      <pc:sldChg chg="modSp mod">
        <pc:chgData name="Geoffrey Savage" userId="dbfb9cc8-4b90-4fee-ab3e-16f5ea4c5341" providerId="ADAL" clId="{24F0A702-6BF8-564C-86CC-F99985777EC7}" dt="2023-09-21T14:41:33.477" v="471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24F0A702-6BF8-564C-86CC-F99985777EC7}" dt="2023-09-21T14:41:33.477" v="471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24F0A702-6BF8-564C-86CC-F99985777EC7}" dt="2023-09-21T13:42:34.086" v="3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24F0A702-6BF8-564C-86CC-F99985777EC7}" dt="2023-09-21T13:52:34.527" v="293" actId="20577"/>
        <pc:sldMkLst>
          <pc:docMk/>
          <pc:sldMk cId="4198130733" sldId="300"/>
        </pc:sldMkLst>
        <pc:spChg chg="mod">
          <ac:chgData name="Geoffrey Savage" userId="dbfb9cc8-4b90-4fee-ab3e-16f5ea4c5341" providerId="ADAL" clId="{24F0A702-6BF8-564C-86CC-F99985777EC7}" dt="2023-09-21T13:52:34.527" v="293" actId="20577"/>
          <ac:spMkLst>
            <pc:docMk/>
            <pc:sldMk cId="4198130733" sldId="300"/>
            <ac:spMk id="2" creationId="{A4C8A18D-5086-7D40-A11D-186D6EBFD5D0}"/>
          </ac:spMkLst>
        </pc:spChg>
      </pc:sldChg>
      <pc:sldChg chg="del">
        <pc:chgData name="Geoffrey Savage" userId="dbfb9cc8-4b90-4fee-ab3e-16f5ea4c5341" providerId="ADAL" clId="{24F0A702-6BF8-564C-86CC-F99985777EC7}" dt="2023-09-21T13:46:58.602" v="6" actId="2696"/>
        <pc:sldMkLst>
          <pc:docMk/>
          <pc:sldMk cId="2360865954" sldId="301"/>
        </pc:sldMkLst>
      </pc:sldChg>
      <pc:sldChg chg="del">
        <pc:chgData name="Geoffrey Savage" userId="dbfb9cc8-4b90-4fee-ab3e-16f5ea4c5341" providerId="ADAL" clId="{24F0A702-6BF8-564C-86CC-F99985777EC7}" dt="2023-09-21T13:43:15.014" v="4" actId="2696"/>
        <pc:sldMkLst>
          <pc:docMk/>
          <pc:sldMk cId="2059182126" sldId="302"/>
        </pc:sldMkLst>
      </pc:sldChg>
      <pc:sldChg chg="modSp mod">
        <pc:chgData name="Geoffrey Savage" userId="dbfb9cc8-4b90-4fee-ab3e-16f5ea4c5341" providerId="ADAL" clId="{24F0A702-6BF8-564C-86CC-F99985777EC7}" dt="2023-09-21T14:43:09.542" v="594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24F0A702-6BF8-564C-86CC-F99985777EC7}" dt="2023-09-21T14:43:09.542" v="594" actId="20577"/>
          <ac:spMkLst>
            <pc:docMk/>
            <pc:sldMk cId="122254345" sldId="304"/>
            <ac:spMk id="2" creationId="{29B7417D-3E7D-0E17-96DB-AC98F90DF48D}"/>
          </ac:spMkLst>
        </pc:spChg>
      </pc:sldChg>
      <pc:sldChg chg="addSp delSp modSp mod">
        <pc:chgData name="Geoffrey Savage" userId="dbfb9cc8-4b90-4fee-ab3e-16f5ea4c5341" providerId="ADAL" clId="{24F0A702-6BF8-564C-86CC-F99985777EC7}" dt="2023-09-21T14:06:12.831" v="352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24F0A702-6BF8-564C-86CC-F99985777EC7}" dt="2023-09-21T14:06:12.831" v="352" actId="20577"/>
          <ac:spMkLst>
            <pc:docMk/>
            <pc:sldMk cId="3287494543" sldId="305"/>
            <ac:spMk id="2" creationId="{3F89D7B1-F116-451D-D5FA-36BD5066B0AB}"/>
          </ac:spMkLst>
        </pc:spChg>
        <pc:spChg chg="add del">
          <ac:chgData name="Geoffrey Savage" userId="dbfb9cc8-4b90-4fee-ab3e-16f5ea4c5341" providerId="ADAL" clId="{24F0A702-6BF8-564C-86CC-F99985777EC7}" dt="2023-09-21T13:51:09.042" v="264"/>
          <ac:spMkLst>
            <pc:docMk/>
            <pc:sldMk cId="3287494543" sldId="305"/>
            <ac:spMk id="7" creationId="{C793421A-05B5-F8D9-116C-B0770DACF83D}"/>
          </ac:spMkLst>
        </pc:spChg>
        <pc:picChg chg="add del">
          <ac:chgData name="Geoffrey Savage" userId="dbfb9cc8-4b90-4fee-ab3e-16f5ea4c5341" providerId="ADAL" clId="{24F0A702-6BF8-564C-86CC-F99985777EC7}" dt="2023-09-21T13:51:09.042" v="264"/>
          <ac:picMkLst>
            <pc:docMk/>
            <pc:sldMk cId="3287494543" sldId="305"/>
            <ac:picMk id="1026" creationId="{A404F69D-6EFF-4AA4-5E66-D7C3A5DE396D}"/>
          </ac:picMkLst>
        </pc:picChg>
      </pc:sldChg>
      <pc:sldChg chg="del">
        <pc:chgData name="Geoffrey Savage" userId="dbfb9cc8-4b90-4fee-ab3e-16f5ea4c5341" providerId="ADAL" clId="{24F0A702-6BF8-564C-86CC-F99985777EC7}" dt="2023-09-21T13:47:05.576" v="7" actId="2696"/>
        <pc:sldMkLst>
          <pc:docMk/>
          <pc:sldMk cId="224008617" sldId="306"/>
        </pc:sldMkLst>
      </pc:sldChg>
      <pc:sldChg chg="addSp delSp modSp new mod">
        <pc:chgData name="Geoffrey Savage" userId="dbfb9cc8-4b90-4fee-ab3e-16f5ea4c5341" providerId="ADAL" clId="{24F0A702-6BF8-564C-86CC-F99985777EC7}" dt="2023-09-21T13:58:15.459" v="336" actId="1037"/>
        <pc:sldMkLst>
          <pc:docMk/>
          <pc:sldMk cId="1682488747" sldId="306"/>
        </pc:sldMkLst>
        <pc:spChg chg="del">
          <ac:chgData name="Geoffrey Savage" userId="dbfb9cc8-4b90-4fee-ab3e-16f5ea4c5341" providerId="ADAL" clId="{24F0A702-6BF8-564C-86CC-F99985777EC7}" dt="2023-09-21T13:54:05.328" v="295" actId="478"/>
          <ac:spMkLst>
            <pc:docMk/>
            <pc:sldMk cId="1682488747" sldId="306"/>
            <ac:spMk id="2" creationId="{E1856853-4F9C-A536-2926-9D887EE32E1B}"/>
          </ac:spMkLst>
        </pc:spChg>
        <pc:spChg chg="mod">
          <ac:chgData name="Geoffrey Savage" userId="dbfb9cc8-4b90-4fee-ab3e-16f5ea4c5341" providerId="ADAL" clId="{24F0A702-6BF8-564C-86CC-F99985777EC7}" dt="2023-09-21T13:57:49.811" v="319" actId="20577"/>
          <ac:spMkLst>
            <pc:docMk/>
            <pc:sldMk cId="1682488747" sldId="306"/>
            <ac:spMk id="3" creationId="{F170471F-EBFD-44E7-80AF-EC6CFEE3DF3E}"/>
          </ac:spMkLst>
        </pc:spChg>
        <pc:picChg chg="add mod">
          <ac:chgData name="Geoffrey Savage" userId="dbfb9cc8-4b90-4fee-ab3e-16f5ea4c5341" providerId="ADAL" clId="{24F0A702-6BF8-564C-86CC-F99985777EC7}" dt="2023-09-21T13:58:15.459" v="336" actId="1037"/>
          <ac:picMkLst>
            <pc:docMk/>
            <pc:sldMk cId="1682488747" sldId="306"/>
            <ac:picMk id="8" creationId="{F1379402-B51C-6456-0F7B-2D9419F3FA0C}"/>
          </ac:picMkLst>
        </pc:picChg>
      </pc:sldChg>
      <pc:sldChg chg="addSp delSp modSp new mod">
        <pc:chgData name="Geoffrey Savage" userId="dbfb9cc8-4b90-4fee-ab3e-16f5ea4c5341" providerId="ADAL" clId="{24F0A702-6BF8-564C-86CC-F99985777EC7}" dt="2023-09-21T14:08:02.943" v="391" actId="20577"/>
        <pc:sldMkLst>
          <pc:docMk/>
          <pc:sldMk cId="375942809" sldId="307"/>
        </pc:sldMkLst>
        <pc:spChg chg="del">
          <ac:chgData name="Geoffrey Savage" userId="dbfb9cc8-4b90-4fee-ab3e-16f5ea4c5341" providerId="ADAL" clId="{24F0A702-6BF8-564C-86CC-F99985777EC7}" dt="2023-09-21T14:07:36.669" v="354" actId="478"/>
          <ac:spMkLst>
            <pc:docMk/>
            <pc:sldMk cId="375942809" sldId="307"/>
            <ac:spMk id="2" creationId="{D55AE700-F271-04DC-5434-7A1A0B77E945}"/>
          </ac:spMkLst>
        </pc:spChg>
        <pc:spChg chg="mod">
          <ac:chgData name="Geoffrey Savage" userId="dbfb9cc8-4b90-4fee-ab3e-16f5ea4c5341" providerId="ADAL" clId="{24F0A702-6BF8-564C-86CC-F99985777EC7}" dt="2023-09-21T14:08:02.943" v="391" actId="20577"/>
          <ac:spMkLst>
            <pc:docMk/>
            <pc:sldMk cId="375942809" sldId="307"/>
            <ac:spMk id="3" creationId="{15FC3D68-6519-019C-5643-8F1EF32C9FB2}"/>
          </ac:spMkLst>
        </pc:spChg>
        <pc:picChg chg="add mod">
          <ac:chgData name="Geoffrey Savage" userId="dbfb9cc8-4b90-4fee-ab3e-16f5ea4c5341" providerId="ADAL" clId="{24F0A702-6BF8-564C-86CC-F99985777EC7}" dt="2023-09-21T14:07:38.052" v="355"/>
          <ac:picMkLst>
            <pc:docMk/>
            <pc:sldMk cId="375942809" sldId="307"/>
            <ac:picMk id="7" creationId="{7ECF87C3-0216-E2F2-9287-F0698871FA55}"/>
          </ac:picMkLst>
        </pc:picChg>
      </pc:sldChg>
      <pc:sldChg chg="del">
        <pc:chgData name="Geoffrey Savage" userId="dbfb9cc8-4b90-4fee-ab3e-16f5ea4c5341" providerId="ADAL" clId="{24F0A702-6BF8-564C-86CC-F99985777EC7}" dt="2023-09-21T13:43:30.141" v="5" actId="2696"/>
        <pc:sldMkLst>
          <pc:docMk/>
          <pc:sldMk cId="1100778967" sldId="307"/>
        </pc:sldMkLst>
      </pc:sldChg>
      <pc:sldChg chg="modSp add mod">
        <pc:chgData name="Geoffrey Savage" userId="dbfb9cc8-4b90-4fee-ab3e-16f5ea4c5341" providerId="ADAL" clId="{24F0A702-6BF8-564C-86CC-F99985777EC7}" dt="2023-09-21T14:42:36.589" v="527" actId="1036"/>
        <pc:sldMkLst>
          <pc:docMk/>
          <pc:sldMk cId="2594035655" sldId="308"/>
        </pc:sldMkLst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" creationId="{A076A42E-9E5E-9980-276A-D9E243FF88D5}"/>
          </ac:spMkLst>
        </pc:spChg>
        <pc:spChg chg="mod">
          <ac:chgData name="Geoffrey Savage" userId="dbfb9cc8-4b90-4fee-ab3e-16f5ea4c5341" providerId="ADAL" clId="{24F0A702-6BF8-564C-86CC-F99985777EC7}" dt="2023-09-21T14:42:26.973" v="518" actId="20577"/>
          <ac:spMkLst>
            <pc:docMk/>
            <pc:sldMk cId="2594035655" sldId="308"/>
            <ac:spMk id="3" creationId="{6CB6DC24-FED9-3ABD-99F5-5E58BB491B1A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7" creationId="{ED09C58F-00B8-93F1-6237-335DD8AA3111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0" creationId="{10A1E846-7099-9512-DDAE-FFA72061C0AF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1" creationId="{7310A71D-7DB2-58EA-95D2-CDBEFE427FC8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2" creationId="{D69E8106-C785-E4BA-5C27-6B2D9E45AF14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3" creationId="{9B15877B-DC15-C593-92FE-99E724E7EEBC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4" creationId="{2832DF34-7349-0E1E-0615-EE9009E346F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6" creationId="{33E1FFFE-A8EE-4E83-1F4D-2C805134D58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7" creationId="{41B8900A-795A-64D6-4E49-4D20365429C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8" creationId="{6CA02944-A9F6-0512-54C5-177DCC7DF372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19" creationId="{DA1A73DB-329A-37E0-416C-65CE11559320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0" creationId="{64723AD9-6E97-BB40-A3FD-A302F880389E}"/>
          </ac:spMkLst>
        </pc:spChg>
        <pc:spChg chg="mod">
          <ac:chgData name="Geoffrey Savage" userId="dbfb9cc8-4b90-4fee-ab3e-16f5ea4c5341" providerId="ADAL" clId="{24F0A702-6BF8-564C-86CC-F99985777EC7}" dt="2023-09-21T14:42:36.589" v="527" actId="1036"/>
          <ac:spMkLst>
            <pc:docMk/>
            <pc:sldMk cId="2594035655" sldId="308"/>
            <ac:spMk id="21" creationId="{776C8F74-E456-9810-6C1C-DEB2320BB228}"/>
          </ac:spMkLst>
        </pc:spChg>
        <pc:picChg chg="mod">
          <ac:chgData name="Geoffrey Savage" userId="dbfb9cc8-4b90-4fee-ab3e-16f5ea4c5341" providerId="ADAL" clId="{24F0A702-6BF8-564C-86CC-F99985777EC7}" dt="2023-09-21T14:42:36.589" v="527" actId="1036"/>
          <ac:picMkLst>
            <pc:docMk/>
            <pc:sldMk cId="2594035655" sldId="308"/>
            <ac:picMk id="8" creationId="{670A59E7-EB3C-6F19-A0C7-1EF9091D37AC}"/>
          </ac:picMkLst>
        </pc:picChg>
      </pc:sldChg>
      <pc:sldChg chg="new del">
        <pc:chgData name="Geoffrey Savage" userId="dbfb9cc8-4b90-4fee-ab3e-16f5ea4c5341" providerId="ADAL" clId="{24F0A702-6BF8-564C-86CC-F99985777EC7}" dt="2023-09-21T14:15:32.935" v="429" actId="2696"/>
        <pc:sldMkLst>
          <pc:docMk/>
          <pc:sldMk cId="3206509590" sldId="309"/>
        </pc:sldMkLst>
      </pc:sldChg>
    </pc:docChg>
  </pc:docChgLst>
  <pc:docChgLst>
    <pc:chgData name="Geoffrey Savage" userId="dbfb9cc8-4b90-4fee-ab3e-16f5ea4c5341" providerId="ADAL" clId="{9C5EDB24-DA6A-194B-AEB4-2E33A445DD88}"/>
    <pc:docChg chg="custSel addSld delSld modSld sldOrd">
      <pc:chgData name="Geoffrey Savage" userId="dbfb9cc8-4b90-4fee-ab3e-16f5ea4c5341" providerId="ADAL" clId="{9C5EDB24-DA6A-194B-AEB4-2E33A445DD88}" dt="2023-11-30T15:58:34.020" v="4123" actId="2696"/>
      <pc:docMkLst>
        <pc:docMk/>
      </pc:docMkLst>
      <pc:sldChg chg="modSp mod">
        <pc:chgData name="Geoffrey Savage" userId="dbfb9cc8-4b90-4fee-ab3e-16f5ea4c5341" providerId="ADAL" clId="{9C5EDB24-DA6A-194B-AEB4-2E33A445DD88}" dt="2023-11-30T15:44:13.478" v="276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9C5EDB24-DA6A-194B-AEB4-2E33A445DD88}" dt="2023-11-30T15:44:13.478" v="2762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9C5EDB24-DA6A-194B-AEB4-2E33A445DD88}" dt="2023-11-14T17:29:22.353" v="21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del mod">
        <pc:chgData name="Geoffrey Savage" userId="dbfb9cc8-4b90-4fee-ab3e-16f5ea4c5341" providerId="ADAL" clId="{9C5EDB24-DA6A-194B-AEB4-2E33A445DD88}" dt="2023-11-16T15:55:08.773" v="1682" actId="2696"/>
        <pc:sldMkLst>
          <pc:docMk/>
          <pc:sldMk cId="1848784179" sldId="313"/>
        </pc:sldMkLst>
        <pc:spChg chg="mod">
          <ac:chgData name="Geoffrey Savage" userId="dbfb9cc8-4b90-4fee-ab3e-16f5ea4c5341" providerId="ADAL" clId="{9C5EDB24-DA6A-194B-AEB4-2E33A445DD88}" dt="2023-11-14T22:40:11.256" v="244" actId="207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9C5EDB24-DA6A-194B-AEB4-2E33A445DD88}" dt="2023-11-14T18:24:50.870" v="187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add del ord">
        <pc:chgData name="Geoffrey Savage" userId="dbfb9cc8-4b90-4fee-ab3e-16f5ea4c5341" providerId="ADAL" clId="{9C5EDB24-DA6A-194B-AEB4-2E33A445DD88}" dt="2023-11-30T15:46:15.816" v="2809" actId="20578"/>
        <pc:sldMkLst>
          <pc:docMk/>
          <pc:sldMk cId="3836981352" sldId="335"/>
        </pc:sldMkLst>
      </pc:sldChg>
      <pc:sldChg chg="modSp del mod">
        <pc:chgData name="Geoffrey Savage" userId="dbfb9cc8-4b90-4fee-ab3e-16f5ea4c5341" providerId="ADAL" clId="{9C5EDB24-DA6A-194B-AEB4-2E33A445DD88}" dt="2023-11-30T15:58:34.020" v="4123" actId="2696"/>
        <pc:sldMkLst>
          <pc:docMk/>
          <pc:sldMk cId="722830658" sldId="336"/>
        </pc:sldMkLst>
        <pc:spChg chg="mod">
          <ac:chgData name="Geoffrey Savage" userId="dbfb9cc8-4b90-4fee-ab3e-16f5ea4c5341" providerId="ADAL" clId="{9C5EDB24-DA6A-194B-AEB4-2E33A445DD88}" dt="2023-11-16T15:55:49.232" v="1710" actId="20577"/>
          <ac:spMkLst>
            <pc:docMk/>
            <pc:sldMk cId="722830658" sldId="336"/>
            <ac:spMk id="2" creationId="{63FCDCEF-9991-1195-9E87-4E064EBF2346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49:32.995" v="1294" actId="2696"/>
        <pc:sldMkLst>
          <pc:docMk/>
          <pc:sldMk cId="1222636128" sldId="338"/>
        </pc:sldMkLst>
        <pc:spChg chg="mod">
          <ac:chgData name="Geoffrey Savage" userId="dbfb9cc8-4b90-4fee-ab3e-16f5ea4c5341" providerId="ADAL" clId="{9C5EDB24-DA6A-194B-AEB4-2E33A445DD88}" dt="2023-11-14T18:06:28.264" v="144" actId="27636"/>
          <ac:spMkLst>
            <pc:docMk/>
            <pc:sldMk cId="1222636128" sldId="338"/>
            <ac:spMk id="2" creationId="{33656FD3-F2B1-B05B-E985-A84E2F64A871}"/>
          </ac:spMkLst>
        </pc:spChg>
        <pc:spChg chg="mod">
          <ac:chgData name="Geoffrey Savage" userId="dbfb9cc8-4b90-4fee-ab3e-16f5ea4c5341" providerId="ADAL" clId="{9C5EDB24-DA6A-194B-AEB4-2E33A445DD88}" dt="2023-11-14T18:03:54.659" v="35" actId="20577"/>
          <ac:spMkLst>
            <pc:docMk/>
            <pc:sldMk cId="1222636128" sldId="338"/>
            <ac:spMk id="3" creationId="{32853903-7FED-15B1-FF45-27A71F64CE8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12.204" v="1683" actId="2696"/>
        <pc:sldMkLst>
          <pc:docMk/>
          <pc:sldMk cId="808839985" sldId="339"/>
        </pc:sldMkLst>
        <pc:spChg chg="mod">
          <ac:chgData name="Geoffrey Savage" userId="dbfb9cc8-4b90-4fee-ab3e-16f5ea4c5341" providerId="ADAL" clId="{9C5EDB24-DA6A-194B-AEB4-2E33A445DD88}" dt="2023-11-14T18:07:24.712" v="147"/>
          <ac:spMkLst>
            <pc:docMk/>
            <pc:sldMk cId="808839985" sldId="339"/>
            <ac:spMk id="2" creationId="{64768F3D-3C2B-FE03-C446-2111B11F7015}"/>
          </ac:spMkLst>
        </pc:spChg>
        <pc:spChg chg="mod">
          <ac:chgData name="Geoffrey Savage" userId="dbfb9cc8-4b90-4fee-ab3e-16f5ea4c5341" providerId="ADAL" clId="{9C5EDB24-DA6A-194B-AEB4-2E33A445DD88}" dt="2023-11-14T18:25:00.255" v="199" actId="20577"/>
          <ac:spMkLst>
            <pc:docMk/>
            <pc:sldMk cId="808839985" sldId="339"/>
            <ac:spMk id="3" creationId="{3695D8B6-5A45-AAF5-DFAA-BF7FFA7BBDB8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6:01.341" v="1712" actId="2696"/>
        <pc:sldMkLst>
          <pc:docMk/>
          <pc:sldMk cId="3936553176" sldId="340"/>
        </pc:sldMkLst>
        <pc:spChg chg="mod">
          <ac:chgData name="Geoffrey Savage" userId="dbfb9cc8-4b90-4fee-ab3e-16f5ea4c5341" providerId="ADAL" clId="{9C5EDB24-DA6A-194B-AEB4-2E33A445DD88}" dt="2023-11-14T18:32:43.341" v="206" actId="27636"/>
          <ac:spMkLst>
            <pc:docMk/>
            <pc:sldMk cId="3936553176" sldId="340"/>
            <ac:spMk id="2" creationId="{BA3EE3EF-FFB2-6AE6-B0AF-B5F2CB0B1C17}"/>
          </ac:spMkLst>
        </pc:spChg>
        <pc:spChg chg="mod">
          <ac:chgData name="Geoffrey Savage" userId="dbfb9cc8-4b90-4fee-ab3e-16f5ea4c5341" providerId="ADAL" clId="{9C5EDB24-DA6A-194B-AEB4-2E33A445DD88}" dt="2023-11-14T18:32:29.210" v="203" actId="20577"/>
          <ac:spMkLst>
            <pc:docMk/>
            <pc:sldMk cId="3936553176" sldId="340"/>
            <ac:spMk id="3" creationId="{A939101D-2575-E0BC-3101-C90A06C37569}"/>
          </ac:spMkLst>
        </pc:spChg>
      </pc:sldChg>
      <pc:sldChg chg="modSp new del mod">
        <pc:chgData name="Geoffrey Savage" userId="dbfb9cc8-4b90-4fee-ab3e-16f5ea4c5341" providerId="ADAL" clId="{9C5EDB24-DA6A-194B-AEB4-2E33A445DD88}" dt="2023-11-16T15:55:55.679" v="1711" actId="2696"/>
        <pc:sldMkLst>
          <pc:docMk/>
          <pc:sldMk cId="333554556" sldId="341"/>
        </pc:sldMkLst>
        <pc:spChg chg="mod">
          <ac:chgData name="Geoffrey Savage" userId="dbfb9cc8-4b90-4fee-ab3e-16f5ea4c5341" providerId="ADAL" clId="{9C5EDB24-DA6A-194B-AEB4-2E33A445DD88}" dt="2023-11-14T18:34:17.617" v="210" actId="27636"/>
          <ac:spMkLst>
            <pc:docMk/>
            <pc:sldMk cId="333554556" sldId="341"/>
            <ac:spMk id="2" creationId="{3CF23073-3F23-B5E7-4709-ECCA167055B4}"/>
          </ac:spMkLst>
        </pc:spChg>
        <pc:spChg chg="mod">
          <ac:chgData name="Geoffrey Savage" userId="dbfb9cc8-4b90-4fee-ab3e-16f5ea4c5341" providerId="ADAL" clId="{9C5EDB24-DA6A-194B-AEB4-2E33A445DD88}" dt="2023-11-14T18:34:33.383" v="234" actId="20577"/>
          <ac:spMkLst>
            <pc:docMk/>
            <pc:sldMk cId="333554556" sldId="341"/>
            <ac:spMk id="3" creationId="{BE324A88-EAC8-7D72-CEC1-89DDF39E79D5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3:29.334" v="3641" actId="20577"/>
        <pc:sldMkLst>
          <pc:docMk/>
          <pc:sldMk cId="887969464" sldId="342"/>
        </pc:sldMkLst>
        <pc:spChg chg="mod">
          <ac:chgData name="Geoffrey Savage" userId="dbfb9cc8-4b90-4fee-ab3e-16f5ea4c5341" providerId="ADAL" clId="{9C5EDB24-DA6A-194B-AEB4-2E33A445DD88}" dt="2023-11-30T15:53:29.334" v="3641" actId="20577"/>
          <ac:spMkLst>
            <pc:docMk/>
            <pc:sldMk cId="887969464" sldId="342"/>
            <ac:spMk id="2" creationId="{2F48697B-573D-07D7-C923-C3F966EFEF60}"/>
          </ac:spMkLst>
        </pc:spChg>
        <pc:spChg chg="mod">
          <ac:chgData name="Geoffrey Savage" userId="dbfb9cc8-4b90-4fee-ab3e-16f5ea4c5341" providerId="ADAL" clId="{9C5EDB24-DA6A-194B-AEB4-2E33A445DD88}" dt="2023-11-16T14:53:49.021" v="280" actId="20577"/>
          <ac:spMkLst>
            <pc:docMk/>
            <pc:sldMk cId="887969464" sldId="342"/>
            <ac:spMk id="3" creationId="{E585B1F9-00DA-3F58-E7EA-4C40C9D141FF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43:25.623" v="2758" actId="20577"/>
        <pc:sldMkLst>
          <pc:docMk/>
          <pc:sldMk cId="2464187532" sldId="343"/>
        </pc:sldMkLst>
        <pc:spChg chg="mod">
          <ac:chgData name="Geoffrey Savage" userId="dbfb9cc8-4b90-4fee-ab3e-16f5ea4c5341" providerId="ADAL" clId="{9C5EDB24-DA6A-194B-AEB4-2E33A445DD88}" dt="2023-11-30T15:43:25.623" v="2758" actId="20577"/>
          <ac:spMkLst>
            <pc:docMk/>
            <pc:sldMk cId="2464187532" sldId="343"/>
            <ac:spMk id="2" creationId="{C22B6435-F608-6D96-B71E-9A9821D59ECC}"/>
          </ac:spMkLst>
        </pc:spChg>
        <pc:spChg chg="mod">
          <ac:chgData name="Geoffrey Savage" userId="dbfb9cc8-4b90-4fee-ab3e-16f5ea4c5341" providerId="ADAL" clId="{9C5EDB24-DA6A-194B-AEB4-2E33A445DD88}" dt="2023-11-16T15:41:22.420" v="768" actId="20577"/>
          <ac:spMkLst>
            <pc:docMk/>
            <pc:sldMk cId="2464187532" sldId="343"/>
            <ac:spMk id="3" creationId="{16C958FD-8D72-27F3-C260-FCFE6FF42651}"/>
          </ac:spMkLst>
        </pc:spChg>
      </pc:sldChg>
      <pc:sldChg chg="modSp new mod ord">
        <pc:chgData name="Geoffrey Savage" userId="dbfb9cc8-4b90-4fee-ab3e-16f5ea4c5341" providerId="ADAL" clId="{9C5EDB24-DA6A-194B-AEB4-2E33A445DD88}" dt="2023-11-30T15:58:26.011" v="4122" actId="20577"/>
        <pc:sldMkLst>
          <pc:docMk/>
          <pc:sldMk cId="827095688" sldId="344"/>
        </pc:sldMkLst>
        <pc:spChg chg="mod">
          <ac:chgData name="Geoffrey Savage" userId="dbfb9cc8-4b90-4fee-ab3e-16f5ea4c5341" providerId="ADAL" clId="{9C5EDB24-DA6A-194B-AEB4-2E33A445DD88}" dt="2023-11-30T15:58:26.011" v="4122" actId="20577"/>
          <ac:spMkLst>
            <pc:docMk/>
            <pc:sldMk cId="827095688" sldId="344"/>
            <ac:spMk id="2" creationId="{11C8FDB5-73DF-D689-F610-8168AD331E19}"/>
          </ac:spMkLst>
        </pc:spChg>
        <pc:spChg chg="mod">
          <ac:chgData name="Geoffrey Savage" userId="dbfb9cc8-4b90-4fee-ab3e-16f5ea4c5341" providerId="ADAL" clId="{9C5EDB24-DA6A-194B-AEB4-2E33A445DD88}" dt="2023-11-30T15:53:53.520" v="3673" actId="20577"/>
          <ac:spMkLst>
            <pc:docMk/>
            <pc:sldMk cId="827095688" sldId="344"/>
            <ac:spMk id="3" creationId="{9FB15D8D-8D3C-867F-322F-D5B490E3921D}"/>
          </ac:spMkLst>
        </pc:spChg>
      </pc:sldChg>
      <pc:sldChg chg="modSp new del mod">
        <pc:chgData name="Geoffrey Savage" userId="dbfb9cc8-4b90-4fee-ab3e-16f5ea4c5341" providerId="ADAL" clId="{9C5EDB24-DA6A-194B-AEB4-2E33A445DD88}" dt="2023-11-30T15:53:08.876" v="3640" actId="2696"/>
        <pc:sldMkLst>
          <pc:docMk/>
          <pc:sldMk cId="978350182" sldId="345"/>
        </pc:sldMkLst>
        <pc:spChg chg="mod">
          <ac:chgData name="Geoffrey Savage" userId="dbfb9cc8-4b90-4fee-ab3e-16f5ea4c5341" providerId="ADAL" clId="{9C5EDB24-DA6A-194B-AEB4-2E33A445DD88}" dt="2023-11-16T16:55:37.538" v="2424" actId="15"/>
          <ac:spMkLst>
            <pc:docMk/>
            <pc:sldMk cId="978350182" sldId="345"/>
            <ac:spMk id="2" creationId="{E1262C12-27F3-2125-05B6-45ED3D42B1BA}"/>
          </ac:spMkLst>
        </pc:spChg>
        <pc:spChg chg="mod">
          <ac:chgData name="Geoffrey Savage" userId="dbfb9cc8-4b90-4fee-ab3e-16f5ea4c5341" providerId="ADAL" clId="{9C5EDB24-DA6A-194B-AEB4-2E33A445DD88}" dt="2023-11-16T16:55:07.578" v="2327" actId="20577"/>
          <ac:spMkLst>
            <pc:docMk/>
            <pc:sldMk cId="978350182" sldId="345"/>
            <ac:spMk id="3" creationId="{CC64A8A2-1670-B241-BFA3-6E855C35AD96}"/>
          </ac:spMkLst>
        </pc:spChg>
      </pc:sldChg>
    </pc:docChg>
  </pc:docChgLst>
  <pc:docChgLst>
    <pc:chgData name="Geoffrey Savage" userId="dbfb9cc8-4b90-4fee-ab3e-16f5ea4c5341" providerId="ADAL" clId="{AC4B5D1D-B014-174C-9E42-A56564863352}"/>
    <pc:docChg chg="undo custSel addSld delSld modSld">
      <pc:chgData name="Geoffrey Savage" userId="dbfb9cc8-4b90-4fee-ab3e-16f5ea4c5341" providerId="ADAL" clId="{AC4B5D1D-B014-174C-9E42-A56564863352}" dt="2023-10-05T14:38:24.063" v="1669" actId="20577"/>
      <pc:docMkLst>
        <pc:docMk/>
      </pc:docMkLst>
      <pc:sldChg chg="modSp mod">
        <pc:chgData name="Geoffrey Savage" userId="dbfb9cc8-4b90-4fee-ab3e-16f5ea4c5341" providerId="ADAL" clId="{AC4B5D1D-B014-174C-9E42-A56564863352}" dt="2023-10-05T12:00:36.164" v="408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AC4B5D1D-B014-174C-9E42-A56564863352}" dt="2023-10-05T10:20:13.061" v="23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AC4B5D1D-B014-174C-9E42-A56564863352}" dt="2023-10-05T12:00:36.164" v="408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AC4B5D1D-B014-174C-9E42-A56564863352}" dt="2023-10-05T12:06:53.241" v="961" actId="2696"/>
        <pc:sldMkLst>
          <pc:docMk/>
          <pc:sldMk cId="3174326493" sldId="299"/>
        </pc:sldMkLst>
      </pc:sldChg>
      <pc:sldChg chg="del">
        <pc:chgData name="Geoffrey Savage" userId="dbfb9cc8-4b90-4fee-ab3e-16f5ea4c5341" providerId="ADAL" clId="{AC4B5D1D-B014-174C-9E42-A56564863352}" dt="2023-10-05T12:06:59.681" v="966" actId="2696"/>
        <pc:sldMkLst>
          <pc:docMk/>
          <pc:sldMk cId="4198130733" sldId="300"/>
        </pc:sldMkLst>
      </pc:sldChg>
      <pc:sldChg chg="del">
        <pc:chgData name="Geoffrey Savage" userId="dbfb9cc8-4b90-4fee-ab3e-16f5ea4c5341" providerId="ADAL" clId="{AC4B5D1D-B014-174C-9E42-A56564863352}" dt="2023-10-05T12:06:58.818" v="965" actId="2696"/>
        <pc:sldMkLst>
          <pc:docMk/>
          <pc:sldMk cId="122254345" sldId="304"/>
        </pc:sldMkLst>
      </pc:sldChg>
      <pc:sldChg chg="del">
        <pc:chgData name="Geoffrey Savage" userId="dbfb9cc8-4b90-4fee-ab3e-16f5ea4c5341" providerId="ADAL" clId="{AC4B5D1D-B014-174C-9E42-A56564863352}" dt="2023-10-05T12:07:02.975" v="967" actId="2696"/>
        <pc:sldMkLst>
          <pc:docMk/>
          <pc:sldMk cId="3287494543" sldId="305"/>
        </pc:sldMkLst>
      </pc:sldChg>
      <pc:sldChg chg="del">
        <pc:chgData name="Geoffrey Savage" userId="dbfb9cc8-4b90-4fee-ab3e-16f5ea4c5341" providerId="ADAL" clId="{AC4B5D1D-B014-174C-9E42-A56564863352}" dt="2023-10-05T12:06:53.826" v="962" actId="2696"/>
        <pc:sldMkLst>
          <pc:docMk/>
          <pc:sldMk cId="1682488747" sldId="306"/>
        </pc:sldMkLst>
      </pc:sldChg>
      <pc:sldChg chg="del">
        <pc:chgData name="Geoffrey Savage" userId="dbfb9cc8-4b90-4fee-ab3e-16f5ea4c5341" providerId="ADAL" clId="{AC4B5D1D-B014-174C-9E42-A56564863352}" dt="2023-10-05T12:06:54.456" v="963" actId="2696"/>
        <pc:sldMkLst>
          <pc:docMk/>
          <pc:sldMk cId="375942809" sldId="307"/>
        </pc:sldMkLst>
      </pc:sldChg>
      <pc:sldChg chg="del">
        <pc:chgData name="Geoffrey Savage" userId="dbfb9cc8-4b90-4fee-ab3e-16f5ea4c5341" providerId="ADAL" clId="{AC4B5D1D-B014-174C-9E42-A56564863352}" dt="2023-10-05T12:06:57.508" v="964" actId="2696"/>
        <pc:sldMkLst>
          <pc:docMk/>
          <pc:sldMk cId="2594035655" sldId="308"/>
        </pc:sldMkLst>
      </pc:sldChg>
      <pc:sldChg chg="modSp new mod">
        <pc:chgData name="Geoffrey Savage" userId="dbfb9cc8-4b90-4fee-ab3e-16f5ea4c5341" providerId="ADAL" clId="{AC4B5D1D-B014-174C-9E42-A56564863352}" dt="2023-10-05T12:06:16.602" v="960" actId="27636"/>
        <pc:sldMkLst>
          <pc:docMk/>
          <pc:sldMk cId="2100233574" sldId="309"/>
        </pc:sldMkLst>
        <pc:spChg chg="mod">
          <ac:chgData name="Geoffrey Savage" userId="dbfb9cc8-4b90-4fee-ab3e-16f5ea4c5341" providerId="ADAL" clId="{AC4B5D1D-B014-174C-9E42-A56564863352}" dt="2023-10-05T12:06:16.602" v="960" actId="27636"/>
          <ac:spMkLst>
            <pc:docMk/>
            <pc:sldMk cId="2100233574" sldId="309"/>
            <ac:spMk id="2" creationId="{B7260397-AC6A-E929-3D29-87D9EC83BCEC}"/>
          </ac:spMkLst>
        </pc:spChg>
        <pc:spChg chg="mod">
          <ac:chgData name="Geoffrey Savage" userId="dbfb9cc8-4b90-4fee-ab3e-16f5ea4c5341" providerId="ADAL" clId="{AC4B5D1D-B014-174C-9E42-A56564863352}" dt="2023-10-05T12:01:34.111" v="433" actId="20577"/>
          <ac:spMkLst>
            <pc:docMk/>
            <pc:sldMk cId="2100233574" sldId="309"/>
            <ac:spMk id="3" creationId="{5B176A1B-A2D6-90FD-E8F0-56C88496B41F}"/>
          </ac:spMkLst>
        </pc:spChg>
      </pc:sldChg>
      <pc:sldChg chg="new del">
        <pc:chgData name="Geoffrey Savage" userId="dbfb9cc8-4b90-4fee-ab3e-16f5ea4c5341" providerId="ADAL" clId="{AC4B5D1D-B014-174C-9E42-A56564863352}" dt="2023-10-05T12:00:14.361" v="405" actId="680"/>
        <pc:sldMkLst>
          <pc:docMk/>
          <pc:sldMk cId="1475047184" sldId="310"/>
        </pc:sldMkLst>
      </pc:sldChg>
      <pc:sldChg chg="modSp new mod">
        <pc:chgData name="Geoffrey Savage" userId="dbfb9cc8-4b90-4fee-ab3e-16f5ea4c5341" providerId="ADAL" clId="{AC4B5D1D-B014-174C-9E42-A56564863352}" dt="2023-10-05T12:16:15.792" v="1668" actId="20577"/>
        <pc:sldMkLst>
          <pc:docMk/>
          <pc:sldMk cId="2272041097" sldId="310"/>
        </pc:sldMkLst>
        <pc:spChg chg="mod">
          <ac:chgData name="Geoffrey Savage" userId="dbfb9cc8-4b90-4fee-ab3e-16f5ea4c5341" providerId="ADAL" clId="{AC4B5D1D-B014-174C-9E42-A56564863352}" dt="2023-10-05T12:16:15.792" v="1668" actId="20577"/>
          <ac:spMkLst>
            <pc:docMk/>
            <pc:sldMk cId="2272041097" sldId="310"/>
            <ac:spMk id="2" creationId="{4884EF10-403A-9713-63B8-E0013FF3499A}"/>
          </ac:spMkLst>
        </pc:spChg>
        <pc:spChg chg="mod">
          <ac:chgData name="Geoffrey Savage" userId="dbfb9cc8-4b90-4fee-ab3e-16f5ea4c5341" providerId="ADAL" clId="{AC4B5D1D-B014-174C-9E42-A56564863352}" dt="2023-10-05T12:01:56.831" v="470" actId="20577"/>
          <ac:spMkLst>
            <pc:docMk/>
            <pc:sldMk cId="2272041097" sldId="310"/>
            <ac:spMk id="3" creationId="{63D1219D-7CAE-95A1-19BD-1733EF9D7511}"/>
          </ac:spMkLst>
        </pc:spChg>
      </pc:sldChg>
      <pc:sldChg chg="modSp new mod">
        <pc:chgData name="Geoffrey Savage" userId="dbfb9cc8-4b90-4fee-ab3e-16f5ea4c5341" providerId="ADAL" clId="{AC4B5D1D-B014-174C-9E42-A56564863352}" dt="2023-10-05T12:14:46.482" v="1607" actId="6549"/>
        <pc:sldMkLst>
          <pc:docMk/>
          <pc:sldMk cId="1175133315" sldId="311"/>
        </pc:sldMkLst>
        <pc:spChg chg="mod">
          <ac:chgData name="Geoffrey Savage" userId="dbfb9cc8-4b90-4fee-ab3e-16f5ea4c5341" providerId="ADAL" clId="{AC4B5D1D-B014-174C-9E42-A56564863352}" dt="2023-10-05T12:14:46.482" v="1607" actId="6549"/>
          <ac:spMkLst>
            <pc:docMk/>
            <pc:sldMk cId="1175133315" sldId="311"/>
            <ac:spMk id="2" creationId="{4CCC5DB0-F3DD-EC48-0D74-63CF9D592413}"/>
          </ac:spMkLst>
        </pc:spChg>
        <pc:spChg chg="mod">
          <ac:chgData name="Geoffrey Savage" userId="dbfb9cc8-4b90-4fee-ab3e-16f5ea4c5341" providerId="ADAL" clId="{AC4B5D1D-B014-174C-9E42-A56564863352}" dt="2023-10-05T12:04:44.344" v="751" actId="20577"/>
          <ac:spMkLst>
            <pc:docMk/>
            <pc:sldMk cId="1175133315" sldId="311"/>
            <ac:spMk id="3" creationId="{2E0BC024-8C7B-8DBC-B6C6-6A9B321BBA34}"/>
          </ac:spMkLst>
        </pc:spChg>
      </pc:sldChg>
      <pc:sldChg chg="modSp new mod">
        <pc:chgData name="Geoffrey Savage" userId="dbfb9cc8-4b90-4fee-ab3e-16f5ea4c5341" providerId="ADAL" clId="{AC4B5D1D-B014-174C-9E42-A56564863352}" dt="2023-10-05T14:38:24.063" v="1669" actId="20577"/>
        <pc:sldMkLst>
          <pc:docMk/>
          <pc:sldMk cId="3949011907" sldId="312"/>
        </pc:sldMkLst>
        <pc:spChg chg="mod">
          <ac:chgData name="Geoffrey Savage" userId="dbfb9cc8-4b90-4fee-ab3e-16f5ea4c5341" providerId="ADAL" clId="{AC4B5D1D-B014-174C-9E42-A56564863352}" dt="2023-10-05T14:38:24.063" v="1669" actId="20577"/>
          <ac:spMkLst>
            <pc:docMk/>
            <pc:sldMk cId="3949011907" sldId="312"/>
            <ac:spMk id="2" creationId="{8CBC22BC-8A49-D3C1-260B-EFCFFD39FCFC}"/>
          </ac:spMkLst>
        </pc:spChg>
        <pc:spChg chg="mod">
          <ac:chgData name="Geoffrey Savage" userId="dbfb9cc8-4b90-4fee-ab3e-16f5ea4c5341" providerId="ADAL" clId="{AC4B5D1D-B014-174C-9E42-A56564863352}" dt="2023-10-05T12:10:08.918" v="1240" actId="20577"/>
          <ac:spMkLst>
            <pc:docMk/>
            <pc:sldMk cId="3949011907" sldId="312"/>
            <ac:spMk id="3" creationId="{6E6DFFBE-0A94-C69E-C0E4-E09778C4653B}"/>
          </ac:spMkLst>
        </pc:spChg>
      </pc:sldChg>
    </pc:docChg>
  </pc:docChgLst>
  <pc:docChgLst>
    <pc:chgData name="Geoffrey Savage" userId="dbfb9cc8-4b90-4fee-ab3e-16f5ea4c5341" providerId="ADAL" clId="{0137911F-FD0B-3041-B12F-06FD6DFA75E6}"/>
    <pc:docChg chg="custSel addSld delSld modSld sldOrd">
      <pc:chgData name="Geoffrey Savage" userId="dbfb9cc8-4b90-4fee-ab3e-16f5ea4c5341" providerId="ADAL" clId="{0137911F-FD0B-3041-B12F-06FD6DFA75E6}" dt="2023-11-02T14:48:03.213" v="2513" actId="20577"/>
      <pc:docMkLst>
        <pc:docMk/>
      </pc:docMkLst>
      <pc:sldChg chg="modSp mod">
        <pc:chgData name="Geoffrey Savage" userId="dbfb9cc8-4b90-4fee-ab3e-16f5ea4c5341" providerId="ADAL" clId="{0137911F-FD0B-3041-B12F-06FD6DFA75E6}" dt="2023-11-02T13:33:28.263" v="22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0137911F-FD0B-3041-B12F-06FD6DFA75E6}" dt="2023-11-02T13:33:28.263" v="22" actId="20577"/>
          <ac:spMkLst>
            <pc:docMk/>
            <pc:sldMk cId="1989597527" sldId="294"/>
            <ac:spMk id="2" creationId="{00000000-0000-0000-0000-000000000000}"/>
          </ac:spMkLst>
        </pc:spChg>
      </pc:sldChg>
      <pc:sldChg chg="del">
        <pc:chgData name="Geoffrey Savage" userId="dbfb9cc8-4b90-4fee-ab3e-16f5ea4c5341" providerId="ADAL" clId="{0137911F-FD0B-3041-B12F-06FD6DFA75E6}" dt="2023-11-02T13:47:55.502" v="23" actId="2696"/>
        <pc:sldMkLst>
          <pc:docMk/>
          <pc:sldMk cId="2100233574" sldId="309"/>
        </pc:sldMkLst>
      </pc:sldChg>
      <pc:sldChg chg="del">
        <pc:chgData name="Geoffrey Savage" userId="dbfb9cc8-4b90-4fee-ab3e-16f5ea4c5341" providerId="ADAL" clId="{0137911F-FD0B-3041-B12F-06FD6DFA75E6}" dt="2023-11-02T13:47:59.968" v="24" actId="2696"/>
        <pc:sldMkLst>
          <pc:docMk/>
          <pc:sldMk cId="2272041097" sldId="310"/>
        </pc:sldMkLst>
      </pc:sldChg>
      <pc:sldChg chg="del">
        <pc:chgData name="Geoffrey Savage" userId="dbfb9cc8-4b90-4fee-ab3e-16f5ea4c5341" providerId="ADAL" clId="{0137911F-FD0B-3041-B12F-06FD6DFA75E6}" dt="2023-11-02T13:48:04.028" v="25" actId="2696"/>
        <pc:sldMkLst>
          <pc:docMk/>
          <pc:sldMk cId="1175133315" sldId="311"/>
        </pc:sldMkLst>
      </pc:sldChg>
      <pc:sldChg chg="del">
        <pc:chgData name="Geoffrey Savage" userId="dbfb9cc8-4b90-4fee-ab3e-16f5ea4c5341" providerId="ADAL" clId="{0137911F-FD0B-3041-B12F-06FD6DFA75E6}" dt="2023-11-02T13:48:06.482" v="26" actId="2696"/>
        <pc:sldMkLst>
          <pc:docMk/>
          <pc:sldMk cId="3949011907" sldId="312"/>
        </pc:sldMkLst>
      </pc:sldChg>
      <pc:sldChg chg="modSp new mod">
        <pc:chgData name="Geoffrey Savage" userId="dbfb9cc8-4b90-4fee-ab3e-16f5ea4c5341" providerId="ADAL" clId="{0137911F-FD0B-3041-B12F-06FD6DFA75E6}" dt="2023-11-02T14:41:53.543" v="2274" actId="27636"/>
        <pc:sldMkLst>
          <pc:docMk/>
          <pc:sldMk cId="1848784179" sldId="313"/>
        </pc:sldMkLst>
        <pc:spChg chg="mod">
          <ac:chgData name="Geoffrey Savage" userId="dbfb9cc8-4b90-4fee-ab3e-16f5ea4c5341" providerId="ADAL" clId="{0137911F-FD0B-3041-B12F-06FD6DFA75E6}" dt="2023-11-02T14:41:53.543" v="2274" actId="27636"/>
          <ac:spMkLst>
            <pc:docMk/>
            <pc:sldMk cId="1848784179" sldId="313"/>
            <ac:spMk id="2" creationId="{E50FB913-6B54-4DD2-1DBF-774A27B273A4}"/>
          </ac:spMkLst>
        </pc:spChg>
        <pc:spChg chg="mod">
          <ac:chgData name="Geoffrey Savage" userId="dbfb9cc8-4b90-4fee-ab3e-16f5ea4c5341" providerId="ADAL" clId="{0137911F-FD0B-3041-B12F-06FD6DFA75E6}" dt="2023-11-02T13:59:45.688" v="69" actId="20577"/>
          <ac:spMkLst>
            <pc:docMk/>
            <pc:sldMk cId="1848784179" sldId="313"/>
            <ac:spMk id="3" creationId="{E9DBBFA7-1DAC-B53D-C92F-28736C2F886C}"/>
          </ac:spMkLst>
        </pc:spChg>
      </pc:sldChg>
      <pc:sldChg chg="modSp add mod ord">
        <pc:chgData name="Geoffrey Savage" userId="dbfb9cc8-4b90-4fee-ab3e-16f5ea4c5341" providerId="ADAL" clId="{0137911F-FD0B-3041-B12F-06FD6DFA75E6}" dt="2023-11-02T14:00:15.958" v="73" actId="1076"/>
        <pc:sldMkLst>
          <pc:docMk/>
          <pc:sldMk cId="3836981352" sldId="335"/>
        </pc:sldMkLst>
        <pc:spChg chg="mod">
          <ac:chgData name="Geoffrey Savage" userId="dbfb9cc8-4b90-4fee-ab3e-16f5ea4c5341" providerId="ADAL" clId="{0137911F-FD0B-3041-B12F-06FD6DFA75E6}" dt="2023-11-02T14:00:15.958" v="73" actId="1076"/>
          <ac:spMkLst>
            <pc:docMk/>
            <pc:sldMk cId="3836981352" sldId="335"/>
            <ac:spMk id="21" creationId="{E5B812F4-93B9-F8E2-C3B8-9B21209DC161}"/>
          </ac:spMkLst>
        </pc:spChg>
      </pc:sldChg>
      <pc:sldChg chg="modSp new mod">
        <pc:chgData name="Geoffrey Savage" userId="dbfb9cc8-4b90-4fee-ab3e-16f5ea4c5341" providerId="ADAL" clId="{0137911F-FD0B-3041-B12F-06FD6DFA75E6}" dt="2023-11-02T14:44:45.068" v="2393" actId="27636"/>
        <pc:sldMkLst>
          <pc:docMk/>
          <pc:sldMk cId="722830658" sldId="336"/>
        </pc:sldMkLst>
        <pc:spChg chg="mod">
          <ac:chgData name="Geoffrey Savage" userId="dbfb9cc8-4b90-4fee-ab3e-16f5ea4c5341" providerId="ADAL" clId="{0137911F-FD0B-3041-B12F-06FD6DFA75E6}" dt="2023-11-02T14:44:45.068" v="2393" actId="27636"/>
          <ac:spMkLst>
            <pc:docMk/>
            <pc:sldMk cId="722830658" sldId="336"/>
            <ac:spMk id="2" creationId="{63FCDCEF-9991-1195-9E87-4E064EBF2346}"/>
          </ac:spMkLst>
        </pc:spChg>
        <pc:spChg chg="mod">
          <ac:chgData name="Geoffrey Savage" userId="dbfb9cc8-4b90-4fee-ab3e-16f5ea4c5341" providerId="ADAL" clId="{0137911F-FD0B-3041-B12F-06FD6DFA75E6}" dt="2023-11-02T14:37:46.934" v="1949" actId="20577"/>
          <ac:spMkLst>
            <pc:docMk/>
            <pc:sldMk cId="722830658" sldId="336"/>
            <ac:spMk id="3" creationId="{E8A2974F-10B3-AC87-38DA-230547FC6879}"/>
          </ac:spMkLst>
        </pc:spChg>
      </pc:sldChg>
      <pc:sldChg chg="modSp new mod">
        <pc:chgData name="Geoffrey Savage" userId="dbfb9cc8-4b90-4fee-ab3e-16f5ea4c5341" providerId="ADAL" clId="{0137911F-FD0B-3041-B12F-06FD6DFA75E6}" dt="2023-11-02T14:48:03.213" v="2513" actId="20577"/>
        <pc:sldMkLst>
          <pc:docMk/>
          <pc:sldMk cId="24182674" sldId="337"/>
        </pc:sldMkLst>
        <pc:spChg chg="mod">
          <ac:chgData name="Geoffrey Savage" userId="dbfb9cc8-4b90-4fee-ab3e-16f5ea4c5341" providerId="ADAL" clId="{0137911F-FD0B-3041-B12F-06FD6DFA75E6}" dt="2023-11-02T14:48:03.213" v="2513" actId="20577"/>
          <ac:spMkLst>
            <pc:docMk/>
            <pc:sldMk cId="24182674" sldId="337"/>
            <ac:spMk id="2" creationId="{1C74C4B3-295B-C12B-E3ED-C6D17089CEF2}"/>
          </ac:spMkLst>
        </pc:spChg>
        <pc:spChg chg="mod">
          <ac:chgData name="Geoffrey Savage" userId="dbfb9cc8-4b90-4fee-ab3e-16f5ea4c5341" providerId="ADAL" clId="{0137911F-FD0B-3041-B12F-06FD6DFA75E6}" dt="2023-11-02T14:47:19.341" v="2481" actId="20577"/>
          <ac:spMkLst>
            <pc:docMk/>
            <pc:sldMk cId="24182674" sldId="337"/>
            <ac:spMk id="3" creationId="{DD868AD2-E833-7399-C711-D486AE322277}"/>
          </ac:spMkLst>
        </pc:spChg>
      </pc:sldChg>
    </pc:docChg>
  </pc:docChgLst>
  <pc:docChgLst>
    <pc:chgData name="Geoffrey Savage" userId="dbfb9cc8-4b90-4fee-ab3e-16f5ea4c5341" providerId="ADAL" clId="{D44B172B-1E66-D840-8688-89AED2E9B32E}"/>
    <pc:docChg chg="custSel addSld delSld modSld modShowInfo">
      <pc:chgData name="Geoffrey Savage" userId="dbfb9cc8-4b90-4fee-ab3e-16f5ea4c5341" providerId="ADAL" clId="{D44B172B-1E66-D840-8688-89AED2E9B32E}" dt="2023-06-01T16:21:25.518" v="215" actId="6549"/>
      <pc:docMkLst>
        <pc:docMk/>
      </pc:docMkLst>
      <pc:sldChg chg="modSp mod">
        <pc:chgData name="Geoffrey Savage" userId="dbfb9cc8-4b90-4fee-ab3e-16f5ea4c5341" providerId="ADAL" clId="{D44B172B-1E66-D840-8688-89AED2E9B32E}" dt="2023-05-26T18:08:55.758" v="45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44B172B-1E66-D840-8688-89AED2E9B32E}" dt="2023-05-26T18:08:55.758" v="45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44B172B-1E66-D840-8688-89AED2E9B32E}" dt="2023-05-26T18:08:43.690" v="34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modSp mod">
        <pc:chgData name="Geoffrey Savage" userId="dbfb9cc8-4b90-4fee-ab3e-16f5ea4c5341" providerId="ADAL" clId="{D44B172B-1E66-D840-8688-89AED2E9B32E}" dt="2023-05-26T18:16:27.623" v="130" actId="20577"/>
        <pc:sldMkLst>
          <pc:docMk/>
          <pc:sldMk cId="927264469" sldId="298"/>
        </pc:sldMkLst>
        <pc:spChg chg="mod">
          <ac:chgData name="Geoffrey Savage" userId="dbfb9cc8-4b90-4fee-ab3e-16f5ea4c5341" providerId="ADAL" clId="{D44B172B-1E66-D840-8688-89AED2E9B32E}" dt="2023-05-26T18:16:27.623" v="130" actId="20577"/>
          <ac:spMkLst>
            <pc:docMk/>
            <pc:sldMk cId="927264469" sldId="298"/>
            <ac:spMk id="2" creationId="{663286A8-5970-8841-8088-21C489D6BC41}"/>
          </ac:spMkLst>
        </pc:spChg>
        <pc:spChg chg="mod">
          <ac:chgData name="Geoffrey Savage" userId="dbfb9cc8-4b90-4fee-ab3e-16f5ea4c5341" providerId="ADAL" clId="{D44B172B-1E66-D840-8688-89AED2E9B32E}" dt="2023-05-26T18:10:22.309" v="59" actId="20577"/>
          <ac:spMkLst>
            <pc:docMk/>
            <pc:sldMk cId="927264469" sldId="298"/>
            <ac:spMk id="3" creationId="{4AB5733C-8294-2340-AC86-757814C4C025}"/>
          </ac:spMkLst>
        </pc:spChg>
      </pc:sldChg>
      <pc:sldChg chg="addSp delSp modSp new mod">
        <pc:chgData name="Geoffrey Savage" userId="dbfb9cc8-4b90-4fee-ab3e-16f5ea4c5341" providerId="ADAL" clId="{D44B172B-1E66-D840-8688-89AED2E9B32E}" dt="2023-05-26T18:12:14.403" v="73" actId="962"/>
        <pc:sldMkLst>
          <pc:docMk/>
          <pc:sldMk cId="3174326493" sldId="299"/>
        </pc:sldMkLst>
        <pc:spChg chg="del">
          <ac:chgData name="Geoffrey Savage" userId="dbfb9cc8-4b90-4fee-ab3e-16f5ea4c5341" providerId="ADAL" clId="{D44B172B-1E66-D840-8688-89AED2E9B32E}" dt="2023-05-26T18:11:07.623" v="67" actId="478"/>
          <ac:spMkLst>
            <pc:docMk/>
            <pc:sldMk cId="3174326493" sldId="299"/>
            <ac:spMk id="2" creationId="{E5FECC9F-74EB-365E-732C-A36B6EC2CA87}"/>
          </ac:spMkLst>
        </pc:spChg>
        <pc:spChg chg="add mod">
          <ac:chgData name="Geoffrey Savage" userId="dbfb9cc8-4b90-4fee-ab3e-16f5ea4c5341" providerId="ADAL" clId="{D44B172B-1E66-D840-8688-89AED2E9B32E}" dt="2023-05-26T18:11:14.318" v="70" actId="1076"/>
          <ac:spMkLst>
            <pc:docMk/>
            <pc:sldMk cId="3174326493" sldId="299"/>
            <ac:spMk id="7" creationId="{7AB60CBF-AFAD-E53E-6283-328C92BCE2F2}"/>
          </ac:spMkLst>
        </pc:spChg>
        <pc:picChg chg="add mod">
          <ac:chgData name="Geoffrey Savage" userId="dbfb9cc8-4b90-4fee-ab3e-16f5ea4c5341" providerId="ADAL" clId="{D44B172B-1E66-D840-8688-89AED2E9B32E}" dt="2023-05-26T18:12:14.403" v="73" actId="962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new mod">
        <pc:chgData name="Geoffrey Savage" userId="dbfb9cc8-4b90-4fee-ab3e-16f5ea4c5341" providerId="ADAL" clId="{D44B172B-1E66-D840-8688-89AED2E9B32E}" dt="2023-05-26T18:13:35.510" v="94"/>
        <pc:sldMkLst>
          <pc:docMk/>
          <pc:sldMk cId="4198130733" sldId="300"/>
        </pc:sldMkLst>
        <pc:spChg chg="mod">
          <ac:chgData name="Geoffrey Savage" userId="dbfb9cc8-4b90-4fee-ab3e-16f5ea4c5341" providerId="ADAL" clId="{D44B172B-1E66-D840-8688-89AED2E9B32E}" dt="2023-05-26T18:13:35.510" v="94"/>
          <ac:spMkLst>
            <pc:docMk/>
            <pc:sldMk cId="4198130733" sldId="300"/>
            <ac:spMk id="2" creationId="{A4C8A18D-5086-7D40-A11D-186D6EBFD5D0}"/>
          </ac:spMkLst>
        </pc:spChg>
        <pc:spChg chg="mod">
          <ac:chgData name="Geoffrey Savage" userId="dbfb9cc8-4b90-4fee-ab3e-16f5ea4c5341" providerId="ADAL" clId="{D44B172B-1E66-D840-8688-89AED2E9B32E}" dt="2023-05-26T18:13:16.004" v="91" actId="20577"/>
          <ac:spMkLst>
            <pc:docMk/>
            <pc:sldMk cId="4198130733" sldId="300"/>
            <ac:spMk id="3" creationId="{FA4558FB-4444-824A-0F4C-D882B6A88086}"/>
          </ac:spMkLst>
        </pc:spChg>
      </pc:sldChg>
      <pc:sldChg chg="modSp new mod">
        <pc:chgData name="Geoffrey Savage" userId="dbfb9cc8-4b90-4fee-ab3e-16f5ea4c5341" providerId="ADAL" clId="{D44B172B-1E66-D840-8688-89AED2E9B32E}" dt="2023-05-26T18:15:34.843" v="127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44B172B-1E66-D840-8688-89AED2E9B32E}" dt="2023-05-26T18:15:09.525" v="109" actId="20577"/>
          <ac:spMkLst>
            <pc:docMk/>
            <pc:sldMk cId="2360865954" sldId="301"/>
            <ac:spMk id="2" creationId="{D1DA0F0F-2EE5-DA33-C25B-BC9426767198}"/>
          </ac:spMkLst>
        </pc:spChg>
        <pc:spChg chg="mod">
          <ac:chgData name="Geoffrey Savage" userId="dbfb9cc8-4b90-4fee-ab3e-16f5ea4c5341" providerId="ADAL" clId="{D44B172B-1E66-D840-8688-89AED2E9B32E}" dt="2023-05-26T18:15:34.843" v="127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del">
        <pc:chgData name="Geoffrey Savage" userId="dbfb9cc8-4b90-4fee-ab3e-16f5ea4c5341" providerId="ADAL" clId="{D44B172B-1E66-D840-8688-89AED2E9B32E}" dt="2023-05-26T18:10:13.853" v="54" actId="2696"/>
        <pc:sldMkLst>
          <pc:docMk/>
          <pc:sldMk cId="1419930482" sldId="302"/>
        </pc:sldMkLst>
      </pc:sldChg>
      <pc:sldChg chg="addSp delSp modSp new mod">
        <pc:chgData name="Geoffrey Savage" userId="dbfb9cc8-4b90-4fee-ab3e-16f5ea4c5341" providerId="ADAL" clId="{D44B172B-1E66-D840-8688-89AED2E9B32E}" dt="2023-05-26T18:24:54.074" v="191" actId="20577"/>
        <pc:sldMkLst>
          <pc:docMk/>
          <pc:sldMk cId="2059182126" sldId="302"/>
        </pc:sldMkLst>
        <pc:spChg chg="del">
          <ac:chgData name="Geoffrey Savage" userId="dbfb9cc8-4b90-4fee-ab3e-16f5ea4c5341" providerId="ADAL" clId="{D44B172B-1E66-D840-8688-89AED2E9B32E}" dt="2023-05-26T18:24:09.485" v="132" actId="478"/>
          <ac:spMkLst>
            <pc:docMk/>
            <pc:sldMk cId="2059182126" sldId="302"/>
            <ac:spMk id="2" creationId="{4FA38789-989F-2930-FE5E-1BDDD430F768}"/>
          </ac:spMkLst>
        </pc:spChg>
        <pc:spChg chg="mod">
          <ac:chgData name="Geoffrey Savage" userId="dbfb9cc8-4b90-4fee-ab3e-16f5ea4c5341" providerId="ADAL" clId="{D44B172B-1E66-D840-8688-89AED2E9B32E}" dt="2023-05-26T18:24:32.060" v="162" actId="20577"/>
          <ac:spMkLst>
            <pc:docMk/>
            <pc:sldMk cId="2059182126" sldId="302"/>
            <ac:spMk id="3" creationId="{E3BE022C-0F99-694E-3B17-B1F2C3E88032}"/>
          </ac:spMkLst>
        </pc:spChg>
        <pc:spChg chg="add mod">
          <ac:chgData name="Geoffrey Savage" userId="dbfb9cc8-4b90-4fee-ab3e-16f5ea4c5341" providerId="ADAL" clId="{D44B172B-1E66-D840-8688-89AED2E9B32E}" dt="2023-05-26T18:24:54.074" v="191" actId="20577"/>
          <ac:spMkLst>
            <pc:docMk/>
            <pc:sldMk cId="2059182126" sldId="302"/>
            <ac:spMk id="9" creationId="{0EC589D4-4CAB-C974-3428-33EE02F3523E}"/>
          </ac:spMkLst>
        </pc:spChg>
        <pc:picChg chg="add mod">
          <ac:chgData name="Geoffrey Savage" userId="dbfb9cc8-4b90-4fee-ab3e-16f5ea4c5341" providerId="ADAL" clId="{D44B172B-1E66-D840-8688-89AED2E9B32E}" dt="2023-05-26T18:24:22.116" v="136" actId="14100"/>
          <ac:picMkLst>
            <pc:docMk/>
            <pc:sldMk cId="2059182126" sldId="302"/>
            <ac:picMk id="8" creationId="{114FA77F-493B-F28A-2B2A-47200773A335}"/>
          </ac:picMkLst>
        </pc:picChg>
      </pc:sldChg>
      <pc:sldChg chg="modSp new mod">
        <pc:chgData name="Geoffrey Savage" userId="dbfb9cc8-4b90-4fee-ab3e-16f5ea4c5341" providerId="ADAL" clId="{D44B172B-1E66-D840-8688-89AED2E9B32E}" dt="2023-06-01T16:21:25.518" v="215" actId="6549"/>
        <pc:sldMkLst>
          <pc:docMk/>
          <pc:sldMk cId="1600182822" sldId="303"/>
        </pc:sldMkLst>
        <pc:spChg chg="mod">
          <ac:chgData name="Geoffrey Savage" userId="dbfb9cc8-4b90-4fee-ab3e-16f5ea4c5341" providerId="ADAL" clId="{D44B172B-1E66-D840-8688-89AED2E9B32E}" dt="2023-06-01T16:21:25.518" v="215" actId="6549"/>
          <ac:spMkLst>
            <pc:docMk/>
            <pc:sldMk cId="1600182822" sldId="303"/>
            <ac:spMk id="2" creationId="{9AA652C0-D3B0-8F1E-5607-B264EC72F22A}"/>
          </ac:spMkLst>
        </pc:spChg>
      </pc:sldChg>
    </pc:docChg>
  </pc:docChgLst>
  <pc:docChgLst>
    <pc:chgData name="Geoffrey Savage" userId="dbfb9cc8-4b90-4fee-ab3e-16f5ea4c5341" providerId="ADAL" clId="{D6EA7768-284B-F74A-8FDB-1E912379BE29}"/>
    <pc:docChg chg="undo custSel addSld delSld modSld sldOrd">
      <pc:chgData name="Geoffrey Savage" userId="dbfb9cc8-4b90-4fee-ab3e-16f5ea4c5341" providerId="ADAL" clId="{D6EA7768-284B-F74A-8FDB-1E912379BE29}" dt="2023-09-21T04:37:22.725" v="1735" actId="27636"/>
      <pc:docMkLst>
        <pc:docMk/>
      </pc:docMkLst>
      <pc:sldChg chg="modSp mod">
        <pc:chgData name="Geoffrey Savage" userId="dbfb9cc8-4b90-4fee-ab3e-16f5ea4c5341" providerId="ADAL" clId="{D6EA7768-284B-F74A-8FDB-1E912379BE29}" dt="2023-09-21T01:19:28.431" v="290" actId="20577"/>
        <pc:sldMkLst>
          <pc:docMk/>
          <pc:sldMk cId="1989597527" sldId="294"/>
        </pc:sldMkLst>
        <pc:spChg chg="mod">
          <ac:chgData name="Geoffrey Savage" userId="dbfb9cc8-4b90-4fee-ab3e-16f5ea4c5341" providerId="ADAL" clId="{D6EA7768-284B-F74A-8FDB-1E912379BE29}" dt="2023-09-21T01:19:28.431" v="290" actId="20577"/>
          <ac:spMkLst>
            <pc:docMk/>
            <pc:sldMk cId="1989597527" sldId="294"/>
            <ac:spMk id="2" creationId="{00000000-0000-0000-0000-000000000000}"/>
          </ac:spMkLst>
        </pc:spChg>
        <pc:spChg chg="mod">
          <ac:chgData name="Geoffrey Savage" userId="dbfb9cc8-4b90-4fee-ab3e-16f5ea4c5341" providerId="ADAL" clId="{D6EA7768-284B-F74A-8FDB-1E912379BE29}" dt="2023-09-20T21:13:33.643" v="222" actId="20577"/>
          <ac:spMkLst>
            <pc:docMk/>
            <pc:sldMk cId="1989597527" sldId="294"/>
            <ac:spMk id="3" creationId="{00000000-0000-0000-0000-000000000000}"/>
          </ac:spMkLst>
        </pc:spChg>
      </pc:sldChg>
      <pc:sldChg chg="del">
        <pc:chgData name="Geoffrey Savage" userId="dbfb9cc8-4b90-4fee-ab3e-16f5ea4c5341" providerId="ADAL" clId="{D6EA7768-284B-F74A-8FDB-1E912379BE29}" dt="2023-09-20T21:11:12.896" v="132" actId="2696"/>
        <pc:sldMkLst>
          <pc:docMk/>
          <pc:sldMk cId="927264469" sldId="298"/>
        </pc:sldMkLst>
      </pc:sldChg>
      <pc:sldChg chg="addSp delSp modSp mod">
        <pc:chgData name="Geoffrey Savage" userId="dbfb9cc8-4b90-4fee-ab3e-16f5ea4c5341" providerId="ADAL" clId="{D6EA7768-284B-F74A-8FDB-1E912379BE29}" dt="2023-09-20T21:12:06.133" v="175" actId="1035"/>
        <pc:sldMkLst>
          <pc:docMk/>
          <pc:sldMk cId="3174326493" sldId="299"/>
        </pc:sldMkLst>
        <pc:spChg chg="mod">
          <ac:chgData name="Geoffrey Savage" userId="dbfb9cc8-4b90-4fee-ab3e-16f5ea4c5341" providerId="ADAL" clId="{D6EA7768-284B-F74A-8FDB-1E912379BE29}" dt="2023-09-20T21:07:03.918" v="63" actId="20577"/>
          <ac:spMkLst>
            <pc:docMk/>
            <pc:sldMk cId="3174326493" sldId="299"/>
            <ac:spMk id="3" creationId="{714EC31D-E548-2134-1BC6-EC4D9FD7002D}"/>
          </ac:spMkLst>
        </pc:spChg>
        <pc:spChg chg="add del mod">
          <ac:chgData name="Geoffrey Savage" userId="dbfb9cc8-4b90-4fee-ab3e-16f5ea4c5341" providerId="ADAL" clId="{D6EA7768-284B-F74A-8FDB-1E912379BE29}" dt="2023-09-20T21:11:53.355" v="161" actId="1076"/>
          <ac:spMkLst>
            <pc:docMk/>
            <pc:sldMk cId="3174326493" sldId="299"/>
            <ac:spMk id="7" creationId="{7AB60CBF-AFAD-E53E-6283-328C92BCE2F2}"/>
          </ac:spMkLst>
        </pc:spChg>
        <pc:picChg chg="mod">
          <ac:chgData name="Geoffrey Savage" userId="dbfb9cc8-4b90-4fee-ab3e-16f5ea4c5341" providerId="ADAL" clId="{D6EA7768-284B-F74A-8FDB-1E912379BE29}" dt="2023-09-20T21:12:06.133" v="175" actId="1035"/>
          <ac:picMkLst>
            <pc:docMk/>
            <pc:sldMk cId="3174326493" sldId="299"/>
            <ac:picMk id="9" creationId="{2F625AAE-6565-15FD-39B7-2B5444EF82E9}"/>
          </ac:picMkLst>
        </pc:picChg>
      </pc:sldChg>
      <pc:sldChg chg="modSp mod ord">
        <pc:chgData name="Geoffrey Savage" userId="dbfb9cc8-4b90-4fee-ab3e-16f5ea4c5341" providerId="ADAL" clId="{D6EA7768-284B-F74A-8FDB-1E912379BE29}" dt="2023-09-21T03:27:23.707" v="1677" actId="20578"/>
        <pc:sldMkLst>
          <pc:docMk/>
          <pc:sldMk cId="4198130733" sldId="300"/>
        </pc:sldMkLst>
        <pc:spChg chg="mod">
          <ac:chgData name="Geoffrey Savage" userId="dbfb9cc8-4b90-4fee-ab3e-16f5ea4c5341" providerId="ADAL" clId="{D6EA7768-284B-F74A-8FDB-1E912379BE29}" dt="2023-09-21T01:18:16.093" v="244" actId="3626"/>
          <ac:spMkLst>
            <pc:docMk/>
            <pc:sldMk cId="4198130733" sldId="300"/>
            <ac:spMk id="2" creationId="{A4C8A18D-5086-7D40-A11D-186D6EBFD5D0}"/>
          </ac:spMkLst>
        </pc:spChg>
      </pc:sldChg>
      <pc:sldChg chg="modSp mod">
        <pc:chgData name="Geoffrey Savage" userId="dbfb9cc8-4b90-4fee-ab3e-16f5ea4c5341" providerId="ADAL" clId="{D6EA7768-284B-F74A-8FDB-1E912379BE29}" dt="2023-09-21T04:23:12.989" v="1732" actId="20577"/>
        <pc:sldMkLst>
          <pc:docMk/>
          <pc:sldMk cId="2360865954" sldId="301"/>
        </pc:sldMkLst>
        <pc:spChg chg="mod">
          <ac:chgData name="Geoffrey Savage" userId="dbfb9cc8-4b90-4fee-ab3e-16f5ea4c5341" providerId="ADAL" clId="{D6EA7768-284B-F74A-8FDB-1E912379BE29}" dt="2023-09-21T04:23:12.989" v="1732" actId="20577"/>
          <ac:spMkLst>
            <pc:docMk/>
            <pc:sldMk cId="2360865954" sldId="301"/>
            <ac:spMk id="3" creationId="{B155DAFD-D1F4-BFA2-AD08-429902D5D593}"/>
          </ac:spMkLst>
        </pc:spChg>
      </pc:sldChg>
      <pc:sldChg chg="ord">
        <pc:chgData name="Geoffrey Savage" userId="dbfb9cc8-4b90-4fee-ab3e-16f5ea4c5341" providerId="ADAL" clId="{D6EA7768-284B-F74A-8FDB-1E912379BE29}" dt="2023-09-21T04:21:27.923" v="1722" actId="20578"/>
        <pc:sldMkLst>
          <pc:docMk/>
          <pc:sldMk cId="2059182126" sldId="302"/>
        </pc:sldMkLst>
      </pc:sldChg>
      <pc:sldChg chg="del">
        <pc:chgData name="Geoffrey Savage" userId="dbfb9cc8-4b90-4fee-ab3e-16f5ea4c5341" providerId="ADAL" clId="{D6EA7768-284B-F74A-8FDB-1E912379BE29}" dt="2023-09-21T03:16:10.923" v="1102" actId="2696"/>
        <pc:sldMkLst>
          <pc:docMk/>
          <pc:sldMk cId="1600182822" sldId="303"/>
        </pc:sldMkLst>
      </pc:sldChg>
      <pc:sldChg chg="modSp new mod">
        <pc:chgData name="Geoffrey Savage" userId="dbfb9cc8-4b90-4fee-ab3e-16f5ea4c5341" providerId="ADAL" clId="{D6EA7768-284B-F74A-8FDB-1E912379BE29}" dt="2023-09-21T03:28:09.597" v="1679" actId="20577"/>
        <pc:sldMkLst>
          <pc:docMk/>
          <pc:sldMk cId="122254345" sldId="304"/>
        </pc:sldMkLst>
        <pc:spChg chg="mod">
          <ac:chgData name="Geoffrey Savage" userId="dbfb9cc8-4b90-4fee-ab3e-16f5ea4c5341" providerId="ADAL" clId="{D6EA7768-284B-F74A-8FDB-1E912379BE29}" dt="2023-09-21T03:28:09.597" v="1679" actId="20577"/>
          <ac:spMkLst>
            <pc:docMk/>
            <pc:sldMk cId="122254345" sldId="304"/>
            <ac:spMk id="2" creationId="{29B7417D-3E7D-0E17-96DB-AC98F90DF48D}"/>
          </ac:spMkLst>
        </pc:spChg>
        <pc:spChg chg="mod">
          <ac:chgData name="Geoffrey Savage" userId="dbfb9cc8-4b90-4fee-ab3e-16f5ea4c5341" providerId="ADAL" clId="{D6EA7768-284B-F74A-8FDB-1E912379BE29}" dt="2023-09-21T02:57:06.161" v="311" actId="20577"/>
          <ac:spMkLst>
            <pc:docMk/>
            <pc:sldMk cId="122254345" sldId="304"/>
            <ac:spMk id="3" creationId="{38160D0D-95A0-1ACC-F271-8545D6D836C0}"/>
          </ac:spMkLst>
        </pc:spChg>
      </pc:sldChg>
      <pc:sldChg chg="modSp new mod">
        <pc:chgData name="Geoffrey Savage" userId="dbfb9cc8-4b90-4fee-ab3e-16f5ea4c5341" providerId="ADAL" clId="{D6EA7768-284B-F74A-8FDB-1E912379BE29}" dt="2023-09-21T03:26:54.338" v="1674" actId="20577"/>
        <pc:sldMkLst>
          <pc:docMk/>
          <pc:sldMk cId="3287494543" sldId="305"/>
        </pc:sldMkLst>
        <pc:spChg chg="mod">
          <ac:chgData name="Geoffrey Savage" userId="dbfb9cc8-4b90-4fee-ab3e-16f5ea4c5341" providerId="ADAL" clId="{D6EA7768-284B-F74A-8FDB-1E912379BE29}" dt="2023-09-21T03:26:54.338" v="1674" actId="20577"/>
          <ac:spMkLst>
            <pc:docMk/>
            <pc:sldMk cId="3287494543" sldId="305"/>
            <ac:spMk id="2" creationId="{3F89D7B1-F116-451D-D5FA-36BD5066B0AB}"/>
          </ac:spMkLst>
        </pc:spChg>
        <pc:spChg chg="mod">
          <ac:chgData name="Geoffrey Savage" userId="dbfb9cc8-4b90-4fee-ab3e-16f5ea4c5341" providerId="ADAL" clId="{D6EA7768-284B-F74A-8FDB-1E912379BE29}" dt="2023-09-21T03:23:17.559" v="1498" actId="20577"/>
          <ac:spMkLst>
            <pc:docMk/>
            <pc:sldMk cId="3287494543" sldId="305"/>
            <ac:spMk id="3" creationId="{A5EF61CD-FB99-5500-C745-5076DA6A5ACE}"/>
          </ac:spMkLst>
        </pc:spChg>
      </pc:sldChg>
      <pc:sldChg chg="modSp new mod">
        <pc:chgData name="Geoffrey Savage" userId="dbfb9cc8-4b90-4fee-ab3e-16f5ea4c5341" providerId="ADAL" clId="{D6EA7768-284B-F74A-8FDB-1E912379BE29}" dt="2023-09-21T03:28:46.679" v="1720" actId="20577"/>
        <pc:sldMkLst>
          <pc:docMk/>
          <pc:sldMk cId="224008617" sldId="306"/>
        </pc:sldMkLst>
        <pc:spChg chg="mod">
          <ac:chgData name="Geoffrey Savage" userId="dbfb9cc8-4b90-4fee-ab3e-16f5ea4c5341" providerId="ADAL" clId="{D6EA7768-284B-F74A-8FDB-1E912379BE29}" dt="2023-09-21T03:28:46.679" v="1720" actId="20577"/>
          <ac:spMkLst>
            <pc:docMk/>
            <pc:sldMk cId="224008617" sldId="306"/>
            <ac:spMk id="2" creationId="{FA4E6934-6D33-DDA7-12E2-1178B9E1742B}"/>
          </ac:spMkLst>
        </pc:spChg>
        <pc:spChg chg="mod">
          <ac:chgData name="Geoffrey Savage" userId="dbfb9cc8-4b90-4fee-ab3e-16f5ea4c5341" providerId="ADAL" clId="{D6EA7768-284B-F74A-8FDB-1E912379BE29}" dt="2023-09-21T03:28:31.429" v="1685" actId="20577"/>
          <ac:spMkLst>
            <pc:docMk/>
            <pc:sldMk cId="224008617" sldId="306"/>
            <ac:spMk id="3" creationId="{22FFD39A-18D9-019D-9C5F-26B295F981A3}"/>
          </ac:spMkLst>
        </pc:spChg>
      </pc:sldChg>
      <pc:sldChg chg="modSp new mod">
        <pc:chgData name="Geoffrey Savage" userId="dbfb9cc8-4b90-4fee-ab3e-16f5ea4c5341" providerId="ADAL" clId="{D6EA7768-284B-F74A-8FDB-1E912379BE29}" dt="2023-09-21T04:37:22.725" v="1735" actId="27636"/>
        <pc:sldMkLst>
          <pc:docMk/>
          <pc:sldMk cId="1100778967" sldId="307"/>
        </pc:sldMkLst>
        <pc:spChg chg="mod">
          <ac:chgData name="Geoffrey Savage" userId="dbfb9cc8-4b90-4fee-ab3e-16f5ea4c5341" providerId="ADAL" clId="{D6EA7768-284B-F74A-8FDB-1E912379BE29}" dt="2023-09-21T04:37:22.725" v="1735" actId="27636"/>
          <ac:spMkLst>
            <pc:docMk/>
            <pc:sldMk cId="1100778967" sldId="307"/>
            <ac:spMk id="2" creationId="{E2B872F4-993F-6507-98BC-F30F5C2E77B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3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unescience.org/cgi-bin/sso/ShowDocument?docid=29419" TargetMode="External"/><Relationship Id="rId2" Type="http://schemas.openxmlformats.org/officeDocument/2006/relationships/hyperlink" Target="https://docs.dunescience.org/cgi-bin/sso/ShowDocument?docid=2936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3317" y="5357833"/>
            <a:ext cx="6546884" cy="1143325"/>
          </a:xfrm>
        </p:spPr>
        <p:txBody>
          <a:bodyPr/>
          <a:lstStyle/>
          <a:p>
            <a:r>
              <a:rPr lang="en-US" dirty="0"/>
              <a:t>Geoff Savage</a:t>
            </a:r>
          </a:p>
          <a:p>
            <a:r>
              <a:rPr lang="en-US" dirty="0"/>
              <a:t>30 November 2023</a:t>
            </a:r>
          </a:p>
          <a:p>
            <a:r>
              <a:rPr lang="en-US" dirty="0"/>
              <a:t>ND-</a:t>
            </a:r>
            <a:r>
              <a:rPr lang="en-US" dirty="0" err="1"/>
              <a:t>LAr</a:t>
            </a:r>
            <a:r>
              <a:rPr lang="en-US" dirty="0"/>
              <a:t> DAQ/Computing Working Group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776818"/>
            <a:ext cx="8567184" cy="97360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DAQ and Computing for</a:t>
            </a:r>
          </a:p>
          <a:p>
            <a:pPr algn="ctr"/>
            <a:r>
              <a:rPr lang="en-US" sz="2800" dirty="0" err="1"/>
              <a:t>ArgonCube</a:t>
            </a:r>
            <a:r>
              <a:rPr lang="en-US" sz="2800" dirty="0"/>
              <a:t> 2x2 Demonstrator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E9312-8389-4302-B545-69709330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25" y="5554650"/>
            <a:ext cx="1429880" cy="1059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20DA2-98EC-E544-8E27-4EA2EAE23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54" y="4641007"/>
            <a:ext cx="1304294" cy="8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2B6435-F608-6D96-B71E-9A9821D5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Searching for a 2x2 Run Coordination meeting time</a:t>
            </a:r>
          </a:p>
          <a:p>
            <a:pPr lvl="1"/>
            <a:r>
              <a:rPr lang="en-US" dirty="0"/>
              <a:t>Tuesdays at 10 am CT has been suggested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Please fill out poll Luis setup</a:t>
            </a:r>
          </a:p>
          <a:p>
            <a:pPr lvl="2"/>
            <a:r>
              <a:rPr lang="en-US" b="0" i="0" dirty="0">
                <a:effectLst/>
                <a:latin typeface="arial" panose="020B0604020202020204" pitchFamily="34" charset="0"/>
              </a:rPr>
              <a:t>https://www.when2meet.com/?22413663-UqmsR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2x2 operations Slack channel in DUNE workspace - 2x2_operations</a:t>
            </a:r>
          </a:p>
          <a:p>
            <a:pPr lvl="1"/>
            <a:r>
              <a:rPr lang="en-US" dirty="0"/>
              <a:t>Email lists</a:t>
            </a:r>
          </a:p>
          <a:p>
            <a:r>
              <a:rPr lang="en-US" dirty="0"/>
              <a:t>Next 2x2 DAQ/Computing meeting – Thurs 14 Dec 2023 @ 10 CT</a:t>
            </a:r>
          </a:p>
          <a:p>
            <a:pPr lvl="1"/>
            <a:r>
              <a:rPr lang="en-US" dirty="0"/>
              <a:t>Geoff is on vacation week of Dec 11</a:t>
            </a:r>
          </a:p>
          <a:p>
            <a:r>
              <a:rPr lang="en-US" dirty="0"/>
              <a:t>Other 2x2 meetings continue</a:t>
            </a:r>
          </a:p>
          <a:p>
            <a:pPr lvl="1"/>
            <a:r>
              <a:rPr lang="en-US" dirty="0"/>
              <a:t>2x2 Installation – Mondays at 11</a:t>
            </a:r>
          </a:p>
          <a:p>
            <a:pPr lvl="1"/>
            <a:r>
              <a:rPr lang="en-US" dirty="0"/>
              <a:t>2x2 Electronics/Electrical – Thursdays at 2</a:t>
            </a:r>
          </a:p>
          <a:p>
            <a:pPr lvl="2"/>
            <a:r>
              <a:rPr lang="en-US" dirty="0"/>
              <a:t>Special topic this week – UPS for module 2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C958FD-8D72-27F3-C260-FCFE6FF42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8057-6ACF-4AFC-A220-02D3F6E82D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60698-2C56-27C7-A569-DCF26D615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E4A4-1429-709E-F8F6-05B496552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18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255C23-AE3D-3F47-8753-57A91A6D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Cabling (not to scale)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7D4A-70CA-0E47-9340-F7C67D467B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6119C-7ECD-1D49-97B8-81F2D1149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863E0-3FBB-4843-B294-FFD1FA9D6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CE5FCB-0C30-8644-8045-0CDC667782A6}"/>
              </a:ext>
            </a:extLst>
          </p:cNvPr>
          <p:cNvSpPr txBox="1"/>
          <p:nvPr/>
        </p:nvSpPr>
        <p:spPr>
          <a:xfrm>
            <a:off x="274124" y="3838870"/>
            <a:ext cx="8474488" cy="338554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catwalk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3F32E1-3195-5645-8976-FDDEA09179C8}"/>
              </a:ext>
            </a:extLst>
          </p:cNvPr>
          <p:cNvSpPr/>
          <p:nvPr/>
        </p:nvSpPr>
        <p:spPr>
          <a:xfrm>
            <a:off x="1412195" y="4692993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Minerva LI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copper from server 1 rack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053CB-5AFB-8249-BE4A-90E9DB5AAEE6}"/>
              </a:ext>
            </a:extLst>
          </p:cNvPr>
          <p:cNvSpPr/>
          <p:nvPr/>
        </p:nvSpPr>
        <p:spPr>
          <a:xfrm>
            <a:off x="1852906" y="231572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Power Supply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73573-74D6-4243-8A11-456E94C7350B}"/>
              </a:ext>
            </a:extLst>
          </p:cNvPr>
          <p:cNvSpPr/>
          <p:nvPr/>
        </p:nvSpPr>
        <p:spPr>
          <a:xfrm>
            <a:off x="2639234" y="4672801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Minerva Readout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no network devices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D858A-76B0-AD45-92A3-6973F4470700}"/>
              </a:ext>
            </a:extLst>
          </p:cNvPr>
          <p:cNvSpPr/>
          <p:nvPr/>
        </p:nvSpPr>
        <p:spPr>
          <a:xfrm>
            <a:off x="4472038" y="4682897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 err="1"/>
              <a:t>Cryo</a:t>
            </a:r>
            <a:r>
              <a:rPr lang="en-US" sz="800" dirty="0"/>
              <a:t> Rack</a:t>
            </a:r>
          </a:p>
          <a:p>
            <a:pPr algn="ctr"/>
            <a:r>
              <a:rPr lang="en-US" sz="800" dirty="0"/>
              <a:t>EPP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Computer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UPS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AD1749-0D2E-7E45-A832-65F7A7A7DE1C}"/>
              </a:ext>
            </a:extLst>
          </p:cNvPr>
          <p:cNvSpPr/>
          <p:nvPr/>
        </p:nvSpPr>
        <p:spPr>
          <a:xfrm>
            <a:off x="5462640" y="467280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Network</a:t>
            </a:r>
          </a:p>
          <a:p>
            <a:pPr algn="ctr"/>
            <a:r>
              <a:rPr lang="en-US" sz="800" dirty="0"/>
              <a:t>EPP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router</a:t>
            </a:r>
          </a:p>
          <a:p>
            <a:pPr algn="ctr"/>
            <a:r>
              <a:rPr lang="en-US" sz="800" dirty="0"/>
              <a:t>SFP+ ports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UPS</a:t>
            </a:r>
          </a:p>
          <a:p>
            <a:pPr algn="ctr"/>
            <a:endParaRPr 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02F28-2C13-8A49-8D0D-84365158B6C9}"/>
              </a:ext>
            </a:extLst>
          </p:cNvPr>
          <p:cNvSpPr/>
          <p:nvPr/>
        </p:nvSpPr>
        <p:spPr>
          <a:xfrm>
            <a:off x="3433538" y="225571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Light ADC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402221-AF02-C14B-A32F-2C83D458E89E}"/>
              </a:ext>
            </a:extLst>
          </p:cNvPr>
          <p:cNvSpPr/>
          <p:nvPr/>
        </p:nvSpPr>
        <p:spPr>
          <a:xfrm>
            <a:off x="4451189" y="2282294"/>
            <a:ext cx="695739" cy="16797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Purity Monitor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12-port managed switch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E77FA9-ED97-BB4F-AA5F-BF5A7DA32515}"/>
              </a:ext>
            </a:extLst>
          </p:cNvPr>
          <p:cNvSpPr/>
          <p:nvPr/>
        </p:nvSpPr>
        <p:spPr>
          <a:xfrm>
            <a:off x="6453242" y="4692993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Server1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Minerva DAQ servers, gateways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managed switch 1 Gb copper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971B92-4581-8B4A-9C7E-797D2E5B37DE}"/>
              </a:ext>
            </a:extLst>
          </p:cNvPr>
          <p:cNvSpPr/>
          <p:nvPr/>
        </p:nvSpPr>
        <p:spPr>
          <a:xfrm>
            <a:off x="5433740" y="228229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Server2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AC2x2 DAQ servers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686E51-3ADB-3441-BE7E-C98D7A79B101}"/>
              </a:ext>
            </a:extLst>
          </p:cNvPr>
          <p:cNvSpPr>
            <a:spLocks noChangeAspect="1"/>
          </p:cNvSpPr>
          <p:nvPr/>
        </p:nvSpPr>
        <p:spPr>
          <a:xfrm>
            <a:off x="2832053" y="764175"/>
            <a:ext cx="1005840" cy="1005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Cryostat</a:t>
            </a:r>
            <a:endParaRPr lang="en-US" sz="18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92E9D5-8127-B541-B6C7-4AD81C179506}"/>
              </a:ext>
            </a:extLst>
          </p:cNvPr>
          <p:cNvCxnSpPr>
            <a:cxnSpLocks/>
          </p:cNvCxnSpPr>
          <p:nvPr/>
        </p:nvCxnSpPr>
        <p:spPr>
          <a:xfrm>
            <a:off x="5755477" y="4308932"/>
            <a:ext cx="2868904" cy="0"/>
          </a:xfrm>
          <a:prstGeom prst="line">
            <a:avLst/>
          </a:prstGeom>
          <a:ln w="63500">
            <a:solidFill>
              <a:schemeClr val="accent4"/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F8E9FE-2F1F-3F48-A759-CEF7C26D471C}"/>
              </a:ext>
            </a:extLst>
          </p:cNvPr>
          <p:cNvCxnSpPr>
            <a:cxnSpLocks/>
          </p:cNvCxnSpPr>
          <p:nvPr/>
        </p:nvCxnSpPr>
        <p:spPr>
          <a:xfrm>
            <a:off x="1765738" y="4491629"/>
            <a:ext cx="4687503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  <a:prstDash val="solid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C4C01F81-E17F-8643-878D-011A4EA3F7D2}"/>
              </a:ext>
            </a:extLst>
          </p:cNvPr>
          <p:cNvSpPr/>
          <p:nvPr/>
        </p:nvSpPr>
        <p:spPr>
          <a:xfrm>
            <a:off x="3876261" y="972134"/>
            <a:ext cx="695739" cy="10972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Platform Rack</a:t>
            </a:r>
          </a:p>
          <a:p>
            <a:pPr algn="ctr"/>
            <a:r>
              <a:rPr lang="en-US" sz="800" dirty="0"/>
              <a:t>Detector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48-port managed switch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AFB02C-321D-A141-88F3-29D7D74FE201}"/>
              </a:ext>
            </a:extLst>
          </p:cNvPr>
          <p:cNvCxnSpPr>
            <a:cxnSpLocks/>
          </p:cNvCxnSpPr>
          <p:nvPr/>
        </p:nvCxnSpPr>
        <p:spPr>
          <a:xfrm flipV="1">
            <a:off x="6744825" y="431379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B85A60-D38B-AE4F-9B3B-3B7554313BF5}"/>
              </a:ext>
            </a:extLst>
          </p:cNvPr>
          <p:cNvCxnSpPr>
            <a:cxnSpLocks/>
          </p:cNvCxnSpPr>
          <p:nvPr/>
        </p:nvCxnSpPr>
        <p:spPr>
          <a:xfrm flipV="1">
            <a:off x="5884705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A5AE1E-3D21-F747-A470-B099B468D979}"/>
              </a:ext>
            </a:extLst>
          </p:cNvPr>
          <p:cNvCxnSpPr>
            <a:cxnSpLocks/>
          </p:cNvCxnSpPr>
          <p:nvPr/>
        </p:nvCxnSpPr>
        <p:spPr>
          <a:xfrm flipV="1">
            <a:off x="4859157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D189AAC-DB8F-6449-996D-ADE0249EACD3}"/>
              </a:ext>
            </a:extLst>
          </p:cNvPr>
          <p:cNvCxnSpPr>
            <a:cxnSpLocks/>
          </p:cNvCxnSpPr>
          <p:nvPr/>
        </p:nvCxnSpPr>
        <p:spPr>
          <a:xfrm flipV="1">
            <a:off x="3808853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4F9B05-602D-6A40-BDB7-7A2EDFFE4A45}"/>
              </a:ext>
            </a:extLst>
          </p:cNvPr>
          <p:cNvCxnSpPr>
            <a:cxnSpLocks/>
          </p:cNvCxnSpPr>
          <p:nvPr/>
        </p:nvCxnSpPr>
        <p:spPr>
          <a:xfrm flipV="1">
            <a:off x="2229676" y="3926924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777624E-C44E-3E40-B2B4-6568C6B61E31}"/>
              </a:ext>
            </a:extLst>
          </p:cNvPr>
          <p:cNvCxnSpPr>
            <a:cxnSpLocks/>
          </p:cNvCxnSpPr>
          <p:nvPr/>
        </p:nvCxnSpPr>
        <p:spPr>
          <a:xfrm flipV="1">
            <a:off x="4235604" y="2069414"/>
            <a:ext cx="0" cy="228600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D3773-B5DF-F241-B326-34FEF948551D}"/>
              </a:ext>
            </a:extLst>
          </p:cNvPr>
          <p:cNvSpPr txBox="1"/>
          <p:nvPr/>
        </p:nvSpPr>
        <p:spPr>
          <a:xfrm>
            <a:off x="6284779" y="149487"/>
            <a:ext cx="2387448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Electrical Requirements: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Fiber separates grounds.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No copper between racks</a:t>
            </a:r>
            <a:br>
              <a:rPr lang="en-US" sz="1400" dirty="0"/>
            </a:br>
            <a:r>
              <a:rPr lang="en-US" sz="1400" dirty="0"/>
              <a:t>on different power.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54583F-071D-196C-675A-D979E47AB52C}"/>
              </a:ext>
            </a:extLst>
          </p:cNvPr>
          <p:cNvSpPr/>
          <p:nvPr/>
        </p:nvSpPr>
        <p:spPr>
          <a:xfrm>
            <a:off x="8326998" y="4635006"/>
            <a:ext cx="695739" cy="1679712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MND 102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No Power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A2968E-05B2-FD67-6445-6EC52DD87D4D}"/>
              </a:ext>
            </a:extLst>
          </p:cNvPr>
          <p:cNvSpPr txBox="1"/>
          <p:nvPr/>
        </p:nvSpPr>
        <p:spPr>
          <a:xfrm>
            <a:off x="7410402" y="4292684"/>
            <a:ext cx="71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Trunk</a:t>
            </a:r>
          </a:p>
          <a:p>
            <a:r>
              <a:rPr lang="en-US" sz="1800" dirty="0"/>
              <a:t>Fiber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E92C26-661D-E191-5483-25E6C2AC6F31}"/>
              </a:ext>
            </a:extLst>
          </p:cNvPr>
          <p:cNvCxnSpPr>
            <a:cxnSpLocks/>
          </p:cNvCxnSpPr>
          <p:nvPr/>
        </p:nvCxnSpPr>
        <p:spPr>
          <a:xfrm flipH="1">
            <a:off x="1308941" y="4295283"/>
            <a:ext cx="4441352" cy="18511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3BE42-016A-D56E-FA6A-AF9C03503766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5167777" y="5512657"/>
            <a:ext cx="294863" cy="10096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C23611-92B7-E4CF-FC3F-0CD711EC99D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760064" y="4496674"/>
            <a:ext cx="1" cy="19631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51B594F-CB54-A578-7977-2CCF931E419B}"/>
              </a:ext>
            </a:extLst>
          </p:cNvPr>
          <p:cNvCxnSpPr>
            <a:cxnSpLocks/>
          </p:cNvCxnSpPr>
          <p:nvPr/>
        </p:nvCxnSpPr>
        <p:spPr>
          <a:xfrm flipH="1">
            <a:off x="6922854" y="3962003"/>
            <a:ext cx="3940" cy="73099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B2934CF-8389-E858-CC01-9F1F8379BBA6}"/>
              </a:ext>
            </a:extLst>
          </p:cNvPr>
          <p:cNvCxnSpPr>
            <a:cxnSpLocks/>
            <a:stCxn id="19" idx="2"/>
            <a:endCxn id="14" idx="0"/>
          </p:cNvCxnSpPr>
          <p:nvPr/>
        </p:nvCxnSpPr>
        <p:spPr>
          <a:xfrm>
            <a:off x="5781610" y="3962003"/>
            <a:ext cx="28900" cy="710798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68AB07-3545-21FE-1F1A-B96F1A3E4B1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015349" y="3095570"/>
            <a:ext cx="418189" cy="1227961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5B812F4-93B9-F8E2-C3B8-9B21209DC161}"/>
              </a:ext>
            </a:extLst>
          </p:cNvPr>
          <p:cNvSpPr txBox="1"/>
          <p:nvPr/>
        </p:nvSpPr>
        <p:spPr>
          <a:xfrm>
            <a:off x="2721362" y="2930128"/>
            <a:ext cx="62228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x10 for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light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D6FBA-7C17-A51F-247B-E403B41CE8F5}"/>
              </a:ext>
            </a:extLst>
          </p:cNvPr>
          <p:cNvSpPr txBox="1"/>
          <p:nvPr/>
        </p:nvSpPr>
        <p:spPr>
          <a:xfrm>
            <a:off x="214114" y="827344"/>
            <a:ext cx="1957267" cy="1169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Fibers from racks go</a:t>
            </a:r>
          </a:p>
          <a:p>
            <a:r>
              <a:rPr lang="en-US" sz="1400" dirty="0"/>
              <a:t>back to Network Rack.</a:t>
            </a:r>
          </a:p>
          <a:p>
            <a:r>
              <a:rPr lang="en-US" sz="1400" dirty="0"/>
              <a:t>Within each rack copper</a:t>
            </a:r>
          </a:p>
          <a:p>
            <a:r>
              <a:rPr lang="en-US" sz="1400" dirty="0"/>
              <a:t>from 12-port switch to</a:t>
            </a:r>
          </a:p>
          <a:p>
            <a:r>
              <a:rPr lang="en-US" sz="1400" dirty="0"/>
              <a:t>each device.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02F7FF-A98A-C199-08F7-8489EE0A1A94}"/>
              </a:ext>
            </a:extLst>
          </p:cNvPr>
          <p:cNvSpPr/>
          <p:nvPr/>
        </p:nvSpPr>
        <p:spPr>
          <a:xfrm>
            <a:off x="6362254" y="2282291"/>
            <a:ext cx="695739" cy="1679712"/>
          </a:xfrm>
          <a:prstGeom prst="rect">
            <a:avLst/>
          </a:prstGeom>
          <a:solidFill>
            <a:srgbClr val="000000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800" dirty="0"/>
              <a:t>Server3</a:t>
            </a:r>
          </a:p>
          <a:p>
            <a:pPr algn="ctr"/>
            <a:r>
              <a:rPr lang="en-US" sz="800" dirty="0"/>
              <a:t>Quiet power</a:t>
            </a:r>
          </a:p>
          <a:p>
            <a:pPr algn="ctr"/>
            <a:endParaRPr lang="en-US" sz="800" dirty="0"/>
          </a:p>
          <a:p>
            <a:pPr algn="ctr"/>
            <a:r>
              <a:rPr lang="en-US" sz="800" dirty="0"/>
              <a:t>AC2x2 DAQ servers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C64BF17-D555-8ABB-3391-878DB832F97C}"/>
              </a:ext>
            </a:extLst>
          </p:cNvPr>
          <p:cNvCxnSpPr>
            <a:cxnSpLocks/>
          </p:cNvCxnSpPr>
          <p:nvPr/>
        </p:nvCxnSpPr>
        <p:spPr>
          <a:xfrm flipH="1" flipV="1">
            <a:off x="5801091" y="4033647"/>
            <a:ext cx="1121763" cy="631489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7A40122-2E9C-6C5C-47F5-970EA3AE96F5}"/>
              </a:ext>
            </a:extLst>
          </p:cNvPr>
          <p:cNvCxnSpPr>
            <a:cxnSpLocks/>
          </p:cNvCxnSpPr>
          <p:nvPr/>
        </p:nvCxnSpPr>
        <p:spPr>
          <a:xfrm flipV="1">
            <a:off x="5579407" y="4284652"/>
            <a:ext cx="0" cy="365760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oval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D15337-2E08-F99B-6407-F87E66147A45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5138878" y="3122147"/>
            <a:ext cx="294862" cy="1191647"/>
          </a:xfrm>
          <a:prstGeom prst="line">
            <a:avLst/>
          </a:prstGeom>
          <a:ln w="38100">
            <a:solidFill>
              <a:schemeClr val="accent4"/>
            </a:solidFill>
            <a:prstDash val="sysDash"/>
            <a:headEnd type="none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3EFAB2F-1347-2289-4CFE-862E71AB72C3}"/>
              </a:ext>
            </a:extLst>
          </p:cNvPr>
          <p:cNvSpPr txBox="1"/>
          <p:nvPr/>
        </p:nvSpPr>
        <p:spPr>
          <a:xfrm>
            <a:off x="5509739" y="1802526"/>
            <a:ext cx="543739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x4 for</a:t>
            </a:r>
          </a:p>
          <a:p>
            <a:r>
              <a:rPr lang="en-US" sz="1200" dirty="0">
                <a:solidFill>
                  <a:schemeClr val="bg1"/>
                </a:solidFill>
              </a:rPr>
              <a:t>light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39E7B8-20CF-EABA-E915-7A6B4BBD6CCC}"/>
              </a:ext>
            </a:extLst>
          </p:cNvPr>
          <p:cNvCxnSpPr>
            <a:cxnSpLocks/>
            <a:stCxn id="23" idx="2"/>
            <a:endCxn id="14" idx="0"/>
          </p:cNvCxnSpPr>
          <p:nvPr/>
        </p:nvCxnSpPr>
        <p:spPr>
          <a:xfrm flipH="1">
            <a:off x="5810510" y="3962003"/>
            <a:ext cx="899614" cy="710798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E4B8FA-DF0E-D750-9F18-12866A272843}"/>
              </a:ext>
            </a:extLst>
          </p:cNvPr>
          <p:cNvSpPr txBox="1"/>
          <p:nvPr/>
        </p:nvSpPr>
        <p:spPr>
          <a:xfrm>
            <a:off x="6027646" y="1506964"/>
            <a:ext cx="1817036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Light ADC has</a:t>
            </a:r>
          </a:p>
          <a:p>
            <a:r>
              <a:rPr lang="en-US" sz="1400" dirty="0"/>
              <a:t>independent network.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625354C-9439-7321-D933-D15911DD06FE}"/>
              </a:ext>
            </a:extLst>
          </p:cNvPr>
          <p:cNvGrpSpPr/>
          <p:nvPr/>
        </p:nvGrpSpPr>
        <p:grpSpPr>
          <a:xfrm>
            <a:off x="201450" y="2396265"/>
            <a:ext cx="1263416" cy="816379"/>
            <a:chOff x="201450" y="2396265"/>
            <a:chExt cx="1263416" cy="816379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44F7F4F-C828-8B68-F554-B2564758E6C6}"/>
                </a:ext>
              </a:extLst>
            </p:cNvPr>
            <p:cNvGrpSpPr/>
            <p:nvPr/>
          </p:nvGrpSpPr>
          <p:grpSpPr>
            <a:xfrm>
              <a:off x="274124" y="2605060"/>
              <a:ext cx="1190742" cy="607584"/>
              <a:chOff x="387098" y="2740150"/>
              <a:chExt cx="1190742" cy="607584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90E81CB-6382-3297-BDD2-2EAAF6EAB5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7098" y="2900126"/>
                <a:ext cx="249490" cy="0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EF6F553-3B40-C5B3-78CF-8A60D1B080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098" y="3057926"/>
                <a:ext cx="248785" cy="0"/>
              </a:xfrm>
              <a:prstGeom prst="line">
                <a:avLst/>
              </a:prstGeom>
              <a:ln w="38100">
                <a:solidFill>
                  <a:schemeClr val="accent3">
                    <a:lumMod val="75000"/>
                  </a:schemeClr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A64EB8A-5B32-C47B-9CC5-18BF9B50DB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2785" y="3212414"/>
                <a:ext cx="225352" cy="11499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ash"/>
                <a:headEnd type="none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C44543E-FFAD-74A5-F4E4-074957A5AC32}"/>
                  </a:ext>
                </a:extLst>
              </p:cNvPr>
              <p:cNvSpPr txBox="1"/>
              <p:nvPr/>
            </p:nvSpPr>
            <p:spPr>
              <a:xfrm>
                <a:off x="586543" y="2740150"/>
                <a:ext cx="9912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10Gb copper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ED7AAD0-8EB7-C352-E41C-5700173DA3D7}"/>
                  </a:ext>
                </a:extLst>
              </p:cNvPr>
              <p:cNvSpPr txBox="1"/>
              <p:nvPr/>
            </p:nvSpPr>
            <p:spPr>
              <a:xfrm>
                <a:off x="578862" y="2910758"/>
                <a:ext cx="9127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1Gb copper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30AE1CA-CC29-8C7D-A332-B3C6B5813F97}"/>
                  </a:ext>
                </a:extLst>
              </p:cNvPr>
              <p:cNvSpPr txBox="1"/>
              <p:nvPr/>
            </p:nvSpPr>
            <p:spPr>
              <a:xfrm>
                <a:off x="587092" y="3070735"/>
                <a:ext cx="4764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fiber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D80FE13-1DA0-5888-445F-B1E92E69BF5C}"/>
                </a:ext>
              </a:extLst>
            </p:cNvPr>
            <p:cNvSpPr txBox="1"/>
            <p:nvPr/>
          </p:nvSpPr>
          <p:spPr>
            <a:xfrm>
              <a:off x="201450" y="2396265"/>
              <a:ext cx="448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Key: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75D8595-9DFE-3A8A-8CFB-5A50A556B75C}"/>
              </a:ext>
            </a:extLst>
          </p:cNvPr>
          <p:cNvCxnSpPr>
            <a:cxnSpLocks/>
            <a:stCxn id="18" idx="1"/>
            <a:endCxn id="14" idx="3"/>
          </p:cNvCxnSpPr>
          <p:nvPr/>
        </p:nvCxnSpPr>
        <p:spPr>
          <a:xfrm flipH="1" flipV="1">
            <a:off x="6158379" y="5512657"/>
            <a:ext cx="294863" cy="20192"/>
          </a:xfrm>
          <a:prstGeom prst="line">
            <a:avLst/>
          </a:prstGeom>
          <a:ln w="38100">
            <a:solidFill>
              <a:srgbClr val="FFC000"/>
            </a:solidFill>
            <a:prstDash val="solid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98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8697B-573D-07D7-C923-C3F966EF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Brief rack summary – all racks remain powered up</a:t>
            </a:r>
          </a:p>
          <a:p>
            <a:pPr lvl="1"/>
            <a:r>
              <a:rPr lang="en-US" dirty="0"/>
              <a:t>Network Rack – router on UPS</a:t>
            </a:r>
          </a:p>
          <a:p>
            <a:pPr lvl="1"/>
            <a:r>
              <a:rPr lang="en-US" dirty="0"/>
              <a:t>Server1 rack – Minerva readout servers</a:t>
            </a:r>
          </a:p>
          <a:p>
            <a:pPr lvl="1"/>
            <a:r>
              <a:rPr lang="en-US" dirty="0"/>
              <a:t>Server2 rack – 2x2 DAQ servers</a:t>
            </a:r>
          </a:p>
          <a:p>
            <a:pPr lvl="1"/>
            <a:r>
              <a:rPr lang="en-US" dirty="0"/>
              <a:t>Server3 rack – slow controls, operations</a:t>
            </a:r>
          </a:p>
          <a:p>
            <a:r>
              <a:rPr lang="en-US" dirty="0"/>
              <a:t>Operating installation on new Linux servers expected next week</a:t>
            </a:r>
          </a:p>
          <a:p>
            <a:r>
              <a:rPr lang="en-US" dirty="0"/>
              <a:t>Still a few network items to complete</a:t>
            </a:r>
          </a:p>
          <a:p>
            <a:pPr lvl="1"/>
            <a:r>
              <a:rPr lang="en-US" dirty="0"/>
              <a:t>Should be transparent to users</a:t>
            </a:r>
          </a:p>
          <a:p>
            <a:pPr lvl="1"/>
            <a:r>
              <a:rPr lang="en-US" dirty="0"/>
              <a:t>Server1 rack - move connections on old switch to new switch</a:t>
            </a:r>
          </a:p>
          <a:p>
            <a:pPr lvl="2"/>
            <a:r>
              <a:rPr lang="en-US" dirty="0"/>
              <a:t>We have done this before at other locations</a:t>
            </a:r>
          </a:p>
          <a:p>
            <a:pPr lvl="2"/>
            <a:r>
              <a:rPr lang="en-US" dirty="0"/>
              <a:t>The two switches are next to each other</a:t>
            </a:r>
          </a:p>
          <a:p>
            <a:pPr lvl="1"/>
            <a:r>
              <a:rPr lang="en-US" dirty="0"/>
              <a:t>Add switch in purity monitor rack once rack is in place</a:t>
            </a:r>
          </a:p>
          <a:p>
            <a:pPr lvl="1"/>
            <a:r>
              <a:rPr lang="en-US" dirty="0"/>
              <a:t>Connections to </a:t>
            </a:r>
            <a:r>
              <a:rPr lang="en-US" dirty="0" err="1"/>
              <a:t>Cryo</a:t>
            </a:r>
            <a:r>
              <a:rPr lang="en-US" dirty="0"/>
              <a:t> rack</a:t>
            </a:r>
          </a:p>
          <a:p>
            <a:pPr lvl="2"/>
            <a:r>
              <a:rPr lang="en-US" dirty="0"/>
              <a:t>Plan is to add the Minos private network on the </a:t>
            </a:r>
            <a:r>
              <a:rPr lang="en-US" dirty="0" err="1"/>
              <a:t>cryo</a:t>
            </a:r>
            <a:r>
              <a:rPr lang="en-US" dirty="0"/>
              <a:t> PC to support communication with RTD Raspberry Pi from Linux or from </a:t>
            </a:r>
            <a:r>
              <a:rPr lang="en-US" dirty="0" err="1"/>
              <a:t>Cryo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Cryo</a:t>
            </a:r>
            <a:r>
              <a:rPr lang="en-US" dirty="0"/>
              <a:t> PC also has the public network connection for logins and the </a:t>
            </a:r>
            <a:r>
              <a:rPr lang="en-US" dirty="0" err="1"/>
              <a:t>cryo</a:t>
            </a:r>
            <a:r>
              <a:rPr lang="en-US" dirty="0"/>
              <a:t> private network managed by the </a:t>
            </a:r>
            <a:r>
              <a:rPr lang="en-US" dirty="0" err="1"/>
              <a:t>Cryo</a:t>
            </a:r>
            <a:r>
              <a:rPr lang="en-US" dirty="0"/>
              <a:t> group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85B1F9-00DA-3F58-E7EA-4C40C9D1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Installation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1F573-D01C-7405-9793-78384D658D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7E4D8-9AA5-3D81-D68D-07841BA92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4C05B-3D0D-E045-0C42-8CF2B95C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6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C8FDB5-73DF-D689-F610-8168AD331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Renzo setup temporary slow controls monitoring on acd-srv04</a:t>
            </a:r>
          </a:p>
          <a:p>
            <a:pPr lvl="1"/>
            <a:r>
              <a:rPr lang="en-US" dirty="0" err="1"/>
              <a:t>influxdb</a:t>
            </a:r>
            <a:endParaRPr lang="en-US" dirty="0"/>
          </a:p>
          <a:p>
            <a:pPr lvl="1"/>
            <a:r>
              <a:rPr lang="en-US" dirty="0" err="1"/>
              <a:t>grafana</a:t>
            </a:r>
            <a:endParaRPr lang="en-US" dirty="0"/>
          </a:p>
          <a:p>
            <a:pPr lvl="1"/>
            <a:r>
              <a:rPr lang="en-US" dirty="0"/>
              <a:t>scripts</a:t>
            </a:r>
          </a:p>
          <a:p>
            <a:r>
              <a:rPr lang="en-US" dirty="0"/>
              <a:t>2x2 DUNE integration</a:t>
            </a:r>
          </a:p>
          <a:p>
            <a:pPr lvl="1"/>
            <a:r>
              <a:rPr lang="en-US" dirty="0"/>
              <a:t>DUNEDAQ at 2x2 – Asher and Co.</a:t>
            </a:r>
          </a:p>
          <a:p>
            <a:pPr lvl="1"/>
            <a:r>
              <a:rPr lang="en-US" dirty="0"/>
              <a:t>2x2 data formats – combine 2x2 data to process with DUNE code</a:t>
            </a:r>
          </a:p>
          <a:p>
            <a:pPr lvl="1"/>
            <a:r>
              <a:rPr lang="en-US" dirty="0"/>
              <a:t>DUNE timing – Armin </a:t>
            </a:r>
            <a:r>
              <a:rPr lang="en-US" dirty="0" err="1"/>
              <a:t>Karcher</a:t>
            </a:r>
            <a:r>
              <a:rPr lang="en-US" dirty="0"/>
              <a:t>, Dave </a:t>
            </a:r>
            <a:r>
              <a:rPr lang="en-US" dirty="0" err="1"/>
              <a:t>Cussans</a:t>
            </a:r>
            <a:r>
              <a:rPr lang="en-US" dirty="0"/>
              <a:t>, Geoff</a:t>
            </a:r>
          </a:p>
          <a:p>
            <a:r>
              <a:rPr lang="en-US" dirty="0"/>
              <a:t>Resistive wall monitor</a:t>
            </a:r>
          </a:p>
          <a:p>
            <a:r>
              <a:rPr lang="en-US" dirty="0"/>
              <a:t>Minerva readout</a:t>
            </a:r>
          </a:p>
          <a:p>
            <a:r>
              <a:rPr lang="en-US" dirty="0"/>
              <a:t>2x2 run control</a:t>
            </a:r>
          </a:p>
          <a:p>
            <a:r>
              <a:rPr lang="en-US" dirty="0" err="1"/>
              <a:t>LArTF</a:t>
            </a:r>
            <a:r>
              <a:rPr lang="en-US" dirty="0"/>
              <a:t> test stand</a:t>
            </a:r>
          </a:p>
          <a:p>
            <a:pPr lvl="1"/>
            <a:r>
              <a:rPr lang="en-US" dirty="0"/>
              <a:t>Current Linux version (SLF7) end of life in June 2024</a:t>
            </a:r>
          </a:p>
          <a:p>
            <a:pPr lvl="1"/>
            <a:r>
              <a:rPr lang="en-US"/>
              <a:t>Need newer </a:t>
            </a:r>
            <a:r>
              <a:rPr lang="en-US" dirty="0"/>
              <a:t>servers to run next Linux version (AlmaLinux9)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15D8D-8D3C-867F-322F-D5B490E3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DAQ/Computing Efforts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DFAD-A0F1-9977-191C-6FB0178287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2918-4957-B623-36E6-79B3B1521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B642-6639-F9D2-7F23-1B2116E94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74C4B3-295B-C12B-E3ED-C6D17089C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2x2 Computing Summary</a:t>
            </a:r>
          </a:p>
          <a:p>
            <a:pPr lvl="1"/>
            <a:r>
              <a:rPr lang="en-US" dirty="0">
                <a:hlinkClick r:id="rId2"/>
              </a:rPr>
              <a:t>https://docs.dunescience.org/cgi-bin/sso/ShowDocument?docid=29368</a:t>
            </a:r>
            <a:endParaRPr lang="en-US" dirty="0"/>
          </a:p>
          <a:p>
            <a:pPr lvl="1"/>
            <a:r>
              <a:rPr lang="en-US" dirty="0"/>
              <a:t>Presented at the 05 October DAQ/Comp Meeting</a:t>
            </a:r>
          </a:p>
          <a:p>
            <a:r>
              <a:rPr lang="en-US" dirty="0" err="1"/>
              <a:t>pORC</a:t>
            </a:r>
            <a:r>
              <a:rPr lang="en-US" dirty="0"/>
              <a:t> for computing racks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hlinkClick r:id="rId3"/>
              </a:rPr>
              <a:t>https://docs.dunescience.org/cgi-bin/sso/ShowDocument?docid=29419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868AD2-E833-7399-C711-D486AE32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D4805-C8AA-9048-311A-F9AC9AAEA8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30Nov23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698D-0EFA-933B-4AF8-292E71AAC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2x2 DAQ/Computing WG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8776A-E63C-C427-751E-390C52DF5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67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ArgonCubeCollaborationMeeting-MJK-Cryo.pptx</Template>
  <TotalTime>27299</TotalTime>
  <Words>583</Words>
  <Application>Microsoft Macintosh PowerPoint</Application>
  <PresentationFormat>On-screen Show (4:3)</PresentationFormat>
  <Paragraphs>153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</vt:lpstr>
      <vt:lpstr>Calibri</vt:lpstr>
      <vt:lpstr>Helvetica</vt:lpstr>
      <vt:lpstr>Segoe UI</vt:lpstr>
      <vt:lpstr>Fermilab_PPT_090815</vt:lpstr>
      <vt:lpstr>PowerPoint Presentation</vt:lpstr>
      <vt:lpstr>News</vt:lpstr>
      <vt:lpstr>Cabling (not to scale)</vt:lpstr>
      <vt:lpstr>Computing Installation Status</vt:lpstr>
      <vt:lpstr>Additional DAQ/Computing Efforts</vt:lpstr>
      <vt:lpstr>References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 Jeong Kim</dc:creator>
  <cp:lastModifiedBy>Geoffrey Savage</cp:lastModifiedBy>
  <cp:revision>248</cp:revision>
  <cp:lastPrinted>2023-11-30T16:00:02Z</cp:lastPrinted>
  <dcterms:created xsi:type="dcterms:W3CDTF">2019-02-25T19:06:59Z</dcterms:created>
  <dcterms:modified xsi:type="dcterms:W3CDTF">2023-11-30T16:00:09Z</dcterms:modified>
</cp:coreProperties>
</file>