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26"/>
  </p:notesMasterIdLst>
  <p:sldIdLst>
    <p:sldId id="256" r:id="rId3"/>
    <p:sldId id="344" r:id="rId4"/>
    <p:sldId id="345" r:id="rId5"/>
    <p:sldId id="346" r:id="rId6"/>
    <p:sldId id="348" r:id="rId7"/>
    <p:sldId id="349" r:id="rId8"/>
    <p:sldId id="350" r:id="rId9"/>
    <p:sldId id="347" r:id="rId10"/>
    <p:sldId id="553" r:id="rId11"/>
    <p:sldId id="548" r:id="rId12"/>
    <p:sldId id="550" r:id="rId13"/>
    <p:sldId id="549" r:id="rId14"/>
    <p:sldId id="551" r:id="rId15"/>
    <p:sldId id="552" r:id="rId16"/>
    <p:sldId id="554" r:id="rId17"/>
    <p:sldId id="555" r:id="rId18"/>
    <p:sldId id="556" r:id="rId19"/>
    <p:sldId id="558" r:id="rId20"/>
    <p:sldId id="559" r:id="rId21"/>
    <p:sldId id="560" r:id="rId22"/>
    <p:sldId id="561" r:id="rId23"/>
    <p:sldId id="342" r:id="rId24"/>
    <p:sldId id="56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E956D8-9C5E-4DB6-9A51-C77B4FC12098}" v="2103" dt="2023-12-13T04:12:53.046"/>
    <p1510:client id="{291DF461-4C64-46FE-A023-044C6B8EAF30}" v="2669" dt="2023-12-13T14:48:53.4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itambar, Eric" userId="05f873b4-a386-453d-a2e0-769001d3b38e" providerId="ADAL" clId="{291DF461-4C64-46FE-A023-044C6B8EAF30}"/>
    <pc:docChg chg="undo custSel addSld delSld modSld sldOrd">
      <pc:chgData name="Chitambar, Eric" userId="05f873b4-a386-453d-a2e0-769001d3b38e" providerId="ADAL" clId="{291DF461-4C64-46FE-A023-044C6B8EAF30}" dt="2023-12-13T14:48:53.435" v="5066"/>
      <pc:docMkLst>
        <pc:docMk/>
      </pc:docMkLst>
      <pc:sldChg chg="delSp modSp mod">
        <pc:chgData name="Chitambar, Eric" userId="05f873b4-a386-453d-a2e0-769001d3b38e" providerId="ADAL" clId="{291DF461-4C64-46FE-A023-044C6B8EAF30}" dt="2023-12-13T06:55:45.167" v="4614" actId="20577"/>
        <pc:sldMkLst>
          <pc:docMk/>
          <pc:sldMk cId="332443986" sldId="256"/>
        </pc:sldMkLst>
        <pc:spChg chg="mod">
          <ac:chgData name="Chitambar, Eric" userId="05f873b4-a386-453d-a2e0-769001d3b38e" providerId="ADAL" clId="{291DF461-4C64-46FE-A023-044C6B8EAF30}" dt="2023-12-13T05:28:55.164" v="2089" actId="6549"/>
          <ac:spMkLst>
            <pc:docMk/>
            <pc:sldMk cId="332443986" sldId="256"/>
            <ac:spMk id="2" creationId="{6F8F5D06-D334-AA20-B029-8FE29ADF92FA}"/>
          </ac:spMkLst>
        </pc:spChg>
        <pc:spChg chg="mod">
          <ac:chgData name="Chitambar, Eric" userId="05f873b4-a386-453d-a2e0-769001d3b38e" providerId="ADAL" clId="{291DF461-4C64-46FE-A023-044C6B8EAF30}" dt="2023-12-13T06:55:45.167" v="4614" actId="20577"/>
          <ac:spMkLst>
            <pc:docMk/>
            <pc:sldMk cId="332443986" sldId="256"/>
            <ac:spMk id="3" creationId="{AFB98C4C-56AF-411B-8BDB-34F61D67265C}"/>
          </ac:spMkLst>
        </pc:spChg>
        <pc:spChg chg="del">
          <ac:chgData name="Chitambar, Eric" userId="05f873b4-a386-453d-a2e0-769001d3b38e" providerId="ADAL" clId="{291DF461-4C64-46FE-A023-044C6B8EAF30}" dt="2023-12-13T06:55:22.867" v="4599" actId="478"/>
          <ac:spMkLst>
            <pc:docMk/>
            <pc:sldMk cId="332443986" sldId="256"/>
            <ac:spMk id="5" creationId="{B09D4902-BC85-E9B1-BA94-41216B757A12}"/>
          </ac:spMkLst>
        </pc:spChg>
        <pc:spChg chg="del">
          <ac:chgData name="Chitambar, Eric" userId="05f873b4-a386-453d-a2e0-769001d3b38e" providerId="ADAL" clId="{291DF461-4C64-46FE-A023-044C6B8EAF30}" dt="2023-12-13T06:55:22.867" v="4599" actId="478"/>
          <ac:spMkLst>
            <pc:docMk/>
            <pc:sldMk cId="332443986" sldId="256"/>
            <ac:spMk id="7" creationId="{8821E12E-770A-C43B-F5D9-9AFBB5F1625B}"/>
          </ac:spMkLst>
        </pc:spChg>
        <pc:spChg chg="del">
          <ac:chgData name="Chitambar, Eric" userId="05f873b4-a386-453d-a2e0-769001d3b38e" providerId="ADAL" clId="{291DF461-4C64-46FE-A023-044C6B8EAF30}" dt="2023-12-13T06:55:22.867" v="4599" actId="478"/>
          <ac:spMkLst>
            <pc:docMk/>
            <pc:sldMk cId="332443986" sldId="256"/>
            <ac:spMk id="9" creationId="{B0099464-102C-8A44-A87E-9BB509AB9A79}"/>
          </ac:spMkLst>
        </pc:spChg>
        <pc:spChg chg="del">
          <ac:chgData name="Chitambar, Eric" userId="05f873b4-a386-453d-a2e0-769001d3b38e" providerId="ADAL" clId="{291DF461-4C64-46FE-A023-044C6B8EAF30}" dt="2023-12-13T06:55:22.867" v="4599" actId="478"/>
          <ac:spMkLst>
            <pc:docMk/>
            <pc:sldMk cId="332443986" sldId="256"/>
            <ac:spMk id="10" creationId="{6D67F68C-DB7E-C920-5ADA-F8DABB5C1C04}"/>
          </ac:spMkLst>
        </pc:spChg>
        <pc:spChg chg="mod">
          <ac:chgData name="Chitambar, Eric" userId="05f873b4-a386-453d-a2e0-769001d3b38e" providerId="ADAL" clId="{291DF461-4C64-46FE-A023-044C6B8EAF30}" dt="2023-12-13T06:55:33.145" v="4600" actId="1076"/>
          <ac:spMkLst>
            <pc:docMk/>
            <pc:sldMk cId="332443986" sldId="256"/>
            <ac:spMk id="12" creationId="{F0B01D9B-46E2-00D8-00D2-55E4682D641B}"/>
          </ac:spMkLst>
        </pc:spChg>
        <pc:picChg chg="del">
          <ac:chgData name="Chitambar, Eric" userId="05f873b4-a386-453d-a2e0-769001d3b38e" providerId="ADAL" clId="{291DF461-4C64-46FE-A023-044C6B8EAF30}" dt="2023-12-12T14:44:52.933" v="89" actId="478"/>
          <ac:picMkLst>
            <pc:docMk/>
            <pc:sldMk cId="332443986" sldId="256"/>
            <ac:picMk id="13" creationId="{ECAAE55B-69B5-E99B-819C-5EE7A5740AC9}"/>
          </ac:picMkLst>
        </pc:picChg>
        <pc:picChg chg="del">
          <ac:chgData name="Chitambar, Eric" userId="05f873b4-a386-453d-a2e0-769001d3b38e" providerId="ADAL" clId="{291DF461-4C64-46FE-A023-044C6B8EAF30}" dt="2023-12-12T14:44:52.933" v="89" actId="478"/>
          <ac:picMkLst>
            <pc:docMk/>
            <pc:sldMk cId="332443986" sldId="256"/>
            <ac:picMk id="16" creationId="{71B98352-F7C6-3206-6779-FE84830DAC60}"/>
          </ac:picMkLst>
        </pc:picChg>
        <pc:picChg chg="del">
          <ac:chgData name="Chitambar, Eric" userId="05f873b4-a386-453d-a2e0-769001d3b38e" providerId="ADAL" clId="{291DF461-4C64-46FE-A023-044C6B8EAF30}" dt="2023-12-12T14:44:52.933" v="89" actId="478"/>
          <ac:picMkLst>
            <pc:docMk/>
            <pc:sldMk cId="332443986" sldId="256"/>
            <ac:picMk id="19" creationId="{B79798CE-E8BF-996E-88A0-908DD37D4092}"/>
          </ac:picMkLst>
        </pc:picChg>
        <pc:picChg chg="mod">
          <ac:chgData name="Chitambar, Eric" userId="05f873b4-a386-453d-a2e0-769001d3b38e" providerId="ADAL" clId="{291DF461-4C64-46FE-A023-044C6B8EAF30}" dt="2023-12-13T06:55:33.145" v="4600" actId="1076"/>
          <ac:picMkLst>
            <pc:docMk/>
            <pc:sldMk cId="332443986" sldId="256"/>
            <ac:picMk id="1026" creationId="{0CB5BFA2-26CE-3CE0-5028-B94FEB279FE6}"/>
          </ac:picMkLst>
        </pc:picChg>
        <pc:picChg chg="mod">
          <ac:chgData name="Chitambar, Eric" userId="05f873b4-a386-453d-a2e0-769001d3b38e" providerId="ADAL" clId="{291DF461-4C64-46FE-A023-044C6B8EAF30}" dt="2023-12-13T06:55:36.303" v="4601" actId="1076"/>
          <ac:picMkLst>
            <pc:docMk/>
            <pc:sldMk cId="332443986" sldId="256"/>
            <ac:picMk id="1028" creationId="{4F747D87-7999-3CEB-1A5E-248102EA57C4}"/>
          </ac:picMkLst>
        </pc:picChg>
      </pc:sldChg>
      <pc:sldChg chg="modSp del mod">
        <pc:chgData name="Chitambar, Eric" userId="05f873b4-a386-453d-a2e0-769001d3b38e" providerId="ADAL" clId="{291DF461-4C64-46FE-A023-044C6B8EAF30}" dt="2023-12-12T14:56:52.833" v="162" actId="47"/>
        <pc:sldMkLst>
          <pc:docMk/>
          <pc:sldMk cId="2699564023" sldId="257"/>
        </pc:sldMkLst>
        <pc:spChg chg="mod">
          <ac:chgData name="Chitambar, Eric" userId="05f873b4-a386-453d-a2e0-769001d3b38e" providerId="ADAL" clId="{291DF461-4C64-46FE-A023-044C6B8EAF30}" dt="2023-12-12T14:52:43.267" v="160" actId="1076"/>
          <ac:spMkLst>
            <pc:docMk/>
            <pc:sldMk cId="2699564023" sldId="257"/>
            <ac:spMk id="11" creationId="{AD0AFD26-3125-EC21-AE30-63C8FBAC3E71}"/>
          </ac:spMkLst>
        </pc:spChg>
      </pc:sldChg>
      <pc:sldChg chg="del">
        <pc:chgData name="Chitambar, Eric" userId="05f873b4-a386-453d-a2e0-769001d3b38e" providerId="ADAL" clId="{291DF461-4C64-46FE-A023-044C6B8EAF30}" dt="2023-12-13T06:58:34.304" v="4639" actId="47"/>
        <pc:sldMkLst>
          <pc:docMk/>
          <pc:sldMk cId="556961940" sldId="258"/>
        </pc:sldMkLst>
      </pc:sldChg>
      <pc:sldChg chg="del">
        <pc:chgData name="Chitambar, Eric" userId="05f873b4-a386-453d-a2e0-769001d3b38e" providerId="ADAL" clId="{291DF461-4C64-46FE-A023-044C6B8EAF30}" dt="2023-12-13T06:58:34.304" v="4639" actId="47"/>
        <pc:sldMkLst>
          <pc:docMk/>
          <pc:sldMk cId="3926348060" sldId="259"/>
        </pc:sldMkLst>
      </pc:sldChg>
      <pc:sldChg chg="del">
        <pc:chgData name="Chitambar, Eric" userId="05f873b4-a386-453d-a2e0-769001d3b38e" providerId="ADAL" clId="{291DF461-4C64-46FE-A023-044C6B8EAF30}" dt="2023-12-13T06:58:34.304" v="4639" actId="47"/>
        <pc:sldMkLst>
          <pc:docMk/>
          <pc:sldMk cId="1957323519" sldId="260"/>
        </pc:sldMkLst>
      </pc:sldChg>
      <pc:sldChg chg="del">
        <pc:chgData name="Chitambar, Eric" userId="05f873b4-a386-453d-a2e0-769001d3b38e" providerId="ADAL" clId="{291DF461-4C64-46FE-A023-044C6B8EAF30}" dt="2023-12-13T06:58:34.304" v="4639" actId="47"/>
        <pc:sldMkLst>
          <pc:docMk/>
          <pc:sldMk cId="3646762182" sldId="263"/>
        </pc:sldMkLst>
      </pc:sldChg>
      <pc:sldChg chg="del">
        <pc:chgData name="Chitambar, Eric" userId="05f873b4-a386-453d-a2e0-769001d3b38e" providerId="ADAL" clId="{291DF461-4C64-46FE-A023-044C6B8EAF30}" dt="2023-12-13T06:58:34.304" v="4639" actId="47"/>
        <pc:sldMkLst>
          <pc:docMk/>
          <pc:sldMk cId="4162827357" sldId="264"/>
        </pc:sldMkLst>
      </pc:sldChg>
      <pc:sldChg chg="del">
        <pc:chgData name="Chitambar, Eric" userId="05f873b4-a386-453d-a2e0-769001d3b38e" providerId="ADAL" clId="{291DF461-4C64-46FE-A023-044C6B8EAF30}" dt="2023-12-13T06:58:34.304" v="4639" actId="47"/>
        <pc:sldMkLst>
          <pc:docMk/>
          <pc:sldMk cId="3884859850" sldId="265"/>
        </pc:sldMkLst>
      </pc:sldChg>
      <pc:sldChg chg="del">
        <pc:chgData name="Chitambar, Eric" userId="05f873b4-a386-453d-a2e0-769001d3b38e" providerId="ADAL" clId="{291DF461-4C64-46FE-A023-044C6B8EAF30}" dt="2023-12-13T06:58:34.304" v="4639" actId="47"/>
        <pc:sldMkLst>
          <pc:docMk/>
          <pc:sldMk cId="2993237397" sldId="266"/>
        </pc:sldMkLst>
      </pc:sldChg>
      <pc:sldChg chg="del">
        <pc:chgData name="Chitambar, Eric" userId="05f873b4-a386-453d-a2e0-769001d3b38e" providerId="ADAL" clId="{291DF461-4C64-46FE-A023-044C6B8EAF30}" dt="2023-12-13T06:58:34.304" v="4639" actId="47"/>
        <pc:sldMkLst>
          <pc:docMk/>
          <pc:sldMk cId="2564985417" sldId="267"/>
        </pc:sldMkLst>
      </pc:sldChg>
      <pc:sldChg chg="del">
        <pc:chgData name="Chitambar, Eric" userId="05f873b4-a386-453d-a2e0-769001d3b38e" providerId="ADAL" clId="{291DF461-4C64-46FE-A023-044C6B8EAF30}" dt="2023-12-13T06:58:34.304" v="4639" actId="47"/>
        <pc:sldMkLst>
          <pc:docMk/>
          <pc:sldMk cId="2723791510" sldId="268"/>
        </pc:sldMkLst>
      </pc:sldChg>
      <pc:sldChg chg="del">
        <pc:chgData name="Chitambar, Eric" userId="05f873b4-a386-453d-a2e0-769001d3b38e" providerId="ADAL" clId="{291DF461-4C64-46FE-A023-044C6B8EAF30}" dt="2023-12-13T06:58:34.304" v="4639" actId="47"/>
        <pc:sldMkLst>
          <pc:docMk/>
          <pc:sldMk cId="2703083903" sldId="269"/>
        </pc:sldMkLst>
      </pc:sldChg>
      <pc:sldChg chg="del">
        <pc:chgData name="Chitambar, Eric" userId="05f873b4-a386-453d-a2e0-769001d3b38e" providerId="ADAL" clId="{291DF461-4C64-46FE-A023-044C6B8EAF30}" dt="2023-12-13T06:58:34.304" v="4639" actId="47"/>
        <pc:sldMkLst>
          <pc:docMk/>
          <pc:sldMk cId="155650100" sldId="270"/>
        </pc:sldMkLst>
      </pc:sldChg>
      <pc:sldChg chg="del">
        <pc:chgData name="Chitambar, Eric" userId="05f873b4-a386-453d-a2e0-769001d3b38e" providerId="ADAL" clId="{291DF461-4C64-46FE-A023-044C6B8EAF30}" dt="2023-12-13T06:58:34.304" v="4639" actId="47"/>
        <pc:sldMkLst>
          <pc:docMk/>
          <pc:sldMk cId="2914463768" sldId="271"/>
        </pc:sldMkLst>
      </pc:sldChg>
      <pc:sldChg chg="del">
        <pc:chgData name="Chitambar, Eric" userId="05f873b4-a386-453d-a2e0-769001d3b38e" providerId="ADAL" clId="{291DF461-4C64-46FE-A023-044C6B8EAF30}" dt="2023-12-13T06:58:34.304" v="4639" actId="47"/>
        <pc:sldMkLst>
          <pc:docMk/>
          <pc:sldMk cId="1790601250" sldId="272"/>
        </pc:sldMkLst>
      </pc:sldChg>
      <pc:sldChg chg="del">
        <pc:chgData name="Chitambar, Eric" userId="05f873b4-a386-453d-a2e0-769001d3b38e" providerId="ADAL" clId="{291DF461-4C64-46FE-A023-044C6B8EAF30}" dt="2023-12-13T06:58:34.304" v="4639" actId="47"/>
        <pc:sldMkLst>
          <pc:docMk/>
          <pc:sldMk cId="2009322296" sldId="274"/>
        </pc:sldMkLst>
      </pc:sldChg>
      <pc:sldChg chg="del">
        <pc:chgData name="Chitambar, Eric" userId="05f873b4-a386-453d-a2e0-769001d3b38e" providerId="ADAL" clId="{291DF461-4C64-46FE-A023-044C6B8EAF30}" dt="2023-12-13T06:58:34.304" v="4639" actId="47"/>
        <pc:sldMkLst>
          <pc:docMk/>
          <pc:sldMk cId="1351110646" sldId="275"/>
        </pc:sldMkLst>
      </pc:sldChg>
      <pc:sldChg chg="del">
        <pc:chgData name="Chitambar, Eric" userId="05f873b4-a386-453d-a2e0-769001d3b38e" providerId="ADAL" clId="{291DF461-4C64-46FE-A023-044C6B8EAF30}" dt="2023-12-13T06:58:34.304" v="4639" actId="47"/>
        <pc:sldMkLst>
          <pc:docMk/>
          <pc:sldMk cId="230927434" sldId="276"/>
        </pc:sldMkLst>
      </pc:sldChg>
      <pc:sldChg chg="del">
        <pc:chgData name="Chitambar, Eric" userId="05f873b4-a386-453d-a2e0-769001d3b38e" providerId="ADAL" clId="{291DF461-4C64-46FE-A023-044C6B8EAF30}" dt="2023-12-13T06:58:34.304" v="4639" actId="47"/>
        <pc:sldMkLst>
          <pc:docMk/>
          <pc:sldMk cId="2547802990" sldId="277"/>
        </pc:sldMkLst>
      </pc:sldChg>
      <pc:sldChg chg="del">
        <pc:chgData name="Chitambar, Eric" userId="05f873b4-a386-453d-a2e0-769001d3b38e" providerId="ADAL" clId="{291DF461-4C64-46FE-A023-044C6B8EAF30}" dt="2023-12-13T06:58:34.304" v="4639" actId="47"/>
        <pc:sldMkLst>
          <pc:docMk/>
          <pc:sldMk cId="4009173481" sldId="278"/>
        </pc:sldMkLst>
      </pc:sldChg>
      <pc:sldChg chg="del">
        <pc:chgData name="Chitambar, Eric" userId="05f873b4-a386-453d-a2e0-769001d3b38e" providerId="ADAL" clId="{291DF461-4C64-46FE-A023-044C6B8EAF30}" dt="2023-12-13T06:58:34.304" v="4639" actId="47"/>
        <pc:sldMkLst>
          <pc:docMk/>
          <pc:sldMk cId="770025812" sldId="279"/>
        </pc:sldMkLst>
      </pc:sldChg>
      <pc:sldChg chg="del">
        <pc:chgData name="Chitambar, Eric" userId="05f873b4-a386-453d-a2e0-769001d3b38e" providerId="ADAL" clId="{291DF461-4C64-46FE-A023-044C6B8EAF30}" dt="2023-12-13T06:58:34.304" v="4639" actId="47"/>
        <pc:sldMkLst>
          <pc:docMk/>
          <pc:sldMk cId="250335645" sldId="280"/>
        </pc:sldMkLst>
      </pc:sldChg>
      <pc:sldChg chg="del">
        <pc:chgData name="Chitambar, Eric" userId="05f873b4-a386-453d-a2e0-769001d3b38e" providerId="ADAL" clId="{291DF461-4C64-46FE-A023-044C6B8EAF30}" dt="2023-12-13T06:58:34.304" v="4639" actId="47"/>
        <pc:sldMkLst>
          <pc:docMk/>
          <pc:sldMk cId="1128571420" sldId="281"/>
        </pc:sldMkLst>
      </pc:sldChg>
      <pc:sldChg chg="del">
        <pc:chgData name="Chitambar, Eric" userId="05f873b4-a386-453d-a2e0-769001d3b38e" providerId="ADAL" clId="{291DF461-4C64-46FE-A023-044C6B8EAF30}" dt="2023-12-13T06:58:34.304" v="4639" actId="47"/>
        <pc:sldMkLst>
          <pc:docMk/>
          <pc:sldMk cId="1235990843" sldId="282"/>
        </pc:sldMkLst>
      </pc:sldChg>
      <pc:sldChg chg="modSp add del mod">
        <pc:chgData name="Chitambar, Eric" userId="05f873b4-a386-453d-a2e0-769001d3b38e" providerId="ADAL" clId="{291DF461-4C64-46FE-A023-044C6B8EAF30}" dt="2023-12-13T06:58:34.304" v="4639" actId="47"/>
        <pc:sldMkLst>
          <pc:docMk/>
          <pc:sldMk cId="3502054865" sldId="293"/>
        </pc:sldMkLst>
        <pc:spChg chg="mod">
          <ac:chgData name="Chitambar, Eric" userId="05f873b4-a386-453d-a2e0-769001d3b38e" providerId="ADAL" clId="{291DF461-4C64-46FE-A023-044C6B8EAF30}" dt="2023-12-12T14:58:21.018" v="170" actId="27636"/>
          <ac:spMkLst>
            <pc:docMk/>
            <pc:sldMk cId="3502054865" sldId="293"/>
            <ac:spMk id="2" creationId="{38B3EC32-68B0-9F42-BF96-6B539674921F}"/>
          </ac:spMkLst>
        </pc:spChg>
      </pc:sldChg>
      <pc:sldChg chg="add del">
        <pc:chgData name="Chitambar, Eric" userId="05f873b4-a386-453d-a2e0-769001d3b38e" providerId="ADAL" clId="{291DF461-4C64-46FE-A023-044C6B8EAF30}" dt="2023-12-13T06:58:34.304" v="4639" actId="47"/>
        <pc:sldMkLst>
          <pc:docMk/>
          <pc:sldMk cId="1721360035" sldId="332"/>
        </pc:sldMkLst>
      </pc:sldChg>
      <pc:sldChg chg="add del">
        <pc:chgData name="Chitambar, Eric" userId="05f873b4-a386-453d-a2e0-769001d3b38e" providerId="ADAL" clId="{291DF461-4C64-46FE-A023-044C6B8EAF30}" dt="2023-12-13T06:58:34.304" v="4639" actId="47"/>
        <pc:sldMkLst>
          <pc:docMk/>
          <pc:sldMk cId="2532244450" sldId="333"/>
        </pc:sldMkLst>
      </pc:sldChg>
      <pc:sldChg chg="add del">
        <pc:chgData name="Chitambar, Eric" userId="05f873b4-a386-453d-a2e0-769001d3b38e" providerId="ADAL" clId="{291DF461-4C64-46FE-A023-044C6B8EAF30}" dt="2023-12-13T06:58:34.304" v="4639" actId="47"/>
        <pc:sldMkLst>
          <pc:docMk/>
          <pc:sldMk cId="3112820636" sldId="335"/>
        </pc:sldMkLst>
      </pc:sldChg>
      <pc:sldChg chg="add del">
        <pc:chgData name="Chitambar, Eric" userId="05f873b4-a386-453d-a2e0-769001d3b38e" providerId="ADAL" clId="{291DF461-4C64-46FE-A023-044C6B8EAF30}" dt="2023-12-13T06:58:34.304" v="4639" actId="47"/>
        <pc:sldMkLst>
          <pc:docMk/>
          <pc:sldMk cId="2138537426" sldId="336"/>
        </pc:sldMkLst>
      </pc:sldChg>
      <pc:sldChg chg="add del">
        <pc:chgData name="Chitambar, Eric" userId="05f873b4-a386-453d-a2e0-769001d3b38e" providerId="ADAL" clId="{291DF461-4C64-46FE-A023-044C6B8EAF30}" dt="2023-12-13T06:58:34.304" v="4639" actId="47"/>
        <pc:sldMkLst>
          <pc:docMk/>
          <pc:sldMk cId="1872382300" sldId="337"/>
        </pc:sldMkLst>
      </pc:sldChg>
      <pc:sldChg chg="add del">
        <pc:chgData name="Chitambar, Eric" userId="05f873b4-a386-453d-a2e0-769001d3b38e" providerId="ADAL" clId="{291DF461-4C64-46FE-A023-044C6B8EAF30}" dt="2023-12-13T06:58:34.304" v="4639" actId="47"/>
        <pc:sldMkLst>
          <pc:docMk/>
          <pc:sldMk cId="501077566" sldId="338"/>
        </pc:sldMkLst>
      </pc:sldChg>
      <pc:sldChg chg="addSp delSp modSp add mod delAnim modAnim">
        <pc:chgData name="Chitambar, Eric" userId="05f873b4-a386-453d-a2e0-769001d3b38e" providerId="ADAL" clId="{291DF461-4C64-46FE-A023-044C6B8EAF30}" dt="2023-12-13T14:48:53.435" v="5066"/>
        <pc:sldMkLst>
          <pc:docMk/>
          <pc:sldMk cId="3835404778" sldId="342"/>
        </pc:sldMkLst>
        <pc:spChg chg="add mod">
          <ac:chgData name="Chitambar, Eric" userId="05f873b4-a386-453d-a2e0-769001d3b38e" providerId="ADAL" clId="{291DF461-4C64-46FE-A023-044C6B8EAF30}" dt="2023-12-13T06:56:09.246" v="4616"/>
          <ac:spMkLst>
            <pc:docMk/>
            <pc:sldMk cId="3835404778" sldId="342"/>
            <ac:spMk id="3" creationId="{3BC43D29-0666-3F97-F1CF-AAB3389EE2EF}"/>
          </ac:spMkLst>
        </pc:spChg>
        <pc:spChg chg="del">
          <ac:chgData name="Chitambar, Eric" userId="05f873b4-a386-453d-a2e0-769001d3b38e" providerId="ADAL" clId="{291DF461-4C64-46FE-A023-044C6B8EAF30}" dt="2023-12-13T06:56:08.791" v="4615" actId="478"/>
          <ac:spMkLst>
            <pc:docMk/>
            <pc:sldMk cId="3835404778" sldId="342"/>
            <ac:spMk id="4" creationId="{C01312EE-B69D-4D5F-9DC1-00704C5ECA8D}"/>
          </ac:spMkLst>
        </pc:spChg>
        <pc:spChg chg="mod">
          <ac:chgData name="Chitambar, Eric" userId="05f873b4-a386-453d-a2e0-769001d3b38e" providerId="ADAL" clId="{291DF461-4C64-46FE-A023-044C6B8EAF30}" dt="2023-12-13T14:48:42.410" v="5063" actId="164"/>
          <ac:spMkLst>
            <pc:docMk/>
            <pc:sldMk cId="3835404778" sldId="342"/>
            <ac:spMk id="6" creationId="{12906CBF-2206-4AFD-9183-34B4E4527363}"/>
          </ac:spMkLst>
        </pc:spChg>
        <pc:spChg chg="mod">
          <ac:chgData name="Chitambar, Eric" userId="05f873b4-a386-453d-a2e0-769001d3b38e" providerId="ADAL" clId="{291DF461-4C64-46FE-A023-044C6B8EAF30}" dt="2023-12-13T14:48:42.410" v="5063" actId="164"/>
          <ac:spMkLst>
            <pc:docMk/>
            <pc:sldMk cId="3835404778" sldId="342"/>
            <ac:spMk id="32" creationId="{6D3090E8-226A-4A5D-85B6-BCF775050B87}"/>
          </ac:spMkLst>
        </pc:spChg>
        <pc:spChg chg="mod">
          <ac:chgData name="Chitambar, Eric" userId="05f873b4-a386-453d-a2e0-769001d3b38e" providerId="ADAL" clId="{291DF461-4C64-46FE-A023-044C6B8EAF30}" dt="2023-12-13T14:48:42.410" v="5063" actId="164"/>
          <ac:spMkLst>
            <pc:docMk/>
            <pc:sldMk cId="3835404778" sldId="342"/>
            <ac:spMk id="38" creationId="{A2CF2035-FD96-487E-BF01-97FF58CEFF89}"/>
          </ac:spMkLst>
        </pc:spChg>
        <pc:spChg chg="mod">
          <ac:chgData name="Chitambar, Eric" userId="05f873b4-a386-453d-a2e0-769001d3b38e" providerId="ADAL" clId="{291DF461-4C64-46FE-A023-044C6B8EAF30}" dt="2023-12-13T14:48:42.410" v="5063" actId="164"/>
          <ac:spMkLst>
            <pc:docMk/>
            <pc:sldMk cId="3835404778" sldId="342"/>
            <ac:spMk id="42" creationId="{D30F1D6E-4731-408D-A4E9-D9D26F01B717}"/>
          </ac:spMkLst>
        </pc:spChg>
        <pc:spChg chg="mod">
          <ac:chgData name="Chitambar, Eric" userId="05f873b4-a386-453d-a2e0-769001d3b38e" providerId="ADAL" clId="{291DF461-4C64-46FE-A023-044C6B8EAF30}" dt="2023-12-13T06:58:20.561" v="4638" actId="1076"/>
          <ac:spMkLst>
            <pc:docMk/>
            <pc:sldMk cId="3835404778" sldId="342"/>
            <ac:spMk id="99" creationId="{65961BFB-183A-4F55-BD19-63665EE6E914}"/>
          </ac:spMkLst>
        </pc:spChg>
        <pc:spChg chg="mod">
          <ac:chgData name="Chitambar, Eric" userId="05f873b4-a386-453d-a2e0-769001d3b38e" providerId="ADAL" clId="{291DF461-4C64-46FE-A023-044C6B8EAF30}" dt="2023-12-13T06:58:01.389" v="4635" actId="1076"/>
          <ac:spMkLst>
            <pc:docMk/>
            <pc:sldMk cId="3835404778" sldId="342"/>
            <ac:spMk id="118" creationId="{664B0C75-7190-4E8F-8019-1D4442448B6D}"/>
          </ac:spMkLst>
        </pc:spChg>
        <pc:spChg chg="mod">
          <ac:chgData name="Chitambar, Eric" userId="05f873b4-a386-453d-a2e0-769001d3b38e" providerId="ADAL" clId="{291DF461-4C64-46FE-A023-044C6B8EAF30}" dt="2023-12-13T06:58:01.389" v="4635" actId="1076"/>
          <ac:spMkLst>
            <pc:docMk/>
            <pc:sldMk cId="3835404778" sldId="342"/>
            <ac:spMk id="120" creationId="{2977B537-EB3F-416C-A965-6D2A3C6D13B1}"/>
          </ac:spMkLst>
        </pc:spChg>
        <pc:spChg chg="mod">
          <ac:chgData name="Chitambar, Eric" userId="05f873b4-a386-453d-a2e0-769001d3b38e" providerId="ADAL" clId="{291DF461-4C64-46FE-A023-044C6B8EAF30}" dt="2023-12-13T06:58:01.389" v="4635" actId="1076"/>
          <ac:spMkLst>
            <pc:docMk/>
            <pc:sldMk cId="3835404778" sldId="342"/>
            <ac:spMk id="139" creationId="{237AB292-8D0A-4B19-AD66-06C523D60DD6}"/>
          </ac:spMkLst>
        </pc:spChg>
        <pc:spChg chg="mod">
          <ac:chgData name="Chitambar, Eric" userId="05f873b4-a386-453d-a2e0-769001d3b38e" providerId="ADAL" clId="{291DF461-4C64-46FE-A023-044C6B8EAF30}" dt="2023-12-13T06:57:48.583" v="4633" actId="1076"/>
          <ac:spMkLst>
            <pc:docMk/>
            <pc:sldMk cId="3835404778" sldId="342"/>
            <ac:spMk id="180" creationId="{CFBB6066-6E83-4C8B-96ED-6CD113CC69F8}"/>
          </ac:spMkLst>
        </pc:spChg>
        <pc:spChg chg="del">
          <ac:chgData name="Chitambar, Eric" userId="05f873b4-a386-453d-a2e0-769001d3b38e" providerId="ADAL" clId="{291DF461-4C64-46FE-A023-044C6B8EAF30}" dt="2023-12-13T06:56:17.042" v="4618" actId="478"/>
          <ac:spMkLst>
            <pc:docMk/>
            <pc:sldMk cId="3835404778" sldId="342"/>
            <ac:spMk id="198" creationId="{ECEB542A-51D0-4439-8C64-65C29ADAFEF6}"/>
          </ac:spMkLst>
        </pc:spChg>
        <pc:spChg chg="del">
          <ac:chgData name="Chitambar, Eric" userId="05f873b4-a386-453d-a2e0-769001d3b38e" providerId="ADAL" clId="{291DF461-4C64-46FE-A023-044C6B8EAF30}" dt="2023-12-13T06:56:17.042" v="4618" actId="478"/>
          <ac:spMkLst>
            <pc:docMk/>
            <pc:sldMk cId="3835404778" sldId="342"/>
            <ac:spMk id="199" creationId="{192F528F-DD35-483A-90F6-0CD3DCB64623}"/>
          </ac:spMkLst>
        </pc:spChg>
        <pc:spChg chg="del">
          <ac:chgData name="Chitambar, Eric" userId="05f873b4-a386-453d-a2e0-769001d3b38e" providerId="ADAL" clId="{291DF461-4C64-46FE-A023-044C6B8EAF30}" dt="2023-12-13T06:56:17.042" v="4618" actId="478"/>
          <ac:spMkLst>
            <pc:docMk/>
            <pc:sldMk cId="3835404778" sldId="342"/>
            <ac:spMk id="200" creationId="{6752E8FE-C97D-4C07-8CB8-5206D9824D1A}"/>
          </ac:spMkLst>
        </pc:spChg>
        <pc:spChg chg="del">
          <ac:chgData name="Chitambar, Eric" userId="05f873b4-a386-453d-a2e0-769001d3b38e" providerId="ADAL" clId="{291DF461-4C64-46FE-A023-044C6B8EAF30}" dt="2023-12-13T06:56:17.042" v="4618" actId="478"/>
          <ac:spMkLst>
            <pc:docMk/>
            <pc:sldMk cId="3835404778" sldId="342"/>
            <ac:spMk id="201" creationId="{D629E092-5CED-41E5-8636-01CC441CC4F8}"/>
          </ac:spMkLst>
        </pc:spChg>
        <pc:spChg chg="del">
          <ac:chgData name="Chitambar, Eric" userId="05f873b4-a386-453d-a2e0-769001d3b38e" providerId="ADAL" clId="{291DF461-4C64-46FE-A023-044C6B8EAF30}" dt="2023-12-13T06:56:17.042" v="4618" actId="478"/>
          <ac:spMkLst>
            <pc:docMk/>
            <pc:sldMk cId="3835404778" sldId="342"/>
            <ac:spMk id="202" creationId="{A63DB599-E61F-461B-8715-3F2BDE8F8DD7}"/>
          </ac:spMkLst>
        </pc:spChg>
        <pc:spChg chg="del">
          <ac:chgData name="Chitambar, Eric" userId="05f873b4-a386-453d-a2e0-769001d3b38e" providerId="ADAL" clId="{291DF461-4C64-46FE-A023-044C6B8EAF30}" dt="2023-12-13T06:56:17.042" v="4618" actId="478"/>
          <ac:spMkLst>
            <pc:docMk/>
            <pc:sldMk cId="3835404778" sldId="342"/>
            <ac:spMk id="203" creationId="{D2E6CFC6-CC2C-4425-A7BC-E24FE20D8C8A}"/>
          </ac:spMkLst>
        </pc:spChg>
        <pc:spChg chg="del">
          <ac:chgData name="Chitambar, Eric" userId="05f873b4-a386-453d-a2e0-769001d3b38e" providerId="ADAL" clId="{291DF461-4C64-46FE-A023-044C6B8EAF30}" dt="2023-12-13T06:56:17.042" v="4618" actId="478"/>
          <ac:spMkLst>
            <pc:docMk/>
            <pc:sldMk cId="3835404778" sldId="342"/>
            <ac:spMk id="204" creationId="{95AC0F6C-F648-49BF-AD67-6E23D0741159}"/>
          </ac:spMkLst>
        </pc:spChg>
        <pc:spChg chg="del">
          <ac:chgData name="Chitambar, Eric" userId="05f873b4-a386-453d-a2e0-769001d3b38e" providerId="ADAL" clId="{291DF461-4C64-46FE-A023-044C6B8EAF30}" dt="2023-12-13T06:56:17.042" v="4618" actId="478"/>
          <ac:spMkLst>
            <pc:docMk/>
            <pc:sldMk cId="3835404778" sldId="342"/>
            <ac:spMk id="207" creationId="{63AABFD7-D17A-42BB-A679-18C7E9B12CD4}"/>
          </ac:spMkLst>
        </pc:spChg>
        <pc:spChg chg="del">
          <ac:chgData name="Chitambar, Eric" userId="05f873b4-a386-453d-a2e0-769001d3b38e" providerId="ADAL" clId="{291DF461-4C64-46FE-A023-044C6B8EAF30}" dt="2023-12-13T06:56:31.080" v="4621" actId="478"/>
          <ac:spMkLst>
            <pc:docMk/>
            <pc:sldMk cId="3835404778" sldId="342"/>
            <ac:spMk id="217" creationId="{1DF0F418-1B7D-4C2E-BB53-55502C949013}"/>
          </ac:spMkLst>
        </pc:spChg>
        <pc:spChg chg="del">
          <ac:chgData name="Chitambar, Eric" userId="05f873b4-a386-453d-a2e0-769001d3b38e" providerId="ADAL" clId="{291DF461-4C64-46FE-A023-044C6B8EAF30}" dt="2023-12-13T06:56:19.983" v="4619" actId="478"/>
          <ac:spMkLst>
            <pc:docMk/>
            <pc:sldMk cId="3835404778" sldId="342"/>
            <ac:spMk id="220" creationId="{988749E6-D3A3-41FF-9F09-6C5D98DED38E}"/>
          </ac:spMkLst>
        </pc:spChg>
        <pc:spChg chg="del">
          <ac:chgData name="Chitambar, Eric" userId="05f873b4-a386-453d-a2e0-769001d3b38e" providerId="ADAL" clId="{291DF461-4C64-46FE-A023-044C6B8EAF30}" dt="2023-12-13T06:56:13.175" v="4617" actId="478"/>
          <ac:spMkLst>
            <pc:docMk/>
            <pc:sldMk cId="3835404778" sldId="342"/>
            <ac:spMk id="236" creationId="{41E90818-23FD-48C0-9F41-F6289CACDAFB}"/>
          </ac:spMkLst>
        </pc:spChg>
        <pc:spChg chg="del">
          <ac:chgData name="Chitambar, Eric" userId="05f873b4-a386-453d-a2e0-769001d3b38e" providerId="ADAL" clId="{291DF461-4C64-46FE-A023-044C6B8EAF30}" dt="2023-12-13T06:56:17.042" v="4618" actId="478"/>
          <ac:spMkLst>
            <pc:docMk/>
            <pc:sldMk cId="3835404778" sldId="342"/>
            <ac:spMk id="237" creationId="{3DAF2829-C9CA-44F1-B00F-1DF20E78D64E}"/>
          </ac:spMkLst>
        </pc:spChg>
        <pc:grpChg chg="add mod">
          <ac:chgData name="Chitambar, Eric" userId="05f873b4-a386-453d-a2e0-769001d3b38e" providerId="ADAL" clId="{291DF461-4C64-46FE-A023-044C6B8EAF30}" dt="2023-12-13T14:48:42.410" v="5063" actId="164"/>
          <ac:grpSpMkLst>
            <pc:docMk/>
            <pc:sldMk cId="3835404778" sldId="342"/>
            <ac:grpSpMk id="4" creationId="{5724CBBC-F622-2D71-9E15-EFFE8B43D508}"/>
          </ac:grpSpMkLst>
        </pc:grpChg>
        <pc:grpChg chg="mod">
          <ac:chgData name="Chitambar, Eric" userId="05f873b4-a386-453d-a2e0-769001d3b38e" providerId="ADAL" clId="{291DF461-4C64-46FE-A023-044C6B8EAF30}" dt="2023-12-13T14:48:42.410" v="5063" actId="164"/>
          <ac:grpSpMkLst>
            <pc:docMk/>
            <pc:sldMk cId="3835404778" sldId="342"/>
            <ac:grpSpMk id="23" creationId="{833D6DC8-60CA-4580-A283-D4585B9FBA0E}"/>
          </ac:grpSpMkLst>
        </pc:grpChg>
        <pc:grpChg chg="mod">
          <ac:chgData name="Chitambar, Eric" userId="05f873b4-a386-453d-a2e0-769001d3b38e" providerId="ADAL" clId="{291DF461-4C64-46FE-A023-044C6B8EAF30}" dt="2023-12-13T06:58:01.389" v="4635" actId="1076"/>
          <ac:grpSpMkLst>
            <pc:docMk/>
            <pc:sldMk cId="3835404778" sldId="342"/>
            <ac:grpSpMk id="165" creationId="{32EA1065-154A-4528-AE3A-DDFD01B08726}"/>
          </ac:grpSpMkLst>
        </pc:grpChg>
        <pc:picChg chg="add mod">
          <ac:chgData name="Chitambar, Eric" userId="05f873b4-a386-453d-a2e0-769001d3b38e" providerId="ADAL" clId="{291DF461-4C64-46FE-A023-044C6B8EAF30}" dt="2023-12-13T06:58:10.279" v="4637" actId="1076"/>
          <ac:picMkLst>
            <pc:docMk/>
            <pc:sldMk cId="3835404778" sldId="342"/>
            <ac:picMk id="5" creationId="{412629EA-029B-8C26-4AAF-607029BB5EA6}"/>
          </ac:picMkLst>
        </pc:picChg>
        <pc:picChg chg="mod">
          <ac:chgData name="Chitambar, Eric" userId="05f873b4-a386-453d-a2e0-769001d3b38e" providerId="ADAL" clId="{291DF461-4C64-46FE-A023-044C6B8EAF30}" dt="2023-12-13T14:48:42.410" v="5063" actId="164"/>
          <ac:picMkLst>
            <pc:docMk/>
            <pc:sldMk cId="3835404778" sldId="342"/>
            <ac:picMk id="8" creationId="{F2369101-6C38-4AB5-A982-9D72DF8621E9}"/>
          </ac:picMkLst>
        </pc:picChg>
        <pc:picChg chg="mod">
          <ac:chgData name="Chitambar, Eric" userId="05f873b4-a386-453d-a2e0-769001d3b38e" providerId="ADAL" clId="{291DF461-4C64-46FE-A023-044C6B8EAF30}" dt="2023-12-13T14:48:42.410" v="5063" actId="164"/>
          <ac:picMkLst>
            <pc:docMk/>
            <pc:sldMk cId="3835404778" sldId="342"/>
            <ac:picMk id="26" creationId="{1CA264D7-9EDE-434F-ADD1-DFFB03E84698}"/>
          </ac:picMkLst>
        </pc:picChg>
        <pc:picChg chg="mod">
          <ac:chgData name="Chitambar, Eric" userId="05f873b4-a386-453d-a2e0-769001d3b38e" providerId="ADAL" clId="{291DF461-4C64-46FE-A023-044C6B8EAF30}" dt="2023-12-13T14:48:42.410" v="5063" actId="164"/>
          <ac:picMkLst>
            <pc:docMk/>
            <pc:sldMk cId="3835404778" sldId="342"/>
            <ac:picMk id="41" creationId="{C016E35C-EA16-41F0-8971-C9F47DFC0203}"/>
          </ac:picMkLst>
        </pc:picChg>
        <pc:picChg chg="mod">
          <ac:chgData name="Chitambar, Eric" userId="05f873b4-a386-453d-a2e0-769001d3b38e" providerId="ADAL" clId="{291DF461-4C64-46FE-A023-044C6B8EAF30}" dt="2023-12-13T14:48:42.410" v="5063" actId="164"/>
          <ac:picMkLst>
            <pc:docMk/>
            <pc:sldMk cId="3835404778" sldId="342"/>
            <ac:picMk id="43" creationId="{4E26E229-047C-4BDB-A0AE-99BD99AC6BB8}"/>
          </ac:picMkLst>
        </pc:picChg>
        <pc:picChg chg="mod">
          <ac:chgData name="Chitambar, Eric" userId="05f873b4-a386-453d-a2e0-769001d3b38e" providerId="ADAL" clId="{291DF461-4C64-46FE-A023-044C6B8EAF30}" dt="2023-12-13T14:48:42.410" v="5063" actId="164"/>
          <ac:picMkLst>
            <pc:docMk/>
            <pc:sldMk cId="3835404778" sldId="342"/>
            <ac:picMk id="58" creationId="{81D4EA5B-FE37-4317-BA62-7F162B94F844}"/>
          </ac:picMkLst>
        </pc:picChg>
        <pc:picChg chg="mod">
          <ac:chgData name="Chitambar, Eric" userId="05f873b4-a386-453d-a2e0-769001d3b38e" providerId="ADAL" clId="{291DF461-4C64-46FE-A023-044C6B8EAF30}" dt="2023-12-13T06:58:20.561" v="4638" actId="1076"/>
          <ac:picMkLst>
            <pc:docMk/>
            <pc:sldMk cId="3835404778" sldId="342"/>
            <ac:picMk id="61" creationId="{5B1DFE99-AFF9-4E3E-AA61-0FBAAC6F58F6}"/>
          </ac:picMkLst>
        </pc:picChg>
        <pc:picChg chg="mod">
          <ac:chgData name="Chitambar, Eric" userId="05f873b4-a386-453d-a2e0-769001d3b38e" providerId="ADAL" clId="{291DF461-4C64-46FE-A023-044C6B8EAF30}" dt="2023-12-13T06:57:54.918" v="4634" actId="1076"/>
          <ac:picMkLst>
            <pc:docMk/>
            <pc:sldMk cId="3835404778" sldId="342"/>
            <ac:picMk id="63" creationId="{C0D2C9D4-5F2F-48AD-9AD4-900B3E8CC007}"/>
          </ac:picMkLst>
        </pc:picChg>
        <pc:picChg chg="mod">
          <ac:chgData name="Chitambar, Eric" userId="05f873b4-a386-453d-a2e0-769001d3b38e" providerId="ADAL" clId="{291DF461-4C64-46FE-A023-044C6B8EAF30}" dt="2023-12-13T14:48:42.410" v="5063" actId="164"/>
          <ac:picMkLst>
            <pc:docMk/>
            <pc:sldMk cId="3835404778" sldId="342"/>
            <ac:picMk id="77" creationId="{B1F2B01C-EBE7-4E5A-BEAF-0DA738E9C7A9}"/>
          </ac:picMkLst>
        </pc:picChg>
        <pc:picChg chg="mod">
          <ac:chgData name="Chitambar, Eric" userId="05f873b4-a386-453d-a2e0-769001d3b38e" providerId="ADAL" clId="{291DF461-4C64-46FE-A023-044C6B8EAF30}" dt="2023-12-13T14:48:42.410" v="5063" actId="164"/>
          <ac:picMkLst>
            <pc:docMk/>
            <pc:sldMk cId="3835404778" sldId="342"/>
            <ac:picMk id="80" creationId="{0886E81D-5964-405B-8E71-3ACBA91272D1}"/>
          </ac:picMkLst>
        </pc:picChg>
        <pc:picChg chg="mod">
          <ac:chgData name="Chitambar, Eric" userId="05f873b4-a386-453d-a2e0-769001d3b38e" providerId="ADAL" clId="{291DF461-4C64-46FE-A023-044C6B8EAF30}" dt="2023-12-13T14:48:42.410" v="5063" actId="164"/>
          <ac:picMkLst>
            <pc:docMk/>
            <pc:sldMk cId="3835404778" sldId="342"/>
            <ac:picMk id="84" creationId="{84AE2A3C-C3B3-4AD3-9916-ED54662BEFDF}"/>
          </ac:picMkLst>
        </pc:picChg>
        <pc:picChg chg="mod">
          <ac:chgData name="Chitambar, Eric" userId="05f873b4-a386-453d-a2e0-769001d3b38e" providerId="ADAL" clId="{291DF461-4C64-46FE-A023-044C6B8EAF30}" dt="2023-12-13T14:48:42.410" v="5063" actId="164"/>
          <ac:picMkLst>
            <pc:docMk/>
            <pc:sldMk cId="3835404778" sldId="342"/>
            <ac:picMk id="86" creationId="{ACDE3E43-4694-4E8D-A864-5D0A2FA6C497}"/>
          </ac:picMkLst>
        </pc:picChg>
        <pc:picChg chg="mod">
          <ac:chgData name="Chitambar, Eric" userId="05f873b4-a386-453d-a2e0-769001d3b38e" providerId="ADAL" clId="{291DF461-4C64-46FE-A023-044C6B8EAF30}" dt="2023-12-13T14:48:42.410" v="5063" actId="164"/>
          <ac:picMkLst>
            <pc:docMk/>
            <pc:sldMk cId="3835404778" sldId="342"/>
            <ac:picMk id="90" creationId="{C425AC8F-47A1-478F-8FA8-7CFE6FA82022}"/>
          </ac:picMkLst>
        </pc:picChg>
        <pc:picChg chg="mod">
          <ac:chgData name="Chitambar, Eric" userId="05f873b4-a386-453d-a2e0-769001d3b38e" providerId="ADAL" clId="{291DF461-4C64-46FE-A023-044C6B8EAF30}" dt="2023-12-13T14:48:42.410" v="5063" actId="164"/>
          <ac:picMkLst>
            <pc:docMk/>
            <pc:sldMk cId="3835404778" sldId="342"/>
            <ac:picMk id="92" creationId="{697F97BB-2029-4E20-88A5-00FEBAB114F6}"/>
          </ac:picMkLst>
        </pc:picChg>
        <pc:picChg chg="mod">
          <ac:chgData name="Chitambar, Eric" userId="05f873b4-a386-453d-a2e0-769001d3b38e" providerId="ADAL" clId="{291DF461-4C64-46FE-A023-044C6B8EAF30}" dt="2023-12-13T14:48:42.410" v="5063" actId="164"/>
          <ac:picMkLst>
            <pc:docMk/>
            <pc:sldMk cId="3835404778" sldId="342"/>
            <ac:picMk id="96" creationId="{662B35E0-2163-4CD4-8FEC-779F607D1DDE}"/>
          </ac:picMkLst>
        </pc:picChg>
        <pc:picChg chg="mod">
          <ac:chgData name="Chitambar, Eric" userId="05f873b4-a386-453d-a2e0-769001d3b38e" providerId="ADAL" clId="{291DF461-4C64-46FE-A023-044C6B8EAF30}" dt="2023-12-13T14:48:42.410" v="5063" actId="164"/>
          <ac:picMkLst>
            <pc:docMk/>
            <pc:sldMk cId="3835404778" sldId="342"/>
            <ac:picMk id="98" creationId="{F8BB1AF0-92BE-4173-A493-589591EE05F1}"/>
          </ac:picMkLst>
        </pc:picChg>
        <pc:picChg chg="mod">
          <ac:chgData name="Chitambar, Eric" userId="05f873b4-a386-453d-a2e0-769001d3b38e" providerId="ADAL" clId="{291DF461-4C64-46FE-A023-044C6B8EAF30}" dt="2023-12-13T06:58:20.561" v="4638" actId="1076"/>
          <ac:picMkLst>
            <pc:docMk/>
            <pc:sldMk cId="3835404778" sldId="342"/>
            <ac:picMk id="103" creationId="{A6E3FCDA-03DD-4775-871A-B42542E73A80}"/>
          </ac:picMkLst>
        </pc:picChg>
        <pc:picChg chg="mod">
          <ac:chgData name="Chitambar, Eric" userId="05f873b4-a386-453d-a2e0-769001d3b38e" providerId="ADAL" clId="{291DF461-4C64-46FE-A023-044C6B8EAF30}" dt="2023-12-13T06:58:01.389" v="4635" actId="1076"/>
          <ac:picMkLst>
            <pc:docMk/>
            <pc:sldMk cId="3835404778" sldId="342"/>
            <ac:picMk id="126" creationId="{D5D79568-4C7B-4BDC-ABF9-B9DC4CE387A8}"/>
          </ac:picMkLst>
        </pc:picChg>
        <pc:picChg chg="mod">
          <ac:chgData name="Chitambar, Eric" userId="05f873b4-a386-453d-a2e0-769001d3b38e" providerId="ADAL" clId="{291DF461-4C64-46FE-A023-044C6B8EAF30}" dt="2023-12-13T06:58:01.389" v="4635" actId="1076"/>
          <ac:picMkLst>
            <pc:docMk/>
            <pc:sldMk cId="3835404778" sldId="342"/>
            <ac:picMk id="135" creationId="{81F0DEA8-B963-4326-A911-71E1AEC31218}"/>
          </ac:picMkLst>
        </pc:picChg>
        <pc:picChg chg="mod">
          <ac:chgData name="Chitambar, Eric" userId="05f873b4-a386-453d-a2e0-769001d3b38e" providerId="ADAL" clId="{291DF461-4C64-46FE-A023-044C6B8EAF30}" dt="2023-12-13T06:58:01.389" v="4635" actId="1076"/>
          <ac:picMkLst>
            <pc:docMk/>
            <pc:sldMk cId="3835404778" sldId="342"/>
            <ac:picMk id="136" creationId="{BA916F26-C837-45E8-803A-31328C592421}"/>
          </ac:picMkLst>
        </pc:picChg>
        <pc:picChg chg="mod">
          <ac:chgData name="Chitambar, Eric" userId="05f873b4-a386-453d-a2e0-769001d3b38e" providerId="ADAL" clId="{291DF461-4C64-46FE-A023-044C6B8EAF30}" dt="2023-12-13T06:58:01.389" v="4635" actId="1076"/>
          <ac:picMkLst>
            <pc:docMk/>
            <pc:sldMk cId="3835404778" sldId="342"/>
            <ac:picMk id="146" creationId="{5A51D751-AB0A-458E-AAD5-F77D7F7ADF85}"/>
          </ac:picMkLst>
        </pc:picChg>
        <pc:picChg chg="mod">
          <ac:chgData name="Chitambar, Eric" userId="05f873b4-a386-453d-a2e0-769001d3b38e" providerId="ADAL" clId="{291DF461-4C64-46FE-A023-044C6B8EAF30}" dt="2023-12-13T06:58:01.389" v="4635" actId="1076"/>
          <ac:picMkLst>
            <pc:docMk/>
            <pc:sldMk cId="3835404778" sldId="342"/>
            <ac:picMk id="150" creationId="{CFC9FFF6-9B34-4569-BCD5-41DF5F4F25CF}"/>
          </ac:picMkLst>
        </pc:picChg>
        <pc:picChg chg="mod">
          <ac:chgData name="Chitambar, Eric" userId="05f873b4-a386-453d-a2e0-769001d3b38e" providerId="ADAL" clId="{291DF461-4C64-46FE-A023-044C6B8EAF30}" dt="2023-12-13T06:58:01.389" v="4635" actId="1076"/>
          <ac:picMkLst>
            <pc:docMk/>
            <pc:sldMk cId="3835404778" sldId="342"/>
            <ac:picMk id="152" creationId="{C46EDA18-0EB5-4F6C-A168-B93F3738D94E}"/>
          </ac:picMkLst>
        </pc:picChg>
        <pc:picChg chg="mod">
          <ac:chgData name="Chitambar, Eric" userId="05f873b4-a386-453d-a2e0-769001d3b38e" providerId="ADAL" clId="{291DF461-4C64-46FE-A023-044C6B8EAF30}" dt="2023-12-13T06:58:01.389" v="4635" actId="1076"/>
          <ac:picMkLst>
            <pc:docMk/>
            <pc:sldMk cId="3835404778" sldId="342"/>
            <ac:picMk id="156" creationId="{625AD43F-50E0-4EDF-B3FF-BCFC6F115266}"/>
          </ac:picMkLst>
        </pc:picChg>
        <pc:picChg chg="mod">
          <ac:chgData name="Chitambar, Eric" userId="05f873b4-a386-453d-a2e0-769001d3b38e" providerId="ADAL" clId="{291DF461-4C64-46FE-A023-044C6B8EAF30}" dt="2023-12-13T06:58:01.389" v="4635" actId="1076"/>
          <ac:picMkLst>
            <pc:docMk/>
            <pc:sldMk cId="3835404778" sldId="342"/>
            <ac:picMk id="158" creationId="{77F1B039-4D66-4E6F-9255-6462BD65A52B}"/>
          </ac:picMkLst>
        </pc:picChg>
        <pc:picChg chg="mod">
          <ac:chgData name="Chitambar, Eric" userId="05f873b4-a386-453d-a2e0-769001d3b38e" providerId="ADAL" clId="{291DF461-4C64-46FE-A023-044C6B8EAF30}" dt="2023-12-13T06:58:01.389" v="4635" actId="1076"/>
          <ac:picMkLst>
            <pc:docMk/>
            <pc:sldMk cId="3835404778" sldId="342"/>
            <ac:picMk id="162" creationId="{076C7B05-8EB9-417E-BB84-7409826FB85F}"/>
          </ac:picMkLst>
        </pc:picChg>
        <pc:picChg chg="mod">
          <ac:chgData name="Chitambar, Eric" userId="05f873b4-a386-453d-a2e0-769001d3b38e" providerId="ADAL" clId="{291DF461-4C64-46FE-A023-044C6B8EAF30}" dt="2023-12-13T06:58:01.389" v="4635" actId="1076"/>
          <ac:picMkLst>
            <pc:docMk/>
            <pc:sldMk cId="3835404778" sldId="342"/>
            <ac:picMk id="164" creationId="{35823331-A037-41E4-AA5B-437E211E4A72}"/>
          </ac:picMkLst>
        </pc:picChg>
        <pc:picChg chg="mod">
          <ac:chgData name="Chitambar, Eric" userId="05f873b4-a386-453d-a2e0-769001d3b38e" providerId="ADAL" clId="{291DF461-4C64-46FE-A023-044C6B8EAF30}" dt="2023-12-13T06:57:42.010" v="4632" actId="1076"/>
          <ac:picMkLst>
            <pc:docMk/>
            <pc:sldMk cId="3835404778" sldId="342"/>
            <ac:picMk id="176" creationId="{159DCE41-6AC2-430C-9001-A896FB9ED406}"/>
          </ac:picMkLst>
        </pc:picChg>
        <pc:picChg chg="mod">
          <ac:chgData name="Chitambar, Eric" userId="05f873b4-a386-453d-a2e0-769001d3b38e" providerId="ADAL" clId="{291DF461-4C64-46FE-A023-044C6B8EAF30}" dt="2023-12-13T06:57:42.010" v="4632" actId="1076"/>
          <ac:picMkLst>
            <pc:docMk/>
            <pc:sldMk cId="3835404778" sldId="342"/>
            <ac:picMk id="179" creationId="{D3A91D45-68D7-4BAE-A541-FF08DD95EB59}"/>
          </ac:picMkLst>
        </pc:picChg>
        <pc:picChg chg="mod">
          <ac:chgData name="Chitambar, Eric" userId="05f873b4-a386-453d-a2e0-769001d3b38e" providerId="ADAL" clId="{291DF461-4C64-46FE-A023-044C6B8EAF30}" dt="2023-12-13T06:58:06.048" v="4636" actId="1076"/>
          <ac:picMkLst>
            <pc:docMk/>
            <pc:sldMk cId="3835404778" sldId="342"/>
            <ac:picMk id="188" creationId="{248B6488-F044-4EFD-9F97-3452455947DF}"/>
          </ac:picMkLst>
        </pc:picChg>
        <pc:picChg chg="del">
          <ac:chgData name="Chitambar, Eric" userId="05f873b4-a386-453d-a2e0-769001d3b38e" providerId="ADAL" clId="{291DF461-4C64-46FE-A023-044C6B8EAF30}" dt="2023-12-13T06:56:17.042" v="4618" actId="478"/>
          <ac:picMkLst>
            <pc:docMk/>
            <pc:sldMk cId="3835404778" sldId="342"/>
            <ac:picMk id="190" creationId="{6E1BA461-E802-49E5-B9FA-ACCDE47F0625}"/>
          </ac:picMkLst>
        </pc:picChg>
        <pc:picChg chg="mod">
          <ac:chgData name="Chitambar, Eric" userId="05f873b4-a386-453d-a2e0-769001d3b38e" providerId="ADAL" clId="{291DF461-4C64-46FE-A023-044C6B8EAF30}" dt="2023-12-13T06:58:01.389" v="4635" actId="1076"/>
          <ac:picMkLst>
            <pc:docMk/>
            <pc:sldMk cId="3835404778" sldId="342"/>
            <ac:picMk id="196" creationId="{D1068CCD-2833-44E5-8DFB-03F59CA5E0B8}"/>
          </ac:picMkLst>
        </pc:picChg>
        <pc:picChg chg="del">
          <ac:chgData name="Chitambar, Eric" userId="05f873b4-a386-453d-a2e0-769001d3b38e" providerId="ADAL" clId="{291DF461-4C64-46FE-A023-044C6B8EAF30}" dt="2023-12-13T06:56:17.042" v="4618" actId="478"/>
          <ac:picMkLst>
            <pc:docMk/>
            <pc:sldMk cId="3835404778" sldId="342"/>
            <ac:picMk id="205" creationId="{8713A7A6-13DF-4444-A964-CCD5E02CE21A}"/>
          </ac:picMkLst>
        </pc:picChg>
        <pc:picChg chg="del">
          <ac:chgData name="Chitambar, Eric" userId="05f873b4-a386-453d-a2e0-769001d3b38e" providerId="ADAL" clId="{291DF461-4C64-46FE-A023-044C6B8EAF30}" dt="2023-12-13T06:56:17.042" v="4618" actId="478"/>
          <ac:picMkLst>
            <pc:docMk/>
            <pc:sldMk cId="3835404778" sldId="342"/>
            <ac:picMk id="206" creationId="{DAB961DD-59EE-4AFE-9DF2-925033B4E27B}"/>
          </ac:picMkLst>
        </pc:picChg>
        <pc:picChg chg="del">
          <ac:chgData name="Chitambar, Eric" userId="05f873b4-a386-453d-a2e0-769001d3b38e" providerId="ADAL" clId="{291DF461-4C64-46FE-A023-044C6B8EAF30}" dt="2023-12-13T06:56:17.042" v="4618" actId="478"/>
          <ac:picMkLst>
            <pc:docMk/>
            <pc:sldMk cId="3835404778" sldId="342"/>
            <ac:picMk id="210" creationId="{4A17AD57-76CD-4EF5-92F8-D9F39C5BEC52}"/>
          </ac:picMkLst>
        </pc:picChg>
        <pc:picChg chg="del">
          <ac:chgData name="Chitambar, Eric" userId="05f873b4-a386-453d-a2e0-769001d3b38e" providerId="ADAL" clId="{291DF461-4C64-46FE-A023-044C6B8EAF30}" dt="2023-12-13T06:56:17.042" v="4618" actId="478"/>
          <ac:picMkLst>
            <pc:docMk/>
            <pc:sldMk cId="3835404778" sldId="342"/>
            <ac:picMk id="213" creationId="{4B846B02-CAB1-4F59-B40C-8953012940B1}"/>
          </ac:picMkLst>
        </pc:picChg>
        <pc:picChg chg="del">
          <ac:chgData name="Chitambar, Eric" userId="05f873b4-a386-453d-a2e0-769001d3b38e" providerId="ADAL" clId="{291DF461-4C64-46FE-A023-044C6B8EAF30}" dt="2023-12-13T06:56:17.042" v="4618" actId="478"/>
          <ac:picMkLst>
            <pc:docMk/>
            <pc:sldMk cId="3835404778" sldId="342"/>
            <ac:picMk id="223" creationId="{C29A2D1B-F56D-4B94-9FF6-1460E631FEF8}"/>
          </ac:picMkLst>
        </pc:picChg>
        <pc:picChg chg="del">
          <ac:chgData name="Chitambar, Eric" userId="05f873b4-a386-453d-a2e0-769001d3b38e" providerId="ADAL" clId="{291DF461-4C64-46FE-A023-044C6B8EAF30}" dt="2023-12-13T06:56:17.042" v="4618" actId="478"/>
          <ac:picMkLst>
            <pc:docMk/>
            <pc:sldMk cId="3835404778" sldId="342"/>
            <ac:picMk id="228" creationId="{3D2C5414-57B6-4D69-89FB-24BC33DB137C}"/>
          </ac:picMkLst>
        </pc:picChg>
        <pc:picChg chg="del">
          <ac:chgData name="Chitambar, Eric" userId="05f873b4-a386-453d-a2e0-769001d3b38e" providerId="ADAL" clId="{291DF461-4C64-46FE-A023-044C6B8EAF30}" dt="2023-12-13T06:56:17.042" v="4618" actId="478"/>
          <ac:picMkLst>
            <pc:docMk/>
            <pc:sldMk cId="3835404778" sldId="342"/>
            <ac:picMk id="235" creationId="{0D5B1D74-6C61-468B-AB5D-B1CE7ACFA3C7}"/>
          </ac:picMkLst>
        </pc:picChg>
        <pc:picChg chg="mod">
          <ac:chgData name="Chitambar, Eric" userId="05f873b4-a386-453d-a2e0-769001d3b38e" providerId="ADAL" clId="{291DF461-4C64-46FE-A023-044C6B8EAF30}" dt="2023-12-13T06:58:01.389" v="4635" actId="1076"/>
          <ac:picMkLst>
            <pc:docMk/>
            <pc:sldMk cId="3835404778" sldId="342"/>
            <ac:picMk id="239" creationId="{0EE9F0D7-A2BC-4F4E-80DC-6763AF7D5AA6}"/>
          </ac:picMkLst>
        </pc:picChg>
        <pc:cxnChg chg="mod">
          <ac:chgData name="Chitambar, Eric" userId="05f873b4-a386-453d-a2e0-769001d3b38e" providerId="ADAL" clId="{291DF461-4C64-46FE-A023-044C6B8EAF30}" dt="2023-12-13T14:48:42.410" v="5063" actId="164"/>
          <ac:cxnSpMkLst>
            <pc:docMk/>
            <pc:sldMk cId="3835404778" sldId="342"/>
            <ac:cxnSpMk id="29" creationId="{D8E61075-3844-47A0-B14F-BCD5E0D97027}"/>
          </ac:cxnSpMkLst>
        </pc:cxnChg>
        <pc:cxnChg chg="mod">
          <ac:chgData name="Chitambar, Eric" userId="05f873b4-a386-453d-a2e0-769001d3b38e" providerId="ADAL" clId="{291DF461-4C64-46FE-A023-044C6B8EAF30}" dt="2023-12-13T14:48:42.410" v="5063" actId="164"/>
          <ac:cxnSpMkLst>
            <pc:docMk/>
            <pc:sldMk cId="3835404778" sldId="342"/>
            <ac:cxnSpMk id="31" creationId="{7BA03152-399A-4688-8D70-D18AEE8A6F2A}"/>
          </ac:cxnSpMkLst>
        </pc:cxnChg>
        <pc:cxnChg chg="mod">
          <ac:chgData name="Chitambar, Eric" userId="05f873b4-a386-453d-a2e0-769001d3b38e" providerId="ADAL" clId="{291DF461-4C64-46FE-A023-044C6B8EAF30}" dt="2023-12-13T14:48:42.410" v="5063" actId="164"/>
          <ac:cxnSpMkLst>
            <pc:docMk/>
            <pc:sldMk cId="3835404778" sldId="342"/>
            <ac:cxnSpMk id="33" creationId="{D3B82090-664A-4307-A47D-47351A8FE785}"/>
          </ac:cxnSpMkLst>
        </pc:cxnChg>
        <pc:cxnChg chg="mod">
          <ac:chgData name="Chitambar, Eric" userId="05f873b4-a386-453d-a2e0-769001d3b38e" providerId="ADAL" clId="{291DF461-4C64-46FE-A023-044C6B8EAF30}" dt="2023-12-13T14:48:42.410" v="5063" actId="164"/>
          <ac:cxnSpMkLst>
            <pc:docMk/>
            <pc:sldMk cId="3835404778" sldId="342"/>
            <ac:cxnSpMk id="35" creationId="{2057575F-62FC-450C-98ED-F7D860994295}"/>
          </ac:cxnSpMkLst>
        </pc:cxnChg>
        <pc:cxnChg chg="mod">
          <ac:chgData name="Chitambar, Eric" userId="05f873b4-a386-453d-a2e0-769001d3b38e" providerId="ADAL" clId="{291DF461-4C64-46FE-A023-044C6B8EAF30}" dt="2023-12-13T14:48:42.410" v="5063" actId="164"/>
          <ac:cxnSpMkLst>
            <pc:docMk/>
            <pc:sldMk cId="3835404778" sldId="342"/>
            <ac:cxnSpMk id="36" creationId="{ACED1080-297C-46B1-9DEB-BBC515094883}"/>
          </ac:cxnSpMkLst>
        </pc:cxnChg>
        <pc:cxnChg chg="mod">
          <ac:chgData name="Chitambar, Eric" userId="05f873b4-a386-453d-a2e0-769001d3b38e" providerId="ADAL" clId="{291DF461-4C64-46FE-A023-044C6B8EAF30}" dt="2023-12-13T14:48:42.410" v="5063" actId="164"/>
          <ac:cxnSpMkLst>
            <pc:docMk/>
            <pc:sldMk cId="3835404778" sldId="342"/>
            <ac:cxnSpMk id="37" creationId="{B0E23266-3309-4E52-BAD0-808AD5BAA492}"/>
          </ac:cxnSpMkLst>
        </pc:cxnChg>
        <pc:cxnChg chg="mod">
          <ac:chgData name="Chitambar, Eric" userId="05f873b4-a386-453d-a2e0-769001d3b38e" providerId="ADAL" clId="{291DF461-4C64-46FE-A023-044C6B8EAF30}" dt="2023-12-13T14:48:42.410" v="5063" actId="164"/>
          <ac:cxnSpMkLst>
            <pc:docMk/>
            <pc:sldMk cId="3835404778" sldId="342"/>
            <ac:cxnSpMk id="44" creationId="{1FC82284-790F-45CF-BEC4-42DAFBEEFDE2}"/>
          </ac:cxnSpMkLst>
        </pc:cxnChg>
        <pc:cxnChg chg="mod">
          <ac:chgData name="Chitambar, Eric" userId="05f873b4-a386-453d-a2e0-769001d3b38e" providerId="ADAL" clId="{291DF461-4C64-46FE-A023-044C6B8EAF30}" dt="2023-12-13T14:48:42.410" v="5063" actId="164"/>
          <ac:cxnSpMkLst>
            <pc:docMk/>
            <pc:sldMk cId="3835404778" sldId="342"/>
            <ac:cxnSpMk id="46" creationId="{7877B013-108D-4476-AF34-E0937C622AF7}"/>
          </ac:cxnSpMkLst>
        </pc:cxnChg>
        <pc:cxnChg chg="mod">
          <ac:chgData name="Chitambar, Eric" userId="05f873b4-a386-453d-a2e0-769001d3b38e" providerId="ADAL" clId="{291DF461-4C64-46FE-A023-044C6B8EAF30}" dt="2023-12-13T14:48:42.410" v="5063" actId="164"/>
          <ac:cxnSpMkLst>
            <pc:docMk/>
            <pc:sldMk cId="3835404778" sldId="342"/>
            <ac:cxnSpMk id="48" creationId="{109D761A-D0B5-401D-B8FA-A58055E67812}"/>
          </ac:cxnSpMkLst>
        </pc:cxnChg>
        <pc:cxnChg chg="mod">
          <ac:chgData name="Chitambar, Eric" userId="05f873b4-a386-453d-a2e0-769001d3b38e" providerId="ADAL" clId="{291DF461-4C64-46FE-A023-044C6B8EAF30}" dt="2023-12-13T14:48:42.410" v="5063" actId="164"/>
          <ac:cxnSpMkLst>
            <pc:docMk/>
            <pc:sldMk cId="3835404778" sldId="342"/>
            <ac:cxnSpMk id="51" creationId="{68A15CFA-D2D6-4EF9-9D16-A32710EB626D}"/>
          </ac:cxnSpMkLst>
        </pc:cxnChg>
        <pc:cxnChg chg="mod">
          <ac:chgData name="Chitambar, Eric" userId="05f873b4-a386-453d-a2e0-769001d3b38e" providerId="ADAL" clId="{291DF461-4C64-46FE-A023-044C6B8EAF30}" dt="2023-12-13T06:58:01.389" v="4635" actId="1076"/>
          <ac:cxnSpMkLst>
            <pc:docMk/>
            <pc:sldMk cId="3835404778" sldId="342"/>
            <ac:cxnSpMk id="122" creationId="{D775263E-7E21-41A6-AFB8-DDCDBEB1AB2F}"/>
          </ac:cxnSpMkLst>
        </pc:cxnChg>
        <pc:cxnChg chg="mod">
          <ac:chgData name="Chitambar, Eric" userId="05f873b4-a386-453d-a2e0-769001d3b38e" providerId="ADAL" clId="{291DF461-4C64-46FE-A023-044C6B8EAF30}" dt="2023-12-13T06:58:01.389" v="4635" actId="1076"/>
          <ac:cxnSpMkLst>
            <pc:docMk/>
            <pc:sldMk cId="3835404778" sldId="342"/>
            <ac:cxnSpMk id="123" creationId="{ADDB70BE-2A01-4FF4-94FE-57ECF867865A}"/>
          </ac:cxnSpMkLst>
        </pc:cxnChg>
        <pc:cxnChg chg="mod">
          <ac:chgData name="Chitambar, Eric" userId="05f873b4-a386-453d-a2e0-769001d3b38e" providerId="ADAL" clId="{291DF461-4C64-46FE-A023-044C6B8EAF30}" dt="2023-12-13T06:58:01.389" v="4635" actId="1076"/>
          <ac:cxnSpMkLst>
            <pc:docMk/>
            <pc:sldMk cId="3835404778" sldId="342"/>
            <ac:cxnSpMk id="124" creationId="{D82B9ED6-F665-40B2-90B1-B3E776613CE7}"/>
          </ac:cxnSpMkLst>
        </pc:cxnChg>
        <pc:cxnChg chg="mod">
          <ac:chgData name="Chitambar, Eric" userId="05f873b4-a386-453d-a2e0-769001d3b38e" providerId="ADAL" clId="{291DF461-4C64-46FE-A023-044C6B8EAF30}" dt="2023-12-13T06:58:01.389" v="4635" actId="1076"/>
          <ac:cxnSpMkLst>
            <pc:docMk/>
            <pc:sldMk cId="3835404778" sldId="342"/>
            <ac:cxnSpMk id="125" creationId="{D9CF4AAE-C7D5-4039-8DB8-6FE1F92462B0}"/>
          </ac:cxnSpMkLst>
        </pc:cxnChg>
        <pc:cxnChg chg="mod">
          <ac:chgData name="Chitambar, Eric" userId="05f873b4-a386-453d-a2e0-769001d3b38e" providerId="ADAL" clId="{291DF461-4C64-46FE-A023-044C6B8EAF30}" dt="2023-12-13T06:58:01.389" v="4635" actId="1076"/>
          <ac:cxnSpMkLst>
            <pc:docMk/>
            <pc:sldMk cId="3835404778" sldId="342"/>
            <ac:cxnSpMk id="137" creationId="{E85419A2-9C12-4897-AE33-0AF9DCDF28A8}"/>
          </ac:cxnSpMkLst>
        </pc:cxnChg>
        <pc:cxnChg chg="mod">
          <ac:chgData name="Chitambar, Eric" userId="05f873b4-a386-453d-a2e0-769001d3b38e" providerId="ADAL" clId="{291DF461-4C64-46FE-A023-044C6B8EAF30}" dt="2023-12-13T06:58:01.389" v="4635" actId="1076"/>
          <ac:cxnSpMkLst>
            <pc:docMk/>
            <pc:sldMk cId="3835404778" sldId="342"/>
            <ac:cxnSpMk id="138" creationId="{36C95864-5DFA-4DF7-A0D3-DEBF87907F09}"/>
          </ac:cxnSpMkLst>
        </pc:cxnChg>
        <pc:cxnChg chg="mod">
          <ac:chgData name="Chitambar, Eric" userId="05f873b4-a386-453d-a2e0-769001d3b38e" providerId="ADAL" clId="{291DF461-4C64-46FE-A023-044C6B8EAF30}" dt="2023-12-13T06:58:01.389" v="4635" actId="1076"/>
          <ac:cxnSpMkLst>
            <pc:docMk/>
            <pc:sldMk cId="3835404778" sldId="342"/>
            <ac:cxnSpMk id="141" creationId="{2100233C-3C9D-4F34-AA76-77C30180F3B4}"/>
          </ac:cxnSpMkLst>
        </pc:cxnChg>
        <pc:cxnChg chg="mod">
          <ac:chgData name="Chitambar, Eric" userId="05f873b4-a386-453d-a2e0-769001d3b38e" providerId="ADAL" clId="{291DF461-4C64-46FE-A023-044C6B8EAF30}" dt="2023-12-13T06:58:01.389" v="4635" actId="1076"/>
          <ac:cxnSpMkLst>
            <pc:docMk/>
            <pc:sldMk cId="3835404778" sldId="342"/>
            <ac:cxnSpMk id="142" creationId="{DD35F80F-4057-4EB7-991C-68EBBCC56130}"/>
          </ac:cxnSpMkLst>
        </pc:cxnChg>
        <pc:cxnChg chg="mod">
          <ac:chgData name="Chitambar, Eric" userId="05f873b4-a386-453d-a2e0-769001d3b38e" providerId="ADAL" clId="{291DF461-4C64-46FE-A023-044C6B8EAF30}" dt="2023-12-13T06:58:01.389" v="4635" actId="1076"/>
          <ac:cxnSpMkLst>
            <pc:docMk/>
            <pc:sldMk cId="3835404778" sldId="342"/>
            <ac:cxnSpMk id="143" creationId="{C2112F4B-23BB-442B-B926-53D9732751BC}"/>
          </ac:cxnSpMkLst>
        </pc:cxnChg>
        <pc:cxnChg chg="mod">
          <ac:chgData name="Chitambar, Eric" userId="05f873b4-a386-453d-a2e0-769001d3b38e" providerId="ADAL" clId="{291DF461-4C64-46FE-A023-044C6B8EAF30}" dt="2023-12-13T06:58:01.389" v="4635" actId="1076"/>
          <ac:cxnSpMkLst>
            <pc:docMk/>
            <pc:sldMk cId="3835404778" sldId="342"/>
            <ac:cxnSpMk id="144" creationId="{332FE24F-0242-4023-8356-2BB56BAD7436}"/>
          </ac:cxnSpMkLst>
        </pc:cxnChg>
        <pc:cxnChg chg="mod">
          <ac:chgData name="Chitambar, Eric" userId="05f873b4-a386-453d-a2e0-769001d3b38e" providerId="ADAL" clId="{291DF461-4C64-46FE-A023-044C6B8EAF30}" dt="2023-12-13T06:58:01.389" v="4635" actId="1076"/>
          <ac:cxnSpMkLst>
            <pc:docMk/>
            <pc:sldMk cId="3835404778" sldId="342"/>
            <ac:cxnSpMk id="170" creationId="{BDAD450F-CA0B-4FC7-8BBA-226435FF70E3}"/>
          </ac:cxnSpMkLst>
        </pc:cxnChg>
        <pc:cxnChg chg="del">
          <ac:chgData name="Chitambar, Eric" userId="05f873b4-a386-453d-a2e0-769001d3b38e" providerId="ADAL" clId="{291DF461-4C64-46FE-A023-044C6B8EAF30}" dt="2023-12-13T06:56:17.042" v="4618" actId="478"/>
          <ac:cxnSpMkLst>
            <pc:docMk/>
            <pc:sldMk cId="3835404778" sldId="342"/>
            <ac:cxnSpMk id="208" creationId="{49B87AC6-5220-45A9-BF22-D85F1B4481D6}"/>
          </ac:cxnSpMkLst>
        </pc:cxnChg>
        <pc:cxnChg chg="del">
          <ac:chgData name="Chitambar, Eric" userId="05f873b4-a386-453d-a2e0-769001d3b38e" providerId="ADAL" clId="{291DF461-4C64-46FE-A023-044C6B8EAF30}" dt="2023-12-13T06:56:17.042" v="4618" actId="478"/>
          <ac:cxnSpMkLst>
            <pc:docMk/>
            <pc:sldMk cId="3835404778" sldId="342"/>
            <ac:cxnSpMk id="209" creationId="{0D4FC231-7884-4EB9-82E2-C4358818ED21}"/>
          </ac:cxnSpMkLst>
        </pc:cxnChg>
        <pc:cxnChg chg="del">
          <ac:chgData name="Chitambar, Eric" userId="05f873b4-a386-453d-a2e0-769001d3b38e" providerId="ADAL" clId="{291DF461-4C64-46FE-A023-044C6B8EAF30}" dt="2023-12-13T06:56:17.042" v="4618" actId="478"/>
          <ac:cxnSpMkLst>
            <pc:docMk/>
            <pc:sldMk cId="3835404778" sldId="342"/>
            <ac:cxnSpMk id="211" creationId="{51BDB0A0-F82B-4675-B178-4B9E934182BE}"/>
          </ac:cxnSpMkLst>
        </pc:cxnChg>
        <pc:cxnChg chg="del">
          <ac:chgData name="Chitambar, Eric" userId="05f873b4-a386-453d-a2e0-769001d3b38e" providerId="ADAL" clId="{291DF461-4C64-46FE-A023-044C6B8EAF30}" dt="2023-12-13T06:56:17.042" v="4618" actId="478"/>
          <ac:cxnSpMkLst>
            <pc:docMk/>
            <pc:sldMk cId="3835404778" sldId="342"/>
            <ac:cxnSpMk id="212" creationId="{5E977B21-6CCE-45FE-AAED-ACC5D4CDAE8E}"/>
          </ac:cxnSpMkLst>
        </pc:cxnChg>
      </pc:sldChg>
      <pc:sldChg chg="add del">
        <pc:chgData name="Chitambar, Eric" userId="05f873b4-a386-453d-a2e0-769001d3b38e" providerId="ADAL" clId="{291DF461-4C64-46FE-A023-044C6B8EAF30}" dt="2023-12-13T06:52:29.412" v="4305" actId="47"/>
        <pc:sldMkLst>
          <pc:docMk/>
          <pc:sldMk cId="1929325008" sldId="343"/>
        </pc:sldMkLst>
      </pc:sldChg>
      <pc:sldChg chg="addSp delSp modSp new mod ord">
        <pc:chgData name="Chitambar, Eric" userId="05f873b4-a386-453d-a2e0-769001d3b38e" providerId="ADAL" clId="{291DF461-4C64-46FE-A023-044C6B8EAF30}" dt="2023-12-13T14:32:12.710" v="4701" actId="207"/>
        <pc:sldMkLst>
          <pc:docMk/>
          <pc:sldMk cId="3666094615" sldId="344"/>
        </pc:sldMkLst>
        <pc:spChg chg="add mod">
          <ac:chgData name="Chitambar, Eric" userId="05f873b4-a386-453d-a2e0-769001d3b38e" providerId="ADAL" clId="{291DF461-4C64-46FE-A023-044C6B8EAF30}" dt="2023-12-13T06:52:45.768" v="4314" actId="6549"/>
          <ac:spMkLst>
            <pc:docMk/>
            <pc:sldMk cId="3666094615" sldId="344"/>
            <ac:spMk id="2" creationId="{59E3ED28-B74E-DC9C-5B46-DE755A83F42E}"/>
          </ac:spMkLst>
        </pc:spChg>
        <pc:spChg chg="del">
          <ac:chgData name="Chitambar, Eric" userId="05f873b4-a386-453d-a2e0-769001d3b38e" providerId="ADAL" clId="{291DF461-4C64-46FE-A023-044C6B8EAF30}" dt="2023-12-12T14:57:06.543" v="168" actId="478"/>
          <ac:spMkLst>
            <pc:docMk/>
            <pc:sldMk cId="3666094615" sldId="344"/>
            <ac:spMk id="2" creationId="{BEC56389-7BA1-7B4C-583A-DCCA8194C8CC}"/>
          </ac:spMkLst>
        </pc:spChg>
        <pc:spChg chg="del">
          <ac:chgData name="Chitambar, Eric" userId="05f873b4-a386-453d-a2e0-769001d3b38e" providerId="ADAL" clId="{291DF461-4C64-46FE-A023-044C6B8EAF30}" dt="2023-12-12T14:57:06.543" v="168" actId="478"/>
          <ac:spMkLst>
            <pc:docMk/>
            <pc:sldMk cId="3666094615" sldId="344"/>
            <ac:spMk id="3" creationId="{2A5FC397-9B60-D8E4-6024-1F66D61F08FD}"/>
          </ac:spMkLst>
        </pc:spChg>
        <pc:spChg chg="add mod">
          <ac:chgData name="Chitambar, Eric" userId="05f873b4-a386-453d-a2e0-769001d3b38e" providerId="ADAL" clId="{291DF461-4C64-46FE-A023-044C6B8EAF30}" dt="2023-12-13T14:32:12.710" v="4701" actId="207"/>
          <ac:spMkLst>
            <pc:docMk/>
            <pc:sldMk cId="3666094615" sldId="344"/>
            <ac:spMk id="3" creationId="{2C40F27E-ED2A-C194-A0D1-46A2F1491D63}"/>
          </ac:spMkLst>
        </pc:spChg>
      </pc:sldChg>
      <pc:sldChg chg="new del">
        <pc:chgData name="Chitambar, Eric" userId="05f873b4-a386-453d-a2e0-769001d3b38e" providerId="ADAL" clId="{291DF461-4C64-46FE-A023-044C6B8EAF30}" dt="2023-12-12T14:56:58.890" v="164" actId="680"/>
        <pc:sldMkLst>
          <pc:docMk/>
          <pc:sldMk cId="4080428153" sldId="344"/>
        </pc:sldMkLst>
      </pc:sldChg>
      <pc:sldChg chg="modSp mod modAnim">
        <pc:chgData name="Chitambar, Eric" userId="05f873b4-a386-453d-a2e0-769001d3b38e" providerId="ADAL" clId="{291DF461-4C64-46FE-A023-044C6B8EAF30}" dt="2023-12-13T14:33:45.247" v="4706"/>
        <pc:sldMkLst>
          <pc:docMk/>
          <pc:sldMk cId="4115525310" sldId="345"/>
        </pc:sldMkLst>
        <pc:spChg chg="mod">
          <ac:chgData name="Chitambar, Eric" userId="05f873b4-a386-453d-a2e0-769001d3b38e" providerId="ADAL" clId="{291DF461-4C64-46FE-A023-044C6B8EAF30}" dt="2023-12-13T05:07:45.813" v="1437" actId="27636"/>
          <ac:spMkLst>
            <pc:docMk/>
            <pc:sldMk cId="4115525310" sldId="345"/>
            <ac:spMk id="2" creationId="{C1D165BB-C1C5-6324-DD94-43797C08A870}"/>
          </ac:spMkLst>
        </pc:spChg>
        <pc:picChg chg="mod">
          <ac:chgData name="Chitambar, Eric" userId="05f873b4-a386-453d-a2e0-769001d3b38e" providerId="ADAL" clId="{291DF461-4C64-46FE-A023-044C6B8EAF30}" dt="2023-12-13T14:33:14.905" v="4704" actId="1076"/>
          <ac:picMkLst>
            <pc:docMk/>
            <pc:sldMk cId="4115525310" sldId="345"/>
            <ac:picMk id="20" creationId="{7BB00900-502D-F49A-BD97-83BDB6880D3C}"/>
          </ac:picMkLst>
        </pc:picChg>
      </pc:sldChg>
      <pc:sldChg chg="addSp modSp mod modAnim">
        <pc:chgData name="Chitambar, Eric" userId="05f873b4-a386-453d-a2e0-769001d3b38e" providerId="ADAL" clId="{291DF461-4C64-46FE-A023-044C6B8EAF30}" dt="2023-12-13T14:34:58.453" v="4712"/>
        <pc:sldMkLst>
          <pc:docMk/>
          <pc:sldMk cId="1402871594" sldId="346"/>
        </pc:sldMkLst>
        <pc:spChg chg="mod">
          <ac:chgData name="Chitambar, Eric" userId="05f873b4-a386-453d-a2e0-769001d3b38e" providerId="ADAL" clId="{291DF461-4C64-46FE-A023-044C6B8EAF30}" dt="2023-12-13T05:07:53.638" v="1438" actId="108"/>
          <ac:spMkLst>
            <pc:docMk/>
            <pc:sldMk cId="1402871594" sldId="346"/>
            <ac:spMk id="4" creationId="{F35B72B6-39F9-F70B-6DC8-0DD635E0E57A}"/>
          </ac:spMkLst>
        </pc:spChg>
        <pc:spChg chg="add mod">
          <ac:chgData name="Chitambar, Eric" userId="05f873b4-a386-453d-a2e0-769001d3b38e" providerId="ADAL" clId="{291DF461-4C64-46FE-A023-044C6B8EAF30}" dt="2023-12-13T05:29:25.381" v="2091" actId="1076"/>
          <ac:spMkLst>
            <pc:docMk/>
            <pc:sldMk cId="1402871594" sldId="346"/>
            <ac:spMk id="5" creationId="{A93667BB-10E8-793A-CE17-C3F1E8C52681}"/>
          </ac:spMkLst>
        </pc:spChg>
      </pc:sldChg>
      <pc:sldChg chg="addSp delSp modSp mod modAnim">
        <pc:chgData name="Chitambar, Eric" userId="05f873b4-a386-453d-a2e0-769001d3b38e" providerId="ADAL" clId="{291DF461-4C64-46FE-A023-044C6B8EAF30}" dt="2023-12-13T14:40:50.786" v="4750"/>
        <pc:sldMkLst>
          <pc:docMk/>
          <pc:sldMk cId="3232402471" sldId="347"/>
        </pc:sldMkLst>
        <pc:spChg chg="mod">
          <ac:chgData name="Chitambar, Eric" userId="05f873b4-a386-453d-a2e0-769001d3b38e" providerId="ADAL" clId="{291DF461-4C64-46FE-A023-044C6B8EAF30}" dt="2023-12-13T05:08:31.426" v="1442" actId="108"/>
          <ac:spMkLst>
            <pc:docMk/>
            <pc:sldMk cId="3232402471" sldId="347"/>
            <ac:spMk id="4" creationId="{F35B72B6-39F9-F70B-6DC8-0DD635E0E57A}"/>
          </ac:spMkLst>
        </pc:spChg>
        <pc:spChg chg="add mod">
          <ac:chgData name="Chitambar, Eric" userId="05f873b4-a386-453d-a2e0-769001d3b38e" providerId="ADAL" clId="{291DF461-4C64-46FE-A023-044C6B8EAF30}" dt="2023-12-13T05:39:41.942" v="2337" actId="1076"/>
          <ac:spMkLst>
            <pc:docMk/>
            <pc:sldMk cId="3232402471" sldId="347"/>
            <ac:spMk id="7" creationId="{12A80C5A-8D4E-C9A2-3F9D-E89CF4F428E4}"/>
          </ac:spMkLst>
        </pc:spChg>
        <pc:spChg chg="add mod">
          <ac:chgData name="Chitambar, Eric" userId="05f873b4-a386-453d-a2e0-769001d3b38e" providerId="ADAL" clId="{291DF461-4C64-46FE-A023-044C6B8EAF30}" dt="2023-12-13T05:01:37.528" v="1291" actId="14100"/>
          <ac:spMkLst>
            <pc:docMk/>
            <pc:sldMk cId="3232402471" sldId="347"/>
            <ac:spMk id="8" creationId="{B77FE03E-2B0E-17F8-EDBE-0F8F9516EFD1}"/>
          </ac:spMkLst>
        </pc:spChg>
        <pc:spChg chg="add mod">
          <ac:chgData name="Chitambar, Eric" userId="05f873b4-a386-453d-a2e0-769001d3b38e" providerId="ADAL" clId="{291DF461-4C64-46FE-A023-044C6B8EAF30}" dt="2023-12-13T05:06:22.280" v="1434" actId="1076"/>
          <ac:spMkLst>
            <pc:docMk/>
            <pc:sldMk cId="3232402471" sldId="347"/>
            <ac:spMk id="41" creationId="{ADA82A21-7C32-9522-F2F7-57B0B2537EF2}"/>
          </ac:spMkLst>
        </pc:spChg>
        <pc:spChg chg="add del mod">
          <ac:chgData name="Chitambar, Eric" userId="05f873b4-a386-453d-a2e0-769001d3b38e" providerId="ADAL" clId="{291DF461-4C64-46FE-A023-044C6B8EAF30}" dt="2023-12-13T05:39:43.896" v="2339"/>
          <ac:spMkLst>
            <pc:docMk/>
            <pc:sldMk cId="3232402471" sldId="347"/>
            <ac:spMk id="45" creationId="{48E51E3C-F287-46A5-FD49-74F206EC5FF2}"/>
          </ac:spMkLst>
        </pc:spChg>
        <pc:picChg chg="del mod replST">
          <ac:chgData name="Chitambar, Eric" userId="05f873b4-a386-453d-a2e0-769001d3b38e" providerId="ADAL" clId="{291DF461-4C64-46FE-A023-044C6B8EAF30}" dt="2023-12-13T05:08:56.603" v="1478" actId="478"/>
          <ac:picMkLst>
            <pc:docMk/>
            <pc:sldMk cId="3232402471" sldId="347"/>
            <ac:picMk id="3" creationId="{8EB8298F-3990-C832-131B-191615C69BA8}"/>
          </ac:picMkLst>
        </pc:picChg>
        <pc:picChg chg="add mod">
          <ac:chgData name="Chitambar, Eric" userId="05f873b4-a386-453d-a2e0-769001d3b38e" providerId="ADAL" clId="{291DF461-4C64-46FE-A023-044C6B8EAF30}" dt="2023-12-13T05:06:02.060" v="1430" actId="1076"/>
          <ac:picMkLst>
            <pc:docMk/>
            <pc:sldMk cId="3232402471" sldId="347"/>
            <ac:picMk id="6" creationId="{723E7AF5-E91D-4CD9-19BE-0392108361E0}"/>
          </ac:picMkLst>
        </pc:picChg>
        <pc:picChg chg="add del mod">
          <ac:chgData name="Chitambar, Eric" userId="05f873b4-a386-453d-a2e0-769001d3b38e" providerId="ADAL" clId="{291DF461-4C64-46FE-A023-044C6B8EAF30}" dt="2023-12-13T04:57:03.057" v="1093" actId="478"/>
          <ac:picMkLst>
            <pc:docMk/>
            <pc:sldMk cId="3232402471" sldId="347"/>
            <ac:picMk id="9" creationId="{E151EFCA-1B1A-F974-7CF6-32E1D42885ED}"/>
          </ac:picMkLst>
        </pc:picChg>
        <pc:picChg chg="del mod ord replST">
          <ac:chgData name="Chitambar, Eric" userId="05f873b4-a386-453d-a2e0-769001d3b38e" providerId="ADAL" clId="{291DF461-4C64-46FE-A023-044C6B8EAF30}" dt="2023-12-13T04:57:14.550" v="1119" actId="478"/>
          <ac:picMkLst>
            <pc:docMk/>
            <pc:sldMk cId="3232402471" sldId="347"/>
            <ac:picMk id="11" creationId="{056BEB3F-1EA5-B25E-166B-ECDD4B61E9E9}"/>
          </ac:picMkLst>
        </pc:picChg>
        <pc:picChg chg="del mod ord replST">
          <ac:chgData name="Chitambar, Eric" userId="05f873b4-a386-453d-a2e0-769001d3b38e" providerId="ADAL" clId="{291DF461-4C64-46FE-A023-044C6B8EAF30}" dt="2023-12-13T04:57:35.066" v="1147" actId="478"/>
          <ac:picMkLst>
            <pc:docMk/>
            <pc:sldMk cId="3232402471" sldId="347"/>
            <ac:picMk id="13" creationId="{CAF7E348-2A10-B7DF-92BA-D748BAD90203}"/>
          </ac:picMkLst>
        </pc:picChg>
        <pc:picChg chg="del mod ord replST">
          <ac:chgData name="Chitambar, Eric" userId="05f873b4-a386-453d-a2e0-769001d3b38e" providerId="ADAL" clId="{291DF461-4C64-46FE-A023-044C6B8EAF30}" dt="2023-12-13T04:59:44.967" v="1181" actId="478"/>
          <ac:picMkLst>
            <pc:docMk/>
            <pc:sldMk cId="3232402471" sldId="347"/>
            <ac:picMk id="15" creationId="{AE3F7063-2F74-4A01-36C7-E62A5B852F85}"/>
          </ac:picMkLst>
        </pc:picChg>
        <pc:picChg chg="add mod">
          <ac:chgData name="Chitambar, Eric" userId="05f873b4-a386-453d-a2e0-769001d3b38e" providerId="ADAL" clId="{291DF461-4C64-46FE-A023-044C6B8EAF30}" dt="2023-12-13T05:00:20.524" v="1212" actId="1076"/>
          <ac:picMkLst>
            <pc:docMk/>
            <pc:sldMk cId="3232402471" sldId="347"/>
            <ac:picMk id="17" creationId="{ED4011BE-BF0B-3CAF-6DD3-8BE1EF9108D1}"/>
          </ac:picMkLst>
        </pc:picChg>
        <pc:picChg chg="del mod ord replST">
          <ac:chgData name="Chitambar, Eric" userId="05f873b4-a386-453d-a2e0-769001d3b38e" providerId="ADAL" clId="{291DF461-4C64-46FE-A023-044C6B8EAF30}" dt="2023-12-13T05:00:26.583" v="1240" actId="478"/>
          <ac:picMkLst>
            <pc:docMk/>
            <pc:sldMk cId="3232402471" sldId="347"/>
            <ac:picMk id="19" creationId="{A90BC601-0FA0-74CC-17C9-32EADB2F6124}"/>
          </ac:picMkLst>
        </pc:picChg>
        <pc:picChg chg="add del mod">
          <ac:chgData name="Chitambar, Eric" userId="05f873b4-a386-453d-a2e0-769001d3b38e" providerId="ADAL" clId="{291DF461-4C64-46FE-A023-044C6B8EAF30}" dt="2023-12-13T05:00:17.790" v="1211" actId="478"/>
          <ac:picMkLst>
            <pc:docMk/>
            <pc:sldMk cId="3232402471" sldId="347"/>
            <ac:picMk id="20" creationId="{FFFAC8B1-E5BE-10DF-7A14-1E836105E05B}"/>
          </ac:picMkLst>
        </pc:picChg>
        <pc:picChg chg="del mod ord replST">
          <ac:chgData name="Chitambar, Eric" userId="05f873b4-a386-453d-a2e0-769001d3b38e" providerId="ADAL" clId="{291DF461-4C64-46FE-A023-044C6B8EAF30}" dt="2023-12-13T05:00:30.185" v="1266" actId="478"/>
          <ac:picMkLst>
            <pc:docMk/>
            <pc:sldMk cId="3232402471" sldId="347"/>
            <ac:picMk id="22" creationId="{6A266E3F-6DEF-68DC-3F11-AF906FD27983}"/>
          </ac:picMkLst>
        </pc:picChg>
        <pc:picChg chg="mod ord replST">
          <ac:chgData name="Chitambar, Eric" userId="05f873b4-a386-453d-a2e0-769001d3b38e" providerId="ADAL" clId="{291DF461-4C64-46FE-A023-044C6B8EAF30}" dt="2023-12-13T05:00:26.582" v="1239" actId="108"/>
          <ac:picMkLst>
            <pc:docMk/>
            <pc:sldMk cId="3232402471" sldId="347"/>
            <ac:picMk id="24" creationId="{F8E00B08-BC17-261F-5ECC-EEF85FC928C2}"/>
          </ac:picMkLst>
        </pc:picChg>
        <pc:picChg chg="mod ord replST">
          <ac:chgData name="Chitambar, Eric" userId="05f873b4-a386-453d-a2e0-769001d3b38e" providerId="ADAL" clId="{291DF461-4C64-46FE-A023-044C6B8EAF30}" dt="2023-12-13T05:06:00.068" v="1428" actId="1076"/>
          <ac:picMkLst>
            <pc:docMk/>
            <pc:sldMk cId="3232402471" sldId="347"/>
            <ac:picMk id="26" creationId="{263A43F5-0572-536B-B815-5CE854B011D6}"/>
          </ac:picMkLst>
        </pc:picChg>
        <pc:picChg chg="mod replST">
          <ac:chgData name="Chitambar, Eric" userId="05f873b4-a386-453d-a2e0-769001d3b38e" providerId="ADAL" clId="{291DF461-4C64-46FE-A023-044C6B8EAF30}" dt="2023-12-13T05:06:22.280" v="1434" actId="1076"/>
          <ac:picMkLst>
            <pc:docMk/>
            <pc:sldMk cId="3232402471" sldId="347"/>
            <ac:picMk id="28" creationId="{D38D8D29-1C52-13BF-0AE7-7009FFFC9B1E}"/>
          </ac:picMkLst>
        </pc:picChg>
        <pc:picChg chg="add del mod">
          <ac:chgData name="Chitambar, Eric" userId="05f873b4-a386-453d-a2e0-769001d3b38e" providerId="ADAL" clId="{291DF461-4C64-46FE-A023-044C6B8EAF30}" dt="2023-12-13T05:02:35.805" v="1319" actId="478"/>
          <ac:picMkLst>
            <pc:docMk/>
            <pc:sldMk cId="3232402471" sldId="347"/>
            <ac:picMk id="29" creationId="{12559D54-B008-702A-1EF6-4339B8FA28B9}"/>
          </ac:picMkLst>
        </pc:picChg>
        <pc:picChg chg="del mod ord replST">
          <ac:chgData name="Chitambar, Eric" userId="05f873b4-a386-453d-a2e0-769001d3b38e" providerId="ADAL" clId="{291DF461-4C64-46FE-A023-044C6B8EAF30}" dt="2023-12-13T05:03:05.311" v="1345" actId="478"/>
          <ac:picMkLst>
            <pc:docMk/>
            <pc:sldMk cId="3232402471" sldId="347"/>
            <ac:picMk id="31" creationId="{CBFBCEE2-69E5-5932-7676-AF95CABE5491}"/>
          </ac:picMkLst>
        </pc:picChg>
        <pc:picChg chg="mod ord replST">
          <ac:chgData name="Chitambar, Eric" userId="05f873b4-a386-453d-a2e0-769001d3b38e" providerId="ADAL" clId="{291DF461-4C64-46FE-A023-044C6B8EAF30}" dt="2023-12-13T05:06:22.280" v="1434" actId="1076"/>
          <ac:picMkLst>
            <pc:docMk/>
            <pc:sldMk cId="3232402471" sldId="347"/>
            <ac:picMk id="33" creationId="{325FF1D6-8D76-C307-0BF9-2C5A240AE125}"/>
          </ac:picMkLst>
        </pc:picChg>
        <pc:picChg chg="add del mod">
          <ac:chgData name="Chitambar, Eric" userId="05f873b4-a386-453d-a2e0-769001d3b38e" providerId="ADAL" clId="{291DF461-4C64-46FE-A023-044C6B8EAF30}" dt="2023-12-13T05:05:20.691" v="1373" actId="478"/>
          <ac:picMkLst>
            <pc:docMk/>
            <pc:sldMk cId="3232402471" sldId="347"/>
            <ac:picMk id="34" creationId="{B99D7573-CA16-DE72-2950-1746C33B2663}"/>
          </ac:picMkLst>
        </pc:picChg>
        <pc:picChg chg="del mod ord replST">
          <ac:chgData name="Chitambar, Eric" userId="05f873b4-a386-453d-a2e0-769001d3b38e" providerId="ADAL" clId="{291DF461-4C64-46FE-A023-044C6B8EAF30}" dt="2023-12-13T05:05:30.057" v="1399" actId="478"/>
          <ac:picMkLst>
            <pc:docMk/>
            <pc:sldMk cId="3232402471" sldId="347"/>
            <ac:picMk id="36" creationId="{B2838809-FF8E-D607-60C7-738A56F11DA4}"/>
          </ac:picMkLst>
        </pc:picChg>
        <pc:picChg chg="del mod ord replST">
          <ac:chgData name="Chitambar, Eric" userId="05f873b4-a386-453d-a2e0-769001d3b38e" providerId="ADAL" clId="{291DF461-4C64-46FE-A023-044C6B8EAF30}" dt="2023-12-13T05:05:40.297" v="1425" actId="478"/>
          <ac:picMkLst>
            <pc:docMk/>
            <pc:sldMk cId="3232402471" sldId="347"/>
            <ac:picMk id="38" creationId="{E478372D-17C0-9C81-B4A5-DBD9724E131F}"/>
          </ac:picMkLst>
        </pc:picChg>
        <pc:picChg chg="mod ord replST">
          <ac:chgData name="Chitambar, Eric" userId="05f873b4-a386-453d-a2e0-769001d3b38e" providerId="ADAL" clId="{291DF461-4C64-46FE-A023-044C6B8EAF30}" dt="2023-12-13T05:06:22.280" v="1434" actId="1076"/>
          <ac:picMkLst>
            <pc:docMk/>
            <pc:sldMk cId="3232402471" sldId="347"/>
            <ac:picMk id="40" creationId="{22D3E789-3434-172D-644C-F313B7D1C14D}"/>
          </ac:picMkLst>
        </pc:picChg>
        <pc:picChg chg="mod ord replST">
          <ac:chgData name="Chitambar, Eric" userId="05f873b4-a386-453d-a2e0-769001d3b38e" providerId="ADAL" clId="{291DF461-4C64-46FE-A023-044C6B8EAF30}" dt="2023-12-13T05:39:44.650" v="2340" actId="1076"/>
          <ac:picMkLst>
            <pc:docMk/>
            <pc:sldMk cId="3232402471" sldId="347"/>
            <ac:picMk id="43" creationId="{7275EAD1-8071-3852-037D-693E68E7FCD9}"/>
          </ac:picMkLst>
        </pc:picChg>
        <pc:picChg chg="add del mod">
          <ac:chgData name="Chitambar, Eric" userId="05f873b4-a386-453d-a2e0-769001d3b38e" providerId="ADAL" clId="{291DF461-4C64-46FE-A023-044C6B8EAF30}" dt="2023-12-13T05:38:53.565" v="2328"/>
          <ac:picMkLst>
            <pc:docMk/>
            <pc:sldMk cId="3232402471" sldId="347"/>
            <ac:picMk id="44" creationId="{26846945-936B-BBA6-C8BF-770EC1EFB696}"/>
          </ac:picMkLst>
        </pc:picChg>
      </pc:sldChg>
      <pc:sldChg chg="addSp delSp modSp mod modAnim">
        <pc:chgData name="Chitambar, Eric" userId="05f873b4-a386-453d-a2e0-769001d3b38e" providerId="ADAL" clId="{291DF461-4C64-46FE-A023-044C6B8EAF30}" dt="2023-12-13T14:36:00.630" v="4719"/>
        <pc:sldMkLst>
          <pc:docMk/>
          <pc:sldMk cId="345414492" sldId="348"/>
        </pc:sldMkLst>
        <pc:spChg chg="mod">
          <ac:chgData name="Chitambar, Eric" userId="05f873b4-a386-453d-a2e0-769001d3b38e" providerId="ADAL" clId="{291DF461-4C64-46FE-A023-044C6B8EAF30}" dt="2023-12-13T05:08:01.795" v="1439" actId="108"/>
          <ac:spMkLst>
            <pc:docMk/>
            <pc:sldMk cId="345414492" sldId="348"/>
            <ac:spMk id="4" creationId="{F35B72B6-39F9-F70B-6DC8-0DD635E0E57A}"/>
          </ac:spMkLst>
        </pc:spChg>
        <pc:spChg chg="add del mod">
          <ac:chgData name="Chitambar, Eric" userId="05f873b4-a386-453d-a2e0-769001d3b38e" providerId="ADAL" clId="{291DF461-4C64-46FE-A023-044C6B8EAF30}" dt="2023-12-13T00:48:30.925" v="893" actId="478"/>
          <ac:spMkLst>
            <pc:docMk/>
            <pc:sldMk cId="345414492" sldId="348"/>
            <ac:spMk id="73" creationId="{E45A9963-B127-3AA2-0834-720FB5F2E2C2}"/>
          </ac:spMkLst>
        </pc:spChg>
        <pc:picChg chg="add del mod">
          <ac:chgData name="Chitambar, Eric" userId="05f873b4-a386-453d-a2e0-769001d3b38e" providerId="ADAL" clId="{291DF461-4C64-46FE-A023-044C6B8EAF30}" dt="2023-12-13T00:24:28.506" v="198" actId="478"/>
          <ac:picMkLst>
            <pc:docMk/>
            <pc:sldMk cId="345414492" sldId="348"/>
            <ac:picMk id="2" creationId="{3775A4E5-AE73-DC85-D404-87390A08E1CA}"/>
          </ac:picMkLst>
        </pc:picChg>
        <pc:picChg chg="del mod ord replST">
          <ac:chgData name="Chitambar, Eric" userId="05f873b4-a386-453d-a2e0-769001d3b38e" providerId="ADAL" clId="{291DF461-4C64-46FE-A023-044C6B8EAF30}" dt="2023-12-13T00:30:26.049" v="526" actId="478"/>
          <ac:picMkLst>
            <pc:docMk/>
            <pc:sldMk cId="345414492" sldId="348"/>
            <ac:picMk id="5" creationId="{4B2F654E-B5A7-418C-EFBA-5B0BD20AAFDF}"/>
          </ac:picMkLst>
        </pc:picChg>
        <pc:picChg chg="mod">
          <ac:chgData name="Chitambar, Eric" userId="05f873b4-a386-453d-a2e0-769001d3b38e" providerId="ADAL" clId="{291DF461-4C64-46FE-A023-044C6B8EAF30}" dt="2023-12-13T00:52:00.898" v="925" actId="1076"/>
          <ac:picMkLst>
            <pc:docMk/>
            <pc:sldMk cId="345414492" sldId="348"/>
            <ac:picMk id="6" creationId="{72F971F8-563B-4C10-72AA-30A91DC025CD}"/>
          </ac:picMkLst>
        </pc:picChg>
        <pc:picChg chg="add del mod">
          <ac:chgData name="Chitambar, Eric" userId="05f873b4-a386-453d-a2e0-769001d3b38e" providerId="ADAL" clId="{291DF461-4C64-46FE-A023-044C6B8EAF30}" dt="2023-12-13T00:25:01.816" v="227" actId="478"/>
          <ac:picMkLst>
            <pc:docMk/>
            <pc:sldMk cId="345414492" sldId="348"/>
            <ac:picMk id="7" creationId="{73D5BE36-0F82-4973-B391-034E5C23BD08}"/>
          </ac:picMkLst>
        </pc:picChg>
        <pc:picChg chg="del mod ord replST">
          <ac:chgData name="Chitambar, Eric" userId="05f873b4-a386-453d-a2e0-769001d3b38e" providerId="ADAL" clId="{291DF461-4C64-46FE-A023-044C6B8EAF30}" dt="2023-12-13T00:30:40.148" v="557" actId="478"/>
          <ac:picMkLst>
            <pc:docMk/>
            <pc:sldMk cId="345414492" sldId="348"/>
            <ac:picMk id="9" creationId="{B5CAFE26-5E5F-1936-3348-7B2B681CF7D0}"/>
          </ac:picMkLst>
        </pc:picChg>
        <pc:picChg chg="mod ord replST">
          <ac:chgData name="Chitambar, Eric" userId="05f873b4-a386-453d-a2e0-769001d3b38e" providerId="ADAL" clId="{291DF461-4C64-46FE-A023-044C6B8EAF30}" dt="2023-12-13T00:52:12.100" v="927" actId="1076"/>
          <ac:picMkLst>
            <pc:docMk/>
            <pc:sldMk cId="345414492" sldId="348"/>
            <ac:picMk id="11" creationId="{27BC8630-6CC5-673D-AFCE-72B2A8B941C8}"/>
          </ac:picMkLst>
        </pc:picChg>
        <pc:picChg chg="add del mod">
          <ac:chgData name="Chitambar, Eric" userId="05f873b4-a386-453d-a2e0-769001d3b38e" providerId="ADAL" clId="{291DF461-4C64-46FE-A023-044C6B8EAF30}" dt="2023-12-13T00:26:11.123" v="287" actId="478"/>
          <ac:picMkLst>
            <pc:docMk/>
            <pc:sldMk cId="345414492" sldId="348"/>
            <ac:picMk id="12" creationId="{6E1A01B6-1BB1-3B6B-6404-04126E454932}"/>
          </ac:picMkLst>
        </pc:picChg>
        <pc:picChg chg="del mod ord replST">
          <ac:chgData name="Chitambar, Eric" userId="05f873b4-a386-453d-a2e0-769001d3b38e" providerId="ADAL" clId="{291DF461-4C64-46FE-A023-044C6B8EAF30}" dt="2023-12-13T00:30:54.897" v="588" actId="478"/>
          <ac:picMkLst>
            <pc:docMk/>
            <pc:sldMk cId="345414492" sldId="348"/>
            <ac:picMk id="14" creationId="{368B0AF6-2948-E89C-9FB1-49BE6AEC9DD6}"/>
          </ac:picMkLst>
        </pc:picChg>
        <pc:picChg chg="mod">
          <ac:chgData name="Chitambar, Eric" userId="05f873b4-a386-453d-a2e0-769001d3b38e" providerId="ADAL" clId="{291DF461-4C64-46FE-A023-044C6B8EAF30}" dt="2023-12-13T00:52:05.753" v="926" actId="1076"/>
          <ac:picMkLst>
            <pc:docMk/>
            <pc:sldMk cId="345414492" sldId="348"/>
            <ac:picMk id="15" creationId="{F7A239FE-D2B1-5EB3-E6D9-59C45AAAD1D1}"/>
          </ac:picMkLst>
        </pc:picChg>
        <pc:picChg chg="mod ord replST">
          <ac:chgData name="Chitambar, Eric" userId="05f873b4-a386-453d-a2e0-769001d3b38e" providerId="ADAL" clId="{291DF461-4C64-46FE-A023-044C6B8EAF30}" dt="2023-12-13T00:52:05.753" v="926" actId="1076"/>
          <ac:picMkLst>
            <pc:docMk/>
            <pc:sldMk cId="345414492" sldId="348"/>
            <ac:picMk id="17" creationId="{A10E43E5-0939-CC73-B341-FC20E698CEFE}"/>
          </ac:picMkLst>
        </pc:picChg>
        <pc:picChg chg="mod ord replST">
          <ac:chgData name="Chitambar, Eric" userId="05f873b4-a386-453d-a2e0-769001d3b38e" providerId="ADAL" clId="{291DF461-4C64-46FE-A023-044C6B8EAF30}" dt="2023-12-13T00:52:05.753" v="926" actId="1076"/>
          <ac:picMkLst>
            <pc:docMk/>
            <pc:sldMk cId="345414492" sldId="348"/>
            <ac:picMk id="19" creationId="{6FA71A55-F86B-96C2-07DF-7B6FAA9E569D}"/>
          </ac:picMkLst>
        </pc:picChg>
        <pc:picChg chg="mod ord replST">
          <ac:chgData name="Chitambar, Eric" userId="05f873b4-a386-453d-a2e0-769001d3b38e" providerId="ADAL" clId="{291DF461-4C64-46FE-A023-044C6B8EAF30}" dt="2023-12-13T00:52:05.753" v="926" actId="1076"/>
          <ac:picMkLst>
            <pc:docMk/>
            <pc:sldMk cId="345414492" sldId="348"/>
            <ac:picMk id="21" creationId="{E725C801-2ADB-198E-1490-6FD57ADB5ECD}"/>
          </ac:picMkLst>
        </pc:picChg>
        <pc:picChg chg="mod">
          <ac:chgData name="Chitambar, Eric" userId="05f873b4-a386-453d-a2e0-769001d3b38e" providerId="ADAL" clId="{291DF461-4C64-46FE-A023-044C6B8EAF30}" dt="2023-12-13T00:52:05.753" v="926" actId="1076"/>
          <ac:picMkLst>
            <pc:docMk/>
            <pc:sldMk cId="345414492" sldId="348"/>
            <ac:picMk id="22" creationId="{6BC57B12-5B28-555E-8713-29805FE3782F}"/>
          </ac:picMkLst>
        </pc:picChg>
        <pc:picChg chg="mod replST">
          <ac:chgData name="Chitambar, Eric" userId="05f873b4-a386-453d-a2e0-769001d3b38e" providerId="ADAL" clId="{291DF461-4C64-46FE-A023-044C6B8EAF30}" dt="2023-12-13T00:52:05.753" v="926" actId="1076"/>
          <ac:picMkLst>
            <pc:docMk/>
            <pc:sldMk cId="345414492" sldId="348"/>
            <ac:picMk id="30" creationId="{906368A1-6343-88FE-CA93-316ED5548714}"/>
          </ac:picMkLst>
        </pc:picChg>
        <pc:picChg chg="del mod">
          <ac:chgData name="Chitambar, Eric" userId="05f873b4-a386-453d-a2e0-769001d3b38e" providerId="ADAL" clId="{291DF461-4C64-46FE-A023-044C6B8EAF30}" dt="2023-12-13T00:26:30.522" v="321" actId="478"/>
          <ac:picMkLst>
            <pc:docMk/>
            <pc:sldMk cId="345414492" sldId="348"/>
            <ac:picMk id="31" creationId="{CE72934A-A001-8BF2-8353-379323C27272}"/>
          </ac:picMkLst>
        </pc:picChg>
        <pc:picChg chg="add del mod">
          <ac:chgData name="Chitambar, Eric" userId="05f873b4-a386-453d-a2e0-769001d3b38e" providerId="ADAL" clId="{291DF461-4C64-46FE-A023-044C6B8EAF30}" dt="2023-12-13T00:29:47.581" v="462" actId="478"/>
          <ac:picMkLst>
            <pc:docMk/>
            <pc:sldMk cId="345414492" sldId="348"/>
            <ac:picMk id="32" creationId="{8CA1DD79-F87B-7B1A-AB56-0FEF9BA8E72A}"/>
          </ac:picMkLst>
        </pc:picChg>
        <pc:picChg chg="del mod">
          <ac:chgData name="Chitambar, Eric" userId="05f873b4-a386-453d-a2e0-769001d3b38e" providerId="ADAL" clId="{291DF461-4C64-46FE-A023-044C6B8EAF30}" dt="2023-12-13T00:26:38.257" v="352" actId="478"/>
          <ac:picMkLst>
            <pc:docMk/>
            <pc:sldMk cId="345414492" sldId="348"/>
            <ac:picMk id="33" creationId="{D2649F3C-E42D-27A6-7A0E-3F23D624C68F}"/>
          </ac:picMkLst>
        </pc:picChg>
        <pc:picChg chg="mod ord replST">
          <ac:chgData name="Chitambar, Eric" userId="05f873b4-a386-453d-a2e0-769001d3b38e" providerId="ADAL" clId="{291DF461-4C64-46FE-A023-044C6B8EAF30}" dt="2023-12-13T00:52:05.753" v="926" actId="1076"/>
          <ac:picMkLst>
            <pc:docMk/>
            <pc:sldMk cId="345414492" sldId="348"/>
            <ac:picMk id="35" creationId="{20C0CAE0-3AF4-2EB7-53D2-3EF2E9CA7B8B}"/>
          </ac:picMkLst>
        </pc:picChg>
        <pc:picChg chg="del mod">
          <ac:chgData name="Chitambar, Eric" userId="05f873b4-a386-453d-a2e0-769001d3b38e" providerId="ADAL" clId="{291DF461-4C64-46FE-A023-044C6B8EAF30}" dt="2023-12-13T00:26:48.333" v="383" actId="478"/>
          <ac:picMkLst>
            <pc:docMk/>
            <pc:sldMk cId="345414492" sldId="348"/>
            <ac:picMk id="36" creationId="{6B62C42A-DB1B-7634-8C84-FC252388B224}"/>
          </ac:picMkLst>
        </pc:picChg>
        <pc:picChg chg="add del mod">
          <ac:chgData name="Chitambar, Eric" userId="05f873b4-a386-453d-a2e0-769001d3b38e" providerId="ADAL" clId="{291DF461-4C64-46FE-A023-044C6B8EAF30}" dt="2023-12-13T00:30:09.139" v="492" actId="478"/>
          <ac:picMkLst>
            <pc:docMk/>
            <pc:sldMk cId="345414492" sldId="348"/>
            <ac:picMk id="37" creationId="{AA6FB200-F517-0EFD-B536-AA18B9E8B5D3}"/>
          </ac:picMkLst>
        </pc:picChg>
        <pc:picChg chg="mod ord replST">
          <ac:chgData name="Chitambar, Eric" userId="05f873b4-a386-453d-a2e0-769001d3b38e" providerId="ADAL" clId="{291DF461-4C64-46FE-A023-044C6B8EAF30}" dt="2023-12-13T00:52:05.753" v="926" actId="1076"/>
          <ac:picMkLst>
            <pc:docMk/>
            <pc:sldMk cId="345414492" sldId="348"/>
            <ac:picMk id="39" creationId="{9634AA8B-5AE2-3B26-9326-43902DAFADB9}"/>
          </ac:picMkLst>
        </pc:picChg>
        <pc:picChg chg="mod">
          <ac:chgData name="Chitambar, Eric" userId="05f873b4-a386-453d-a2e0-769001d3b38e" providerId="ADAL" clId="{291DF461-4C64-46FE-A023-044C6B8EAF30}" dt="2023-12-13T00:52:05.753" v="926" actId="1076"/>
          <ac:picMkLst>
            <pc:docMk/>
            <pc:sldMk cId="345414492" sldId="348"/>
            <ac:picMk id="41" creationId="{FC8C77E8-0887-D0E8-7097-C525E803DCF4}"/>
          </ac:picMkLst>
        </pc:picChg>
        <pc:picChg chg="del mod ord replST">
          <ac:chgData name="Chitambar, Eric" userId="05f873b4-a386-453d-a2e0-769001d3b38e" providerId="ADAL" clId="{291DF461-4C64-46FE-A023-044C6B8EAF30}" dt="2023-12-13T00:31:28.400" v="623" actId="478"/>
          <ac:picMkLst>
            <pc:docMk/>
            <pc:sldMk cId="345414492" sldId="348"/>
            <ac:picMk id="42" creationId="{F1CA2196-6DD3-4D6B-F135-8D3C98CE24EE}"/>
          </ac:picMkLst>
        </pc:picChg>
        <pc:picChg chg="del mod ord replST">
          <ac:chgData name="Chitambar, Eric" userId="05f873b4-a386-453d-a2e0-769001d3b38e" providerId="ADAL" clId="{291DF461-4C64-46FE-A023-044C6B8EAF30}" dt="2023-12-13T00:31:35.246" v="656" actId="478"/>
          <ac:picMkLst>
            <pc:docMk/>
            <pc:sldMk cId="345414492" sldId="348"/>
            <ac:picMk id="44" creationId="{5226090A-F443-4439-EEC7-8EFF3F8093AC}"/>
          </ac:picMkLst>
        </pc:picChg>
        <pc:picChg chg="del mod ord replST">
          <ac:chgData name="Chitambar, Eric" userId="05f873b4-a386-453d-a2e0-769001d3b38e" providerId="ADAL" clId="{291DF461-4C64-46FE-A023-044C6B8EAF30}" dt="2023-12-13T00:31:39.105" v="688" actId="478"/>
          <ac:picMkLst>
            <pc:docMk/>
            <pc:sldMk cId="345414492" sldId="348"/>
            <ac:picMk id="46" creationId="{6D670C5D-341A-D0A8-560E-635CA664704D}"/>
          </ac:picMkLst>
        </pc:picChg>
        <pc:picChg chg="del mod">
          <ac:chgData name="Chitambar, Eric" userId="05f873b4-a386-453d-a2e0-769001d3b38e" providerId="ADAL" clId="{291DF461-4C64-46FE-A023-044C6B8EAF30}" dt="2023-12-13T00:25:27.647" v="258" actId="478"/>
          <ac:picMkLst>
            <pc:docMk/>
            <pc:sldMk cId="345414492" sldId="348"/>
            <ac:picMk id="48" creationId="{EDDD2E25-31CA-1149-780A-3068ABF38279}"/>
          </ac:picMkLst>
        </pc:picChg>
        <pc:picChg chg="mod ord replST">
          <ac:chgData name="Chitambar, Eric" userId="05f873b4-a386-453d-a2e0-769001d3b38e" providerId="ADAL" clId="{291DF461-4C64-46FE-A023-044C6B8EAF30}" dt="2023-12-13T00:52:12.100" v="927" actId="1076"/>
          <ac:picMkLst>
            <pc:docMk/>
            <pc:sldMk cId="345414492" sldId="348"/>
            <ac:picMk id="49" creationId="{06DF5721-8591-2046-B95B-A0B62F651E96}"/>
          </ac:picMkLst>
        </pc:picChg>
        <pc:picChg chg="mod ord replST">
          <ac:chgData name="Chitambar, Eric" userId="05f873b4-a386-453d-a2e0-769001d3b38e" providerId="ADAL" clId="{291DF461-4C64-46FE-A023-044C6B8EAF30}" dt="2023-12-13T00:52:12.100" v="927" actId="1076"/>
          <ac:picMkLst>
            <pc:docMk/>
            <pc:sldMk cId="345414492" sldId="348"/>
            <ac:picMk id="51" creationId="{9CC50FA5-D400-8521-620F-617EBB402B82}"/>
          </ac:picMkLst>
        </pc:picChg>
        <pc:picChg chg="mod ord replST">
          <ac:chgData name="Chitambar, Eric" userId="05f873b4-a386-453d-a2e0-769001d3b38e" providerId="ADAL" clId="{291DF461-4C64-46FE-A023-044C6B8EAF30}" dt="2023-12-13T00:52:12.100" v="927" actId="1076"/>
          <ac:picMkLst>
            <pc:docMk/>
            <pc:sldMk cId="345414492" sldId="348"/>
            <ac:picMk id="53" creationId="{C7ED931A-1DAE-44DC-08E8-939F8A232C44}"/>
          </ac:picMkLst>
        </pc:picChg>
        <pc:picChg chg="add del mod">
          <ac:chgData name="Chitambar, Eric" userId="05f873b4-a386-453d-a2e0-769001d3b38e" providerId="ADAL" clId="{291DF461-4C64-46FE-A023-044C6B8EAF30}" dt="2023-12-13T00:33:01.957" v="732" actId="478"/>
          <ac:picMkLst>
            <pc:docMk/>
            <pc:sldMk cId="345414492" sldId="348"/>
            <ac:picMk id="57" creationId="{AC62138A-8F86-58E5-71D7-5F7BB88892D0}"/>
          </ac:picMkLst>
        </pc:picChg>
        <pc:picChg chg="add del mod">
          <ac:chgData name="Chitambar, Eric" userId="05f873b4-a386-453d-a2e0-769001d3b38e" providerId="ADAL" clId="{291DF461-4C64-46FE-A023-044C6B8EAF30}" dt="2023-12-13T00:33:14.176" v="785" actId="478"/>
          <ac:picMkLst>
            <pc:docMk/>
            <pc:sldMk cId="345414492" sldId="348"/>
            <ac:picMk id="58" creationId="{E9BF153E-E74E-FC7F-6184-7DD74B22AE5D}"/>
          </ac:picMkLst>
        </pc:picChg>
        <pc:picChg chg="add del mod">
          <ac:chgData name="Chitambar, Eric" userId="05f873b4-a386-453d-a2e0-769001d3b38e" providerId="ADAL" clId="{291DF461-4C64-46FE-A023-044C6B8EAF30}" dt="2023-12-13T00:33:07.915" v="758" actId="478"/>
          <ac:picMkLst>
            <pc:docMk/>
            <pc:sldMk cId="345414492" sldId="348"/>
            <ac:picMk id="59" creationId="{850FA95D-27A3-037C-78F5-34017452D10D}"/>
          </ac:picMkLst>
        </pc:picChg>
        <pc:picChg chg="mod ord replST">
          <ac:chgData name="Chitambar, Eric" userId="05f873b4-a386-453d-a2e0-769001d3b38e" providerId="ADAL" clId="{291DF461-4C64-46FE-A023-044C6B8EAF30}" dt="2023-12-13T00:52:12.100" v="927" actId="1076"/>
          <ac:picMkLst>
            <pc:docMk/>
            <pc:sldMk cId="345414492" sldId="348"/>
            <ac:picMk id="63" creationId="{920294F2-BE85-B529-3222-B04CC960859F}"/>
          </ac:picMkLst>
        </pc:picChg>
        <pc:picChg chg="mod ord replST">
          <ac:chgData name="Chitambar, Eric" userId="05f873b4-a386-453d-a2e0-769001d3b38e" providerId="ADAL" clId="{291DF461-4C64-46FE-A023-044C6B8EAF30}" dt="2023-12-13T00:52:12.100" v="927" actId="1076"/>
          <ac:picMkLst>
            <pc:docMk/>
            <pc:sldMk cId="345414492" sldId="348"/>
            <ac:picMk id="65" creationId="{2CA58473-4FF1-4DC3-34B0-502C18E660A8}"/>
          </ac:picMkLst>
        </pc:picChg>
        <pc:picChg chg="mod ord replST">
          <ac:chgData name="Chitambar, Eric" userId="05f873b4-a386-453d-a2e0-769001d3b38e" providerId="ADAL" clId="{291DF461-4C64-46FE-A023-044C6B8EAF30}" dt="2023-12-13T00:52:12.100" v="927" actId="1076"/>
          <ac:picMkLst>
            <pc:docMk/>
            <pc:sldMk cId="345414492" sldId="348"/>
            <ac:picMk id="67" creationId="{897E0E2E-569A-BE05-2820-DC8944468334}"/>
          </ac:picMkLst>
        </pc:picChg>
        <pc:picChg chg="del mod replST">
          <ac:chgData name="Chitambar, Eric" userId="05f873b4-a386-453d-a2e0-769001d3b38e" providerId="ADAL" clId="{291DF461-4C64-46FE-A023-044C6B8EAF30}" dt="2023-12-13T00:48:00.289" v="882" actId="478"/>
          <ac:picMkLst>
            <pc:docMk/>
            <pc:sldMk cId="345414492" sldId="348"/>
            <ac:picMk id="75" creationId="{E252E787-2FAD-A729-27F3-6F24D5DB376C}"/>
          </ac:picMkLst>
        </pc:picChg>
        <pc:picChg chg="add del mod">
          <ac:chgData name="Chitambar, Eric" userId="05f873b4-a386-453d-a2e0-769001d3b38e" providerId="ADAL" clId="{291DF461-4C64-46FE-A023-044C6B8EAF30}" dt="2023-12-13T00:45:15.910" v="854" actId="478"/>
          <ac:picMkLst>
            <pc:docMk/>
            <pc:sldMk cId="345414492" sldId="348"/>
            <ac:picMk id="78" creationId="{C3CC16C2-21AA-FC9A-C1D3-D0B291B2903F}"/>
          </ac:picMkLst>
        </pc:picChg>
        <pc:picChg chg="mod ord replST">
          <ac:chgData name="Chitambar, Eric" userId="05f873b4-a386-453d-a2e0-769001d3b38e" providerId="ADAL" clId="{291DF461-4C64-46FE-A023-044C6B8EAF30}" dt="2023-12-13T00:52:12.100" v="927" actId="1076"/>
          <ac:picMkLst>
            <pc:docMk/>
            <pc:sldMk cId="345414492" sldId="348"/>
            <ac:picMk id="80" creationId="{F02ACBB1-0648-9D08-ED4C-A6081B2276AA}"/>
          </ac:picMkLst>
        </pc:picChg>
        <pc:picChg chg="mod ord replST">
          <ac:chgData name="Chitambar, Eric" userId="05f873b4-a386-453d-a2e0-769001d3b38e" providerId="ADAL" clId="{291DF461-4C64-46FE-A023-044C6B8EAF30}" dt="2023-12-13T00:52:12.100" v="927" actId="1076"/>
          <ac:picMkLst>
            <pc:docMk/>
            <pc:sldMk cId="345414492" sldId="348"/>
            <ac:picMk id="82" creationId="{9A2C0585-2C9D-A4BB-11D7-904287A7AC6C}"/>
          </ac:picMkLst>
        </pc:picChg>
        <pc:picChg chg="add del mod">
          <ac:chgData name="Chitambar, Eric" userId="05f873b4-a386-453d-a2e0-769001d3b38e" providerId="ADAL" clId="{291DF461-4C64-46FE-A023-044C6B8EAF30}" dt="2023-12-13T00:49:36.377" v="921" actId="478"/>
          <ac:picMkLst>
            <pc:docMk/>
            <pc:sldMk cId="345414492" sldId="348"/>
            <ac:picMk id="85" creationId="{3430F61B-BFCD-8E75-5808-4968E55B4EE9}"/>
          </ac:picMkLst>
        </pc:picChg>
        <pc:picChg chg="mod ord replST">
          <ac:chgData name="Chitambar, Eric" userId="05f873b4-a386-453d-a2e0-769001d3b38e" providerId="ADAL" clId="{291DF461-4C64-46FE-A023-044C6B8EAF30}" dt="2023-12-13T00:52:12.100" v="927" actId="1076"/>
          <ac:picMkLst>
            <pc:docMk/>
            <pc:sldMk cId="345414492" sldId="348"/>
            <ac:picMk id="87" creationId="{6C7DC204-54C2-5595-9765-C3667A1B400F}"/>
          </ac:picMkLst>
        </pc:picChg>
        <pc:picChg chg="add del mod">
          <ac:chgData name="Chitambar, Eric" userId="05f873b4-a386-453d-a2e0-769001d3b38e" providerId="ADAL" clId="{291DF461-4C64-46FE-A023-044C6B8EAF30}" dt="2023-12-13T00:54:40.494" v="955" actId="478"/>
          <ac:picMkLst>
            <pc:docMk/>
            <pc:sldMk cId="345414492" sldId="348"/>
            <ac:picMk id="88" creationId="{446A5C72-4DB4-0C78-EA67-7577EB446299}"/>
          </ac:picMkLst>
        </pc:picChg>
        <pc:picChg chg="mod ord replST">
          <ac:chgData name="Chitambar, Eric" userId="05f873b4-a386-453d-a2e0-769001d3b38e" providerId="ADAL" clId="{291DF461-4C64-46FE-A023-044C6B8EAF30}" dt="2023-12-13T00:54:43.659" v="956" actId="1076"/>
          <ac:picMkLst>
            <pc:docMk/>
            <pc:sldMk cId="345414492" sldId="348"/>
            <ac:picMk id="90" creationId="{272E2986-4325-093F-164E-FB5D227EEF8A}"/>
          </ac:picMkLst>
        </pc:picChg>
        <pc:cxnChg chg="add del mod">
          <ac:chgData name="Chitambar, Eric" userId="05f873b4-a386-453d-a2e0-769001d3b38e" providerId="ADAL" clId="{291DF461-4C64-46FE-A023-044C6B8EAF30}" dt="2023-12-13T00:28:21.587" v="404" actId="478"/>
          <ac:cxnSpMkLst>
            <pc:docMk/>
            <pc:sldMk cId="345414492" sldId="348"/>
            <ac:cxnSpMk id="24" creationId="{971A2419-578A-8134-F943-D19EA9896F2B}"/>
          </ac:cxnSpMkLst>
        </pc:cxnChg>
        <pc:cxnChg chg="add mod">
          <ac:chgData name="Chitambar, Eric" userId="05f873b4-a386-453d-a2e0-769001d3b38e" providerId="ADAL" clId="{291DF461-4C64-46FE-A023-044C6B8EAF30}" dt="2023-12-13T00:52:05.753" v="926" actId="1076"/>
          <ac:cxnSpMkLst>
            <pc:docMk/>
            <pc:sldMk cId="345414492" sldId="348"/>
            <ac:cxnSpMk id="25" creationId="{EF1C5FDF-9F9B-26AB-A77B-07FD722BA800}"/>
          </ac:cxnSpMkLst>
        </pc:cxnChg>
        <pc:cxnChg chg="add mod">
          <ac:chgData name="Chitambar, Eric" userId="05f873b4-a386-453d-a2e0-769001d3b38e" providerId="ADAL" clId="{291DF461-4C64-46FE-A023-044C6B8EAF30}" dt="2023-12-13T00:52:05.753" v="926" actId="1076"/>
          <ac:cxnSpMkLst>
            <pc:docMk/>
            <pc:sldMk cId="345414492" sldId="348"/>
            <ac:cxnSpMk id="27" creationId="{5ED373F2-6C67-A481-6A7C-6F1A2821F024}"/>
          </ac:cxnSpMkLst>
        </pc:cxnChg>
        <pc:cxnChg chg="add mod">
          <ac:chgData name="Chitambar, Eric" userId="05f873b4-a386-453d-a2e0-769001d3b38e" providerId="ADAL" clId="{291DF461-4C64-46FE-A023-044C6B8EAF30}" dt="2023-12-13T00:52:05.753" v="926" actId="1076"/>
          <ac:cxnSpMkLst>
            <pc:docMk/>
            <pc:sldMk cId="345414492" sldId="348"/>
            <ac:cxnSpMk id="28" creationId="{47EEE39C-2991-BEC0-634A-189E138B1796}"/>
          </ac:cxnSpMkLst>
        </pc:cxnChg>
        <pc:cxnChg chg="add mod">
          <ac:chgData name="Chitambar, Eric" userId="05f873b4-a386-453d-a2e0-769001d3b38e" providerId="ADAL" clId="{291DF461-4C64-46FE-A023-044C6B8EAF30}" dt="2023-12-13T00:52:12.100" v="927" actId="1076"/>
          <ac:cxnSpMkLst>
            <pc:docMk/>
            <pc:sldMk cId="345414492" sldId="348"/>
            <ac:cxnSpMk id="54" creationId="{0787C2F2-C020-5992-619C-4F2A644BE3FE}"/>
          </ac:cxnSpMkLst>
        </pc:cxnChg>
        <pc:cxnChg chg="add mod">
          <ac:chgData name="Chitambar, Eric" userId="05f873b4-a386-453d-a2e0-769001d3b38e" providerId="ADAL" clId="{291DF461-4C64-46FE-A023-044C6B8EAF30}" dt="2023-12-13T00:52:12.100" v="927" actId="1076"/>
          <ac:cxnSpMkLst>
            <pc:docMk/>
            <pc:sldMk cId="345414492" sldId="348"/>
            <ac:cxnSpMk id="55" creationId="{456F592E-8AB8-086B-927F-FE937B03C369}"/>
          </ac:cxnSpMkLst>
        </pc:cxnChg>
        <pc:cxnChg chg="add mod">
          <ac:chgData name="Chitambar, Eric" userId="05f873b4-a386-453d-a2e0-769001d3b38e" providerId="ADAL" clId="{291DF461-4C64-46FE-A023-044C6B8EAF30}" dt="2023-12-13T00:52:12.100" v="927" actId="1076"/>
          <ac:cxnSpMkLst>
            <pc:docMk/>
            <pc:sldMk cId="345414492" sldId="348"/>
            <ac:cxnSpMk id="56" creationId="{9C78E9B3-D092-A16D-C39F-BD07066B78A1}"/>
          </ac:cxnSpMkLst>
        </pc:cxnChg>
        <pc:cxnChg chg="add mod ord">
          <ac:chgData name="Chitambar, Eric" userId="05f873b4-a386-453d-a2e0-769001d3b38e" providerId="ADAL" clId="{291DF461-4C64-46FE-A023-044C6B8EAF30}" dt="2023-12-13T00:52:12.100" v="927" actId="1076"/>
          <ac:cxnSpMkLst>
            <pc:docMk/>
            <pc:sldMk cId="345414492" sldId="348"/>
            <ac:cxnSpMk id="69" creationId="{89CA7D52-0376-F11E-5B51-0F1145EF8871}"/>
          </ac:cxnSpMkLst>
        </pc:cxnChg>
      </pc:sldChg>
      <pc:sldChg chg="modSp mod modAnim">
        <pc:chgData name="Chitambar, Eric" userId="05f873b4-a386-453d-a2e0-769001d3b38e" providerId="ADAL" clId="{291DF461-4C64-46FE-A023-044C6B8EAF30}" dt="2023-12-13T14:38:52.350" v="4727"/>
        <pc:sldMkLst>
          <pc:docMk/>
          <pc:sldMk cId="1115467768" sldId="349"/>
        </pc:sldMkLst>
        <pc:spChg chg="mod">
          <ac:chgData name="Chitambar, Eric" userId="05f873b4-a386-453d-a2e0-769001d3b38e" providerId="ADAL" clId="{291DF461-4C64-46FE-A023-044C6B8EAF30}" dt="2023-12-13T05:08:11.579" v="1440" actId="108"/>
          <ac:spMkLst>
            <pc:docMk/>
            <pc:sldMk cId="1115467768" sldId="349"/>
            <ac:spMk id="4" creationId="{F35B72B6-39F9-F70B-6DC8-0DD635E0E57A}"/>
          </ac:spMkLst>
        </pc:spChg>
        <pc:picChg chg="mod">
          <ac:chgData name="Chitambar, Eric" userId="05f873b4-a386-453d-a2e0-769001d3b38e" providerId="ADAL" clId="{291DF461-4C64-46FE-A023-044C6B8EAF30}" dt="2023-12-13T14:38:22.177" v="4722" actId="1035"/>
          <ac:picMkLst>
            <pc:docMk/>
            <pc:sldMk cId="1115467768" sldId="349"/>
            <ac:picMk id="20" creationId="{5E0BCA8C-DD8E-0A23-D055-35E4B1D5C745}"/>
          </ac:picMkLst>
        </pc:picChg>
      </pc:sldChg>
      <pc:sldChg chg="modSp mod modAnim">
        <pc:chgData name="Chitambar, Eric" userId="05f873b4-a386-453d-a2e0-769001d3b38e" providerId="ADAL" clId="{291DF461-4C64-46FE-A023-044C6B8EAF30}" dt="2023-12-13T14:39:55.618" v="4738"/>
        <pc:sldMkLst>
          <pc:docMk/>
          <pc:sldMk cId="1576592955" sldId="350"/>
        </pc:sldMkLst>
        <pc:spChg chg="mod">
          <ac:chgData name="Chitambar, Eric" userId="05f873b4-a386-453d-a2e0-769001d3b38e" providerId="ADAL" clId="{291DF461-4C64-46FE-A023-044C6B8EAF30}" dt="2023-12-13T05:08:18.968" v="1441" actId="108"/>
          <ac:spMkLst>
            <pc:docMk/>
            <pc:sldMk cId="1576592955" sldId="350"/>
            <ac:spMk id="4" creationId="{F35B72B6-39F9-F70B-6DC8-0DD635E0E57A}"/>
          </ac:spMkLst>
        </pc:spChg>
      </pc:sldChg>
      <pc:sldChg chg="add del">
        <pc:chgData name="Chitambar, Eric" userId="05f873b4-a386-453d-a2e0-769001d3b38e" providerId="ADAL" clId="{291DF461-4C64-46FE-A023-044C6B8EAF30}" dt="2023-12-13T05:20:37.510" v="1940" actId="47"/>
        <pc:sldMkLst>
          <pc:docMk/>
          <pc:sldMk cId="1435149329" sldId="537"/>
        </pc:sldMkLst>
      </pc:sldChg>
      <pc:sldChg chg="add del">
        <pc:chgData name="Chitambar, Eric" userId="05f873b4-a386-453d-a2e0-769001d3b38e" providerId="ADAL" clId="{291DF461-4C64-46FE-A023-044C6B8EAF30}" dt="2023-12-13T05:20:37.510" v="1940" actId="47"/>
        <pc:sldMkLst>
          <pc:docMk/>
          <pc:sldMk cId="3379093336" sldId="539"/>
        </pc:sldMkLst>
      </pc:sldChg>
      <pc:sldChg chg="add del">
        <pc:chgData name="Chitambar, Eric" userId="05f873b4-a386-453d-a2e0-769001d3b38e" providerId="ADAL" clId="{291DF461-4C64-46FE-A023-044C6B8EAF30}" dt="2023-12-13T05:20:37.510" v="1940" actId="47"/>
        <pc:sldMkLst>
          <pc:docMk/>
          <pc:sldMk cId="1791910697" sldId="540"/>
        </pc:sldMkLst>
      </pc:sldChg>
      <pc:sldChg chg="add del">
        <pc:chgData name="Chitambar, Eric" userId="05f873b4-a386-453d-a2e0-769001d3b38e" providerId="ADAL" clId="{291DF461-4C64-46FE-A023-044C6B8EAF30}" dt="2023-12-13T05:20:37.510" v="1940" actId="47"/>
        <pc:sldMkLst>
          <pc:docMk/>
          <pc:sldMk cId="6022052" sldId="541"/>
        </pc:sldMkLst>
      </pc:sldChg>
      <pc:sldChg chg="add del">
        <pc:chgData name="Chitambar, Eric" userId="05f873b4-a386-453d-a2e0-769001d3b38e" providerId="ADAL" clId="{291DF461-4C64-46FE-A023-044C6B8EAF30}" dt="2023-12-13T05:20:37.510" v="1940" actId="47"/>
        <pc:sldMkLst>
          <pc:docMk/>
          <pc:sldMk cId="2625693976" sldId="543"/>
        </pc:sldMkLst>
      </pc:sldChg>
      <pc:sldChg chg="add del">
        <pc:chgData name="Chitambar, Eric" userId="05f873b4-a386-453d-a2e0-769001d3b38e" providerId="ADAL" clId="{291DF461-4C64-46FE-A023-044C6B8EAF30}" dt="2023-12-13T05:20:37.510" v="1940" actId="47"/>
        <pc:sldMkLst>
          <pc:docMk/>
          <pc:sldMk cId="338158986" sldId="544"/>
        </pc:sldMkLst>
      </pc:sldChg>
      <pc:sldChg chg="add del">
        <pc:chgData name="Chitambar, Eric" userId="05f873b4-a386-453d-a2e0-769001d3b38e" providerId="ADAL" clId="{291DF461-4C64-46FE-A023-044C6B8EAF30}" dt="2023-12-13T05:20:37.510" v="1940" actId="47"/>
        <pc:sldMkLst>
          <pc:docMk/>
          <pc:sldMk cId="3269252450" sldId="545"/>
        </pc:sldMkLst>
      </pc:sldChg>
      <pc:sldChg chg="add del">
        <pc:chgData name="Chitambar, Eric" userId="05f873b4-a386-453d-a2e0-769001d3b38e" providerId="ADAL" clId="{291DF461-4C64-46FE-A023-044C6B8EAF30}" dt="2023-12-13T05:22:13.504" v="1941" actId="47"/>
        <pc:sldMkLst>
          <pc:docMk/>
          <pc:sldMk cId="1520324010" sldId="546"/>
        </pc:sldMkLst>
      </pc:sldChg>
      <pc:sldChg chg="add del">
        <pc:chgData name="Chitambar, Eric" userId="05f873b4-a386-453d-a2e0-769001d3b38e" providerId="ADAL" clId="{291DF461-4C64-46FE-A023-044C6B8EAF30}" dt="2023-12-13T05:20:37.510" v="1940" actId="47"/>
        <pc:sldMkLst>
          <pc:docMk/>
          <pc:sldMk cId="2413854400" sldId="547"/>
        </pc:sldMkLst>
      </pc:sldChg>
      <pc:sldChg chg="addSp delSp modSp add mod modAnim">
        <pc:chgData name="Chitambar, Eric" userId="05f873b4-a386-453d-a2e0-769001d3b38e" providerId="ADAL" clId="{291DF461-4C64-46FE-A023-044C6B8EAF30}" dt="2023-12-13T14:42:05.664" v="4758"/>
        <pc:sldMkLst>
          <pc:docMk/>
          <pc:sldMk cId="705952879" sldId="548"/>
        </pc:sldMkLst>
        <pc:spChg chg="del">
          <ac:chgData name="Chitambar, Eric" userId="05f873b4-a386-453d-a2e0-769001d3b38e" providerId="ADAL" clId="{291DF461-4C64-46FE-A023-044C6B8EAF30}" dt="2023-12-13T05:22:23.951" v="1942" actId="478"/>
          <ac:spMkLst>
            <pc:docMk/>
            <pc:sldMk cId="705952879" sldId="548"/>
            <ac:spMk id="2" creationId="{D683407F-BED0-F725-C4E4-53CA20C60A56}"/>
          </ac:spMkLst>
        </pc:spChg>
        <pc:spChg chg="add del mod">
          <ac:chgData name="Chitambar, Eric" userId="05f873b4-a386-453d-a2e0-769001d3b38e" providerId="ADAL" clId="{291DF461-4C64-46FE-A023-044C6B8EAF30}" dt="2023-12-13T05:22:27.141" v="1943" actId="478"/>
          <ac:spMkLst>
            <pc:docMk/>
            <pc:sldMk cId="705952879" sldId="548"/>
            <ac:spMk id="4" creationId="{EE00121F-DA65-3892-5AFD-60DCFA8331E2}"/>
          </ac:spMkLst>
        </pc:spChg>
        <pc:spChg chg="mod">
          <ac:chgData name="Chitambar, Eric" userId="05f873b4-a386-453d-a2e0-769001d3b38e" providerId="ADAL" clId="{291DF461-4C64-46FE-A023-044C6B8EAF30}" dt="2023-12-13T05:23:17.738" v="1979" actId="1076"/>
          <ac:spMkLst>
            <pc:docMk/>
            <pc:sldMk cId="705952879" sldId="548"/>
            <ac:spMk id="5" creationId="{3CF7A578-6249-13CF-1C98-F3D042943AB8}"/>
          </ac:spMkLst>
        </pc:spChg>
        <pc:spChg chg="add mod">
          <ac:chgData name="Chitambar, Eric" userId="05f873b4-a386-453d-a2e0-769001d3b38e" providerId="ADAL" clId="{291DF461-4C64-46FE-A023-044C6B8EAF30}" dt="2023-12-13T05:22:27.473" v="1944"/>
          <ac:spMkLst>
            <pc:docMk/>
            <pc:sldMk cId="705952879" sldId="548"/>
            <ac:spMk id="6" creationId="{F0013F31-DF01-B247-A153-DA8D6B58065A}"/>
          </ac:spMkLst>
        </pc:spChg>
        <pc:picChg chg="add del mod">
          <ac:chgData name="Chitambar, Eric" userId="05f873b4-a386-453d-a2e0-769001d3b38e" providerId="ADAL" clId="{291DF461-4C64-46FE-A023-044C6B8EAF30}" dt="2023-12-13T05:22:56.532" v="1972" actId="478"/>
          <ac:picMkLst>
            <pc:docMk/>
            <pc:sldMk cId="705952879" sldId="548"/>
            <ac:picMk id="7" creationId="{39EF0481-9C79-DBA4-406C-0E48EDAE2038}"/>
          </ac:picMkLst>
        </pc:picChg>
        <pc:picChg chg="mod ord replST">
          <ac:chgData name="Chitambar, Eric" userId="05f873b4-a386-453d-a2e0-769001d3b38e" providerId="ADAL" clId="{291DF461-4C64-46FE-A023-044C6B8EAF30}" dt="2023-12-13T05:22:59.535" v="1973" actId="1076"/>
          <ac:picMkLst>
            <pc:docMk/>
            <pc:sldMk cId="705952879" sldId="548"/>
            <ac:picMk id="9" creationId="{E5D81D24-A99D-E4AE-0A26-F2A3FC37708D}"/>
          </ac:picMkLst>
        </pc:picChg>
      </pc:sldChg>
      <pc:sldChg chg="addSp delSp modSp add mod modAnim">
        <pc:chgData name="Chitambar, Eric" userId="05f873b4-a386-453d-a2e0-769001d3b38e" providerId="ADAL" clId="{291DF461-4C64-46FE-A023-044C6B8EAF30}" dt="2023-12-13T05:29:43.653" v="2094"/>
        <pc:sldMkLst>
          <pc:docMk/>
          <pc:sldMk cId="1032260931" sldId="549"/>
        </pc:sldMkLst>
        <pc:spChg chg="del">
          <ac:chgData name="Chitambar, Eric" userId="05f873b4-a386-453d-a2e0-769001d3b38e" providerId="ADAL" clId="{291DF461-4C64-46FE-A023-044C6B8EAF30}" dt="2023-12-13T05:29:40.415" v="2092" actId="478"/>
          <ac:spMkLst>
            <pc:docMk/>
            <pc:sldMk cId="1032260931" sldId="549"/>
            <ac:spMk id="2" creationId="{D683407F-BED0-F725-C4E4-53CA20C60A56}"/>
          </ac:spMkLst>
        </pc:spChg>
        <pc:spChg chg="del">
          <ac:chgData name="Chitambar, Eric" userId="05f873b4-a386-453d-a2e0-769001d3b38e" providerId="ADAL" clId="{291DF461-4C64-46FE-A023-044C6B8EAF30}" dt="2023-12-13T05:25:40.795" v="2020" actId="478"/>
          <ac:spMkLst>
            <pc:docMk/>
            <pc:sldMk cId="1032260931" sldId="549"/>
            <ac:spMk id="5" creationId="{BC38A89D-1816-7A4D-E935-0476652B90BB}"/>
          </ac:spMkLst>
        </pc:spChg>
        <pc:spChg chg="add mod">
          <ac:chgData name="Chitambar, Eric" userId="05f873b4-a386-453d-a2e0-769001d3b38e" providerId="ADAL" clId="{291DF461-4C64-46FE-A023-044C6B8EAF30}" dt="2023-12-13T05:25:41.223" v="2021"/>
          <ac:spMkLst>
            <pc:docMk/>
            <pc:sldMk cId="1032260931" sldId="549"/>
            <ac:spMk id="6" creationId="{35EE9879-FF3A-3F2A-C9D2-837DF66860DE}"/>
          </ac:spMkLst>
        </pc:spChg>
        <pc:spChg chg="add del mod">
          <ac:chgData name="Chitambar, Eric" userId="05f873b4-a386-453d-a2e0-769001d3b38e" providerId="ADAL" clId="{291DF461-4C64-46FE-A023-044C6B8EAF30}" dt="2023-12-13T05:29:43.279" v="2093" actId="478"/>
          <ac:spMkLst>
            <pc:docMk/>
            <pc:sldMk cId="1032260931" sldId="549"/>
            <ac:spMk id="8" creationId="{A8EF191D-E37C-6F2E-D814-1FA52CBEBB2B}"/>
          </ac:spMkLst>
        </pc:spChg>
        <pc:spChg chg="add mod">
          <ac:chgData name="Chitambar, Eric" userId="05f873b4-a386-453d-a2e0-769001d3b38e" providerId="ADAL" clId="{291DF461-4C64-46FE-A023-044C6B8EAF30}" dt="2023-12-13T05:29:43.653" v="2094"/>
          <ac:spMkLst>
            <pc:docMk/>
            <pc:sldMk cId="1032260931" sldId="549"/>
            <ac:spMk id="9" creationId="{B09F7F7F-23F2-F645-78C9-81EA5ED00FD2}"/>
          </ac:spMkLst>
        </pc:spChg>
      </pc:sldChg>
      <pc:sldChg chg="addSp delSp modSp add mod delAnim modAnim">
        <pc:chgData name="Chitambar, Eric" userId="05f873b4-a386-453d-a2e0-769001d3b38e" providerId="ADAL" clId="{291DF461-4C64-46FE-A023-044C6B8EAF30}" dt="2023-12-13T14:42:22.954" v="4760"/>
        <pc:sldMkLst>
          <pc:docMk/>
          <pc:sldMk cId="3700766808" sldId="550"/>
        </pc:sldMkLst>
        <pc:spChg chg="del">
          <ac:chgData name="Chitambar, Eric" userId="05f873b4-a386-453d-a2e0-769001d3b38e" providerId="ADAL" clId="{291DF461-4C64-46FE-A023-044C6B8EAF30}" dt="2023-12-13T05:23:38.093" v="1982" actId="478"/>
          <ac:spMkLst>
            <pc:docMk/>
            <pc:sldMk cId="3700766808" sldId="550"/>
            <ac:spMk id="2" creationId="{D683407F-BED0-F725-C4E4-53CA20C60A56}"/>
          </ac:spMkLst>
        </pc:spChg>
        <pc:spChg chg="mod">
          <ac:chgData name="Chitambar, Eric" userId="05f873b4-a386-453d-a2e0-769001d3b38e" providerId="ADAL" clId="{291DF461-4C64-46FE-A023-044C6B8EAF30}" dt="2023-12-13T05:24:46.208" v="2014" actId="1076"/>
          <ac:spMkLst>
            <pc:docMk/>
            <pc:sldMk cId="3700766808" sldId="550"/>
            <ac:spMk id="4" creationId="{061BF2A6-15C9-419C-A6A8-A5669CF55BFA}"/>
          </ac:spMkLst>
        </pc:spChg>
        <pc:spChg chg="add mod">
          <ac:chgData name="Chitambar, Eric" userId="05f873b4-a386-453d-a2e0-769001d3b38e" providerId="ADAL" clId="{291DF461-4C64-46FE-A023-044C6B8EAF30}" dt="2023-12-13T05:23:23.304" v="1981"/>
          <ac:spMkLst>
            <pc:docMk/>
            <pc:sldMk cId="3700766808" sldId="550"/>
            <ac:spMk id="9" creationId="{DC7BC91F-00A4-094D-4EA2-F18407D27EBC}"/>
          </ac:spMkLst>
        </pc:spChg>
        <pc:spChg chg="del">
          <ac:chgData name="Chitambar, Eric" userId="05f873b4-a386-453d-a2e0-769001d3b38e" providerId="ADAL" clId="{291DF461-4C64-46FE-A023-044C6B8EAF30}" dt="2023-12-13T05:23:22.872" v="1980" actId="478"/>
          <ac:spMkLst>
            <pc:docMk/>
            <pc:sldMk cId="3700766808" sldId="550"/>
            <ac:spMk id="12" creationId="{E2F9615A-A627-DB00-78DC-13D49FD58A33}"/>
          </ac:spMkLst>
        </pc:spChg>
        <pc:spChg chg="add del mod">
          <ac:chgData name="Chitambar, Eric" userId="05f873b4-a386-453d-a2e0-769001d3b38e" providerId="ADAL" clId="{291DF461-4C64-46FE-A023-044C6B8EAF30}" dt="2023-12-13T05:23:43.432" v="1983" actId="478"/>
          <ac:spMkLst>
            <pc:docMk/>
            <pc:sldMk cId="3700766808" sldId="550"/>
            <ac:spMk id="14" creationId="{6A653FC0-28AD-01D6-0034-791D7219094E}"/>
          </ac:spMkLst>
        </pc:spChg>
        <pc:spChg chg="add mod">
          <ac:chgData name="Chitambar, Eric" userId="05f873b4-a386-453d-a2e0-769001d3b38e" providerId="ADAL" clId="{291DF461-4C64-46FE-A023-044C6B8EAF30}" dt="2023-12-13T05:23:44.017" v="1984"/>
          <ac:spMkLst>
            <pc:docMk/>
            <pc:sldMk cId="3700766808" sldId="550"/>
            <ac:spMk id="15" creationId="{81E662A5-BF89-B2BF-C2A5-2A65BC1E7469}"/>
          </ac:spMkLst>
        </pc:spChg>
        <pc:spChg chg="mod">
          <ac:chgData name="Chitambar, Eric" userId="05f873b4-a386-453d-a2e0-769001d3b38e" providerId="ADAL" clId="{291DF461-4C64-46FE-A023-044C6B8EAF30}" dt="2023-12-13T05:25:07.160" v="2016" actId="1076"/>
          <ac:spMkLst>
            <pc:docMk/>
            <pc:sldMk cId="3700766808" sldId="550"/>
            <ac:spMk id="36" creationId="{229A0C04-611F-A1C2-C6A7-8E966439FB17}"/>
          </ac:spMkLst>
        </pc:spChg>
        <pc:spChg chg="mod">
          <ac:chgData name="Chitambar, Eric" userId="05f873b4-a386-453d-a2e0-769001d3b38e" providerId="ADAL" clId="{291DF461-4C64-46FE-A023-044C6B8EAF30}" dt="2023-12-13T05:25:07.160" v="2016" actId="1076"/>
          <ac:spMkLst>
            <pc:docMk/>
            <pc:sldMk cId="3700766808" sldId="550"/>
            <ac:spMk id="42" creationId="{F56D648C-9DBC-1BEF-8CB1-E269A25C78A6}"/>
          </ac:spMkLst>
        </pc:spChg>
        <pc:spChg chg="mod">
          <ac:chgData name="Chitambar, Eric" userId="05f873b4-a386-453d-a2e0-769001d3b38e" providerId="ADAL" clId="{291DF461-4C64-46FE-A023-044C6B8EAF30}" dt="2023-12-13T05:25:07.160" v="2016" actId="1076"/>
          <ac:spMkLst>
            <pc:docMk/>
            <pc:sldMk cId="3700766808" sldId="550"/>
            <ac:spMk id="43" creationId="{471FA3E6-9BF4-3F7F-2905-86CE343959FB}"/>
          </ac:spMkLst>
        </pc:spChg>
        <pc:picChg chg="add del mod">
          <ac:chgData name="Chitambar, Eric" userId="05f873b4-a386-453d-a2e0-769001d3b38e" providerId="ADAL" clId="{291DF461-4C64-46FE-A023-044C6B8EAF30}" dt="2023-12-13T05:24:41.405" v="2012" actId="478"/>
          <ac:picMkLst>
            <pc:docMk/>
            <pc:sldMk cId="3700766808" sldId="550"/>
            <ac:picMk id="16" creationId="{A805B97A-ACEE-A5B3-F6F0-10FD683E671A}"/>
          </ac:picMkLst>
        </pc:picChg>
        <pc:picChg chg="mod ord replST">
          <ac:chgData name="Chitambar, Eric" userId="05f873b4-a386-453d-a2e0-769001d3b38e" providerId="ADAL" clId="{291DF461-4C64-46FE-A023-044C6B8EAF30}" dt="2023-12-13T05:25:10.303" v="2017" actId="1076"/>
          <ac:picMkLst>
            <pc:docMk/>
            <pc:sldMk cId="3700766808" sldId="550"/>
            <ac:picMk id="19" creationId="{E7D8CEDF-9CFB-2295-00EB-E7851B04382E}"/>
          </ac:picMkLst>
        </pc:picChg>
        <pc:picChg chg="mod">
          <ac:chgData name="Chitambar, Eric" userId="05f873b4-a386-453d-a2e0-769001d3b38e" providerId="ADAL" clId="{291DF461-4C64-46FE-A023-044C6B8EAF30}" dt="2023-12-13T05:25:07.160" v="2016" actId="1076"/>
          <ac:picMkLst>
            <pc:docMk/>
            <pc:sldMk cId="3700766808" sldId="550"/>
            <ac:picMk id="20" creationId="{B8553463-9071-29A8-D409-00BF643A5EC4}"/>
          </ac:picMkLst>
        </pc:picChg>
        <pc:picChg chg="mod">
          <ac:chgData name="Chitambar, Eric" userId="05f873b4-a386-453d-a2e0-769001d3b38e" providerId="ADAL" clId="{291DF461-4C64-46FE-A023-044C6B8EAF30}" dt="2023-12-13T05:25:07.160" v="2016" actId="1076"/>
          <ac:picMkLst>
            <pc:docMk/>
            <pc:sldMk cId="3700766808" sldId="550"/>
            <ac:picMk id="34" creationId="{5C6DF76B-69FB-7241-BCFB-03686C0753EB}"/>
          </ac:picMkLst>
        </pc:picChg>
        <pc:picChg chg="mod">
          <ac:chgData name="Chitambar, Eric" userId="05f873b4-a386-453d-a2e0-769001d3b38e" providerId="ADAL" clId="{291DF461-4C64-46FE-A023-044C6B8EAF30}" dt="2023-12-13T05:25:13.047" v="2018" actId="1076"/>
          <ac:picMkLst>
            <pc:docMk/>
            <pc:sldMk cId="3700766808" sldId="550"/>
            <ac:picMk id="41" creationId="{74D09A4F-9ED8-CF8C-C6E5-D43269D0F710}"/>
          </ac:picMkLst>
        </pc:picChg>
        <pc:picChg chg="del">
          <ac:chgData name="Chitambar, Eric" userId="05f873b4-a386-453d-a2e0-769001d3b38e" providerId="ADAL" clId="{291DF461-4C64-46FE-A023-044C6B8EAF30}" dt="2023-12-13T05:25:17.657" v="2019" actId="478"/>
          <ac:picMkLst>
            <pc:docMk/>
            <pc:sldMk cId="3700766808" sldId="550"/>
            <ac:picMk id="64" creationId="{7D5BCDBF-5B55-FC7F-73BE-B492BC8050D7}"/>
          </ac:picMkLst>
        </pc:picChg>
      </pc:sldChg>
      <pc:sldChg chg="addSp delSp modSp add mod modAnim">
        <pc:chgData name="Chitambar, Eric" userId="05f873b4-a386-453d-a2e0-769001d3b38e" providerId="ADAL" clId="{291DF461-4C64-46FE-A023-044C6B8EAF30}" dt="2023-12-13T05:29:53.206" v="2097"/>
        <pc:sldMkLst>
          <pc:docMk/>
          <pc:sldMk cId="4097114750" sldId="551"/>
        </pc:sldMkLst>
        <pc:spChg chg="del">
          <ac:chgData name="Chitambar, Eric" userId="05f873b4-a386-453d-a2e0-769001d3b38e" providerId="ADAL" clId="{291DF461-4C64-46FE-A023-044C6B8EAF30}" dt="2023-12-13T05:29:49.567" v="2095" actId="478"/>
          <ac:spMkLst>
            <pc:docMk/>
            <pc:sldMk cId="4097114750" sldId="551"/>
            <ac:spMk id="2" creationId="{D683407F-BED0-F725-C4E4-53CA20C60A56}"/>
          </ac:spMkLst>
        </pc:spChg>
        <pc:spChg chg="del">
          <ac:chgData name="Chitambar, Eric" userId="05f873b4-a386-453d-a2e0-769001d3b38e" providerId="ADAL" clId="{291DF461-4C64-46FE-A023-044C6B8EAF30}" dt="2023-12-13T05:25:45.378" v="2022" actId="478"/>
          <ac:spMkLst>
            <pc:docMk/>
            <pc:sldMk cId="4097114750" sldId="551"/>
            <ac:spMk id="4" creationId="{4CE09FA5-B8A2-B9B9-34BF-860D1E40E4D0}"/>
          </ac:spMkLst>
        </pc:spChg>
        <pc:spChg chg="add mod">
          <ac:chgData name="Chitambar, Eric" userId="05f873b4-a386-453d-a2e0-769001d3b38e" providerId="ADAL" clId="{291DF461-4C64-46FE-A023-044C6B8EAF30}" dt="2023-12-13T05:25:45.775" v="2023"/>
          <ac:spMkLst>
            <pc:docMk/>
            <pc:sldMk cId="4097114750" sldId="551"/>
            <ac:spMk id="10" creationId="{75273D22-4C00-6AEB-6A94-63275BEF2072}"/>
          </ac:spMkLst>
        </pc:spChg>
        <pc:spChg chg="add del mod">
          <ac:chgData name="Chitambar, Eric" userId="05f873b4-a386-453d-a2e0-769001d3b38e" providerId="ADAL" clId="{291DF461-4C64-46FE-A023-044C6B8EAF30}" dt="2023-12-13T05:29:52.682" v="2096" actId="478"/>
          <ac:spMkLst>
            <pc:docMk/>
            <pc:sldMk cId="4097114750" sldId="551"/>
            <ac:spMk id="56" creationId="{6F08D09F-1FD6-6529-4750-04E23E9CADDB}"/>
          </ac:spMkLst>
        </pc:spChg>
        <pc:spChg chg="add mod">
          <ac:chgData name="Chitambar, Eric" userId="05f873b4-a386-453d-a2e0-769001d3b38e" providerId="ADAL" clId="{291DF461-4C64-46FE-A023-044C6B8EAF30}" dt="2023-12-13T05:29:53.206" v="2097"/>
          <ac:spMkLst>
            <pc:docMk/>
            <pc:sldMk cId="4097114750" sldId="551"/>
            <ac:spMk id="57" creationId="{8CE1EB69-97E8-7DC6-7CBF-451C81C1E764}"/>
          </ac:spMkLst>
        </pc:spChg>
      </pc:sldChg>
      <pc:sldChg chg="addSp delSp modSp add mod setBg modAnim">
        <pc:chgData name="Chitambar, Eric" userId="05f873b4-a386-453d-a2e0-769001d3b38e" providerId="ADAL" clId="{291DF461-4C64-46FE-A023-044C6B8EAF30}" dt="2023-12-13T05:30:40.158" v="2100"/>
        <pc:sldMkLst>
          <pc:docMk/>
          <pc:sldMk cId="2037360792" sldId="552"/>
        </pc:sldMkLst>
        <pc:spChg chg="del">
          <ac:chgData name="Chitambar, Eric" userId="05f873b4-a386-453d-a2e0-769001d3b38e" providerId="ADAL" clId="{291DF461-4C64-46FE-A023-044C6B8EAF30}" dt="2023-12-13T05:30:37.891" v="2098" actId="478"/>
          <ac:spMkLst>
            <pc:docMk/>
            <pc:sldMk cId="2037360792" sldId="552"/>
            <ac:spMk id="2" creationId="{6822B64B-68A4-8E42-8217-0C5273FD0E72}"/>
          </ac:spMkLst>
        </pc:spChg>
        <pc:spChg chg="add mod">
          <ac:chgData name="Chitambar, Eric" userId="05f873b4-a386-453d-a2e0-769001d3b38e" providerId="ADAL" clId="{291DF461-4C64-46FE-A023-044C6B8EAF30}" dt="2023-12-13T05:25:52.007" v="2025"/>
          <ac:spMkLst>
            <pc:docMk/>
            <pc:sldMk cId="2037360792" sldId="552"/>
            <ac:spMk id="4" creationId="{68692D99-A44C-7793-C723-07B7E51BF154}"/>
          </ac:spMkLst>
        </pc:spChg>
        <pc:spChg chg="del">
          <ac:chgData name="Chitambar, Eric" userId="05f873b4-a386-453d-a2e0-769001d3b38e" providerId="ADAL" clId="{291DF461-4C64-46FE-A023-044C6B8EAF30}" dt="2023-12-13T05:25:51.504" v="2024" actId="478"/>
          <ac:spMkLst>
            <pc:docMk/>
            <pc:sldMk cId="2037360792" sldId="552"/>
            <ac:spMk id="5" creationId="{D0295684-2C2D-D349-844E-B6C64DBE84B4}"/>
          </ac:spMkLst>
        </pc:spChg>
        <pc:spChg chg="add del mod">
          <ac:chgData name="Chitambar, Eric" userId="05f873b4-a386-453d-a2e0-769001d3b38e" providerId="ADAL" clId="{291DF461-4C64-46FE-A023-044C6B8EAF30}" dt="2023-12-13T05:30:39.827" v="2099" actId="478"/>
          <ac:spMkLst>
            <pc:docMk/>
            <pc:sldMk cId="2037360792" sldId="552"/>
            <ac:spMk id="10" creationId="{5E6EF37D-E6DE-3F66-840B-604AE82CBE0A}"/>
          </ac:spMkLst>
        </pc:spChg>
        <pc:spChg chg="add mod">
          <ac:chgData name="Chitambar, Eric" userId="05f873b4-a386-453d-a2e0-769001d3b38e" providerId="ADAL" clId="{291DF461-4C64-46FE-A023-044C6B8EAF30}" dt="2023-12-13T05:30:40.158" v="2100"/>
          <ac:spMkLst>
            <pc:docMk/>
            <pc:sldMk cId="2037360792" sldId="552"/>
            <ac:spMk id="12" creationId="{505CF26A-64F1-EF09-74E1-E1CF1B673196}"/>
          </ac:spMkLst>
        </pc:spChg>
      </pc:sldChg>
      <pc:sldChg chg="addSp delSp modSp add mod delAnim modAnim">
        <pc:chgData name="Chitambar, Eric" userId="05f873b4-a386-453d-a2e0-769001d3b38e" providerId="ADAL" clId="{291DF461-4C64-46FE-A023-044C6B8EAF30}" dt="2023-12-13T14:41:44.240" v="4757"/>
        <pc:sldMkLst>
          <pc:docMk/>
          <pc:sldMk cId="943338935" sldId="553"/>
        </pc:sldMkLst>
        <pc:spChg chg="del">
          <ac:chgData name="Chitambar, Eric" userId="05f873b4-a386-453d-a2e0-769001d3b38e" providerId="ADAL" clId="{291DF461-4C64-46FE-A023-044C6B8EAF30}" dt="2023-12-13T05:09:38.053" v="1516" actId="478"/>
          <ac:spMkLst>
            <pc:docMk/>
            <pc:sldMk cId="943338935" sldId="553"/>
            <ac:spMk id="7" creationId="{12A80C5A-8D4E-C9A2-3F9D-E89CF4F428E4}"/>
          </ac:spMkLst>
        </pc:spChg>
        <pc:spChg chg="del">
          <ac:chgData name="Chitambar, Eric" userId="05f873b4-a386-453d-a2e0-769001d3b38e" providerId="ADAL" clId="{291DF461-4C64-46FE-A023-044C6B8EAF30}" dt="2023-12-13T05:09:38.053" v="1516" actId="478"/>
          <ac:spMkLst>
            <pc:docMk/>
            <pc:sldMk cId="943338935" sldId="553"/>
            <ac:spMk id="8" creationId="{B77FE03E-2B0E-17F8-EDBE-0F8F9516EFD1}"/>
          </ac:spMkLst>
        </pc:spChg>
        <pc:spChg chg="add mod">
          <ac:chgData name="Chitambar, Eric" userId="05f873b4-a386-453d-a2e0-769001d3b38e" providerId="ADAL" clId="{291DF461-4C64-46FE-A023-044C6B8EAF30}" dt="2023-12-13T14:41:20.453" v="4752" actId="164"/>
          <ac:spMkLst>
            <pc:docMk/>
            <pc:sldMk cId="943338935" sldId="553"/>
            <ac:spMk id="12" creationId="{C7283F1D-B360-0491-A0DF-A2D34A57F3EE}"/>
          </ac:spMkLst>
        </pc:spChg>
        <pc:spChg chg="add mod">
          <ac:chgData name="Chitambar, Eric" userId="05f873b4-a386-453d-a2e0-769001d3b38e" providerId="ADAL" clId="{291DF461-4C64-46FE-A023-044C6B8EAF30}" dt="2023-12-13T14:41:20.453" v="4752" actId="164"/>
          <ac:spMkLst>
            <pc:docMk/>
            <pc:sldMk cId="943338935" sldId="553"/>
            <ac:spMk id="14" creationId="{0EE52A82-BCC6-5F02-A712-6B01228696EC}"/>
          </ac:spMkLst>
        </pc:spChg>
        <pc:spChg chg="mod">
          <ac:chgData name="Chitambar, Eric" userId="05f873b4-a386-453d-a2e0-769001d3b38e" providerId="ADAL" clId="{291DF461-4C64-46FE-A023-044C6B8EAF30}" dt="2023-12-13T05:11:49.578" v="1546"/>
          <ac:spMkLst>
            <pc:docMk/>
            <pc:sldMk cId="943338935" sldId="553"/>
            <ac:spMk id="20" creationId="{647A686F-A5EA-C3C3-3251-1E4C7A0829A6}"/>
          </ac:spMkLst>
        </pc:spChg>
        <pc:spChg chg="add mod">
          <ac:chgData name="Chitambar, Eric" userId="05f873b4-a386-453d-a2e0-769001d3b38e" providerId="ADAL" clId="{291DF461-4C64-46FE-A023-044C6B8EAF30}" dt="2023-12-13T14:41:20.453" v="4752" actId="164"/>
          <ac:spMkLst>
            <pc:docMk/>
            <pc:sldMk cId="943338935" sldId="553"/>
            <ac:spMk id="22" creationId="{EBEE546A-307D-C0F2-9047-8F3D0C325505}"/>
          </ac:spMkLst>
        </pc:spChg>
        <pc:spChg chg="add mod">
          <ac:chgData name="Chitambar, Eric" userId="05f873b4-a386-453d-a2e0-769001d3b38e" providerId="ADAL" clId="{291DF461-4C64-46FE-A023-044C6B8EAF30}" dt="2023-12-13T14:41:20.453" v="4752" actId="164"/>
          <ac:spMkLst>
            <pc:docMk/>
            <pc:sldMk cId="943338935" sldId="553"/>
            <ac:spMk id="23" creationId="{EBE056CB-BB83-51B2-CA7B-48B0505F22FE}"/>
          </ac:spMkLst>
        </pc:spChg>
        <pc:spChg chg="add mod">
          <ac:chgData name="Chitambar, Eric" userId="05f873b4-a386-453d-a2e0-769001d3b38e" providerId="ADAL" clId="{291DF461-4C64-46FE-A023-044C6B8EAF30}" dt="2023-12-13T14:41:20.453" v="4752" actId="164"/>
          <ac:spMkLst>
            <pc:docMk/>
            <pc:sldMk cId="943338935" sldId="553"/>
            <ac:spMk id="25" creationId="{41DC12BD-FB38-1F79-609B-C86D41F4A8B5}"/>
          </ac:spMkLst>
        </pc:spChg>
        <pc:spChg chg="add mod">
          <ac:chgData name="Chitambar, Eric" userId="05f873b4-a386-453d-a2e0-769001d3b38e" providerId="ADAL" clId="{291DF461-4C64-46FE-A023-044C6B8EAF30}" dt="2023-12-13T14:41:20.453" v="4752" actId="164"/>
          <ac:spMkLst>
            <pc:docMk/>
            <pc:sldMk cId="943338935" sldId="553"/>
            <ac:spMk id="27" creationId="{38BBB043-61B7-928A-774A-978BAB15C212}"/>
          </ac:spMkLst>
        </pc:spChg>
        <pc:spChg chg="add mod">
          <ac:chgData name="Chitambar, Eric" userId="05f873b4-a386-453d-a2e0-769001d3b38e" providerId="ADAL" clId="{291DF461-4C64-46FE-A023-044C6B8EAF30}" dt="2023-12-13T14:41:20.453" v="4752" actId="164"/>
          <ac:spMkLst>
            <pc:docMk/>
            <pc:sldMk cId="943338935" sldId="553"/>
            <ac:spMk id="29" creationId="{5A1DDE98-668A-7C7D-8E9F-8B751F2A11A1}"/>
          </ac:spMkLst>
        </pc:spChg>
        <pc:spChg chg="add mod">
          <ac:chgData name="Chitambar, Eric" userId="05f873b4-a386-453d-a2e0-769001d3b38e" providerId="ADAL" clId="{291DF461-4C64-46FE-A023-044C6B8EAF30}" dt="2023-12-13T14:41:20.453" v="4752" actId="164"/>
          <ac:spMkLst>
            <pc:docMk/>
            <pc:sldMk cId="943338935" sldId="553"/>
            <ac:spMk id="30" creationId="{9756EAEA-3D0D-4A2D-4EDF-6BF483BF98C1}"/>
          </ac:spMkLst>
        </pc:spChg>
        <pc:spChg chg="add mod">
          <ac:chgData name="Chitambar, Eric" userId="05f873b4-a386-453d-a2e0-769001d3b38e" providerId="ADAL" clId="{291DF461-4C64-46FE-A023-044C6B8EAF30}" dt="2023-12-13T14:41:20.453" v="4752" actId="164"/>
          <ac:spMkLst>
            <pc:docMk/>
            <pc:sldMk cId="943338935" sldId="553"/>
            <ac:spMk id="31" creationId="{00A5F1B3-CF23-346A-8D9D-2283A83D1305}"/>
          </ac:spMkLst>
        </pc:spChg>
        <pc:spChg chg="add mod">
          <ac:chgData name="Chitambar, Eric" userId="05f873b4-a386-453d-a2e0-769001d3b38e" providerId="ADAL" clId="{291DF461-4C64-46FE-A023-044C6B8EAF30}" dt="2023-12-13T14:41:20.453" v="4752" actId="164"/>
          <ac:spMkLst>
            <pc:docMk/>
            <pc:sldMk cId="943338935" sldId="553"/>
            <ac:spMk id="32" creationId="{B41F1E0E-381F-25E6-B19B-7C9E617351C7}"/>
          </ac:spMkLst>
        </pc:spChg>
        <pc:spChg chg="add mod">
          <ac:chgData name="Chitambar, Eric" userId="05f873b4-a386-453d-a2e0-769001d3b38e" providerId="ADAL" clId="{291DF461-4C64-46FE-A023-044C6B8EAF30}" dt="2023-12-13T14:41:20.453" v="4752" actId="164"/>
          <ac:spMkLst>
            <pc:docMk/>
            <pc:sldMk cId="943338935" sldId="553"/>
            <ac:spMk id="34" creationId="{C5BC90EB-C42E-DC3B-EE71-919C5BE47728}"/>
          </ac:spMkLst>
        </pc:spChg>
        <pc:spChg chg="add mod">
          <ac:chgData name="Chitambar, Eric" userId="05f873b4-a386-453d-a2e0-769001d3b38e" providerId="ADAL" clId="{291DF461-4C64-46FE-A023-044C6B8EAF30}" dt="2023-12-13T14:41:20.453" v="4752" actId="164"/>
          <ac:spMkLst>
            <pc:docMk/>
            <pc:sldMk cId="943338935" sldId="553"/>
            <ac:spMk id="37" creationId="{CB0C60FA-2A72-9124-DBBB-C51D7A64FD07}"/>
          </ac:spMkLst>
        </pc:spChg>
        <pc:spChg chg="del">
          <ac:chgData name="Chitambar, Eric" userId="05f873b4-a386-453d-a2e0-769001d3b38e" providerId="ADAL" clId="{291DF461-4C64-46FE-A023-044C6B8EAF30}" dt="2023-12-13T05:09:38.053" v="1516" actId="478"/>
          <ac:spMkLst>
            <pc:docMk/>
            <pc:sldMk cId="943338935" sldId="553"/>
            <ac:spMk id="41" creationId="{ADA82A21-7C32-9522-F2F7-57B0B2537EF2}"/>
          </ac:spMkLst>
        </pc:spChg>
        <pc:spChg chg="add mod">
          <ac:chgData name="Chitambar, Eric" userId="05f873b4-a386-453d-a2e0-769001d3b38e" providerId="ADAL" clId="{291DF461-4C64-46FE-A023-044C6B8EAF30}" dt="2023-12-13T14:41:20.453" v="4752" actId="164"/>
          <ac:spMkLst>
            <pc:docMk/>
            <pc:sldMk cId="943338935" sldId="553"/>
            <ac:spMk id="44" creationId="{09EBF6C6-F284-9244-ED7A-52C7A19330DE}"/>
          </ac:spMkLst>
        </pc:spChg>
        <pc:spChg chg="add mod">
          <ac:chgData name="Chitambar, Eric" userId="05f873b4-a386-453d-a2e0-769001d3b38e" providerId="ADAL" clId="{291DF461-4C64-46FE-A023-044C6B8EAF30}" dt="2023-12-13T14:41:20.453" v="4752" actId="164"/>
          <ac:spMkLst>
            <pc:docMk/>
            <pc:sldMk cId="943338935" sldId="553"/>
            <ac:spMk id="45" creationId="{7706C964-386C-74B0-DAE8-B854ACF811B5}"/>
          </ac:spMkLst>
        </pc:spChg>
        <pc:spChg chg="add mod">
          <ac:chgData name="Chitambar, Eric" userId="05f873b4-a386-453d-a2e0-769001d3b38e" providerId="ADAL" clId="{291DF461-4C64-46FE-A023-044C6B8EAF30}" dt="2023-12-13T05:19:33.228" v="1939" actId="1076"/>
          <ac:spMkLst>
            <pc:docMk/>
            <pc:sldMk cId="943338935" sldId="553"/>
            <ac:spMk id="59" creationId="{ECE482FE-8BE3-4651-94E1-7B4D2102C706}"/>
          </ac:spMkLst>
        </pc:spChg>
        <pc:grpChg chg="add mod">
          <ac:chgData name="Chitambar, Eric" userId="05f873b4-a386-453d-a2e0-769001d3b38e" providerId="ADAL" clId="{291DF461-4C64-46FE-A023-044C6B8EAF30}" dt="2023-12-13T14:41:20.453" v="4752" actId="164"/>
          <ac:grpSpMkLst>
            <pc:docMk/>
            <pc:sldMk cId="943338935" sldId="553"/>
            <ac:grpSpMk id="2" creationId="{0BABAD16-62D7-03A2-3500-89F260CFAC8A}"/>
          </ac:grpSpMkLst>
        </pc:grpChg>
        <pc:grpChg chg="add mod">
          <ac:chgData name="Chitambar, Eric" userId="05f873b4-a386-453d-a2e0-769001d3b38e" providerId="ADAL" clId="{291DF461-4C64-46FE-A023-044C6B8EAF30}" dt="2023-12-13T14:41:20.453" v="4752" actId="164"/>
          <ac:grpSpMkLst>
            <pc:docMk/>
            <pc:sldMk cId="943338935" sldId="553"/>
            <ac:grpSpMk id="16" creationId="{3CAD007E-FAB7-6C97-BA6A-22C8F749F8EA}"/>
          </ac:grpSpMkLst>
        </pc:grpChg>
        <pc:picChg chg="mod ord replST">
          <ac:chgData name="Chitambar, Eric" userId="05f873b4-a386-453d-a2e0-769001d3b38e" providerId="ADAL" clId="{291DF461-4C64-46FE-A023-044C6B8EAF30}" dt="2023-12-13T05:38:42.996" v="2325" actId="1076"/>
          <ac:picMkLst>
            <pc:docMk/>
            <pc:sldMk cId="943338935" sldId="553"/>
            <ac:picMk id="3" creationId="{616F4021-C4A1-DA33-6732-B49B49393194}"/>
          </ac:picMkLst>
        </pc:picChg>
        <pc:picChg chg="add del mod">
          <ac:chgData name="Chitambar, Eric" userId="05f873b4-a386-453d-a2e0-769001d3b38e" providerId="ADAL" clId="{291DF461-4C64-46FE-A023-044C6B8EAF30}" dt="2023-12-13T05:11:24.383" v="1545" actId="478"/>
          <ac:picMkLst>
            <pc:docMk/>
            <pc:sldMk cId="943338935" sldId="553"/>
            <ac:picMk id="5" creationId="{061D979D-8DAE-6F13-7B64-0DCF56072FFD}"/>
          </ac:picMkLst>
        </pc:picChg>
        <pc:picChg chg="del">
          <ac:chgData name="Chitambar, Eric" userId="05f873b4-a386-453d-a2e0-769001d3b38e" providerId="ADAL" clId="{291DF461-4C64-46FE-A023-044C6B8EAF30}" dt="2023-12-13T05:09:41.082" v="1517" actId="478"/>
          <ac:picMkLst>
            <pc:docMk/>
            <pc:sldMk cId="943338935" sldId="553"/>
            <ac:picMk id="6" creationId="{723E7AF5-E91D-4CD9-19BE-0392108361E0}"/>
          </ac:picMkLst>
        </pc:picChg>
        <pc:picChg chg="del mod ord replST">
          <ac:chgData name="Chitambar, Eric" userId="05f873b4-a386-453d-a2e0-769001d3b38e" providerId="ADAL" clId="{291DF461-4C64-46FE-A023-044C6B8EAF30}" dt="2023-12-13T05:13:02.241" v="1606" actId="478"/>
          <ac:picMkLst>
            <pc:docMk/>
            <pc:sldMk cId="943338935" sldId="553"/>
            <ac:picMk id="10" creationId="{D24A9D36-89F5-1ED1-E24D-FE1ED985FDAE}"/>
          </ac:picMkLst>
        </pc:picChg>
        <pc:picChg chg="del">
          <ac:chgData name="Chitambar, Eric" userId="05f873b4-a386-453d-a2e0-769001d3b38e" providerId="ADAL" clId="{291DF461-4C64-46FE-A023-044C6B8EAF30}" dt="2023-12-13T05:09:38.053" v="1516" actId="478"/>
          <ac:picMkLst>
            <pc:docMk/>
            <pc:sldMk cId="943338935" sldId="553"/>
            <ac:picMk id="17" creationId="{ED4011BE-BF0B-3CAF-6DD3-8BE1EF9108D1}"/>
          </ac:picMkLst>
        </pc:picChg>
        <pc:picChg chg="del">
          <ac:chgData name="Chitambar, Eric" userId="05f873b4-a386-453d-a2e0-769001d3b38e" providerId="ADAL" clId="{291DF461-4C64-46FE-A023-044C6B8EAF30}" dt="2023-12-13T05:09:38.053" v="1516" actId="478"/>
          <ac:picMkLst>
            <pc:docMk/>
            <pc:sldMk cId="943338935" sldId="553"/>
            <ac:picMk id="24" creationId="{F8E00B08-BC17-261F-5ECC-EEF85FC928C2}"/>
          </ac:picMkLst>
        </pc:picChg>
        <pc:picChg chg="del">
          <ac:chgData name="Chitambar, Eric" userId="05f873b4-a386-453d-a2e0-769001d3b38e" providerId="ADAL" clId="{291DF461-4C64-46FE-A023-044C6B8EAF30}" dt="2023-12-13T05:09:38.053" v="1516" actId="478"/>
          <ac:picMkLst>
            <pc:docMk/>
            <pc:sldMk cId="943338935" sldId="553"/>
            <ac:picMk id="26" creationId="{263A43F5-0572-536B-B815-5CE854B011D6}"/>
          </ac:picMkLst>
        </pc:picChg>
        <pc:picChg chg="del">
          <ac:chgData name="Chitambar, Eric" userId="05f873b4-a386-453d-a2e0-769001d3b38e" providerId="ADAL" clId="{291DF461-4C64-46FE-A023-044C6B8EAF30}" dt="2023-12-13T05:09:38.053" v="1516" actId="478"/>
          <ac:picMkLst>
            <pc:docMk/>
            <pc:sldMk cId="943338935" sldId="553"/>
            <ac:picMk id="28" creationId="{D38D8D29-1C52-13BF-0AE7-7009FFFC9B1E}"/>
          </ac:picMkLst>
        </pc:picChg>
        <pc:picChg chg="del">
          <ac:chgData name="Chitambar, Eric" userId="05f873b4-a386-453d-a2e0-769001d3b38e" providerId="ADAL" clId="{291DF461-4C64-46FE-A023-044C6B8EAF30}" dt="2023-12-13T05:09:38.053" v="1516" actId="478"/>
          <ac:picMkLst>
            <pc:docMk/>
            <pc:sldMk cId="943338935" sldId="553"/>
            <ac:picMk id="33" creationId="{325FF1D6-8D76-C307-0BF9-2C5A240AE125}"/>
          </ac:picMkLst>
        </pc:picChg>
        <pc:picChg chg="add mod">
          <ac:chgData name="Chitambar, Eric" userId="05f873b4-a386-453d-a2e0-769001d3b38e" providerId="ADAL" clId="{291DF461-4C64-46FE-A023-044C6B8EAF30}" dt="2023-12-13T14:41:20.453" v="4752" actId="164"/>
          <ac:picMkLst>
            <pc:docMk/>
            <pc:sldMk cId="943338935" sldId="553"/>
            <ac:picMk id="35" creationId="{402E65BE-4D2B-4311-A67C-7A01CD1A4B13}"/>
          </ac:picMkLst>
        </pc:picChg>
        <pc:picChg chg="add mod">
          <ac:chgData name="Chitambar, Eric" userId="05f873b4-a386-453d-a2e0-769001d3b38e" providerId="ADAL" clId="{291DF461-4C64-46FE-A023-044C6B8EAF30}" dt="2023-12-13T14:41:20.453" v="4752" actId="164"/>
          <ac:picMkLst>
            <pc:docMk/>
            <pc:sldMk cId="943338935" sldId="553"/>
            <ac:picMk id="36" creationId="{E633ECE4-97E6-9763-4218-2FDD73A707A7}"/>
          </ac:picMkLst>
        </pc:picChg>
        <pc:picChg chg="add mod">
          <ac:chgData name="Chitambar, Eric" userId="05f873b4-a386-453d-a2e0-769001d3b38e" providerId="ADAL" clId="{291DF461-4C64-46FE-A023-044C6B8EAF30}" dt="2023-12-13T14:41:20.453" v="4752" actId="164"/>
          <ac:picMkLst>
            <pc:docMk/>
            <pc:sldMk cId="943338935" sldId="553"/>
            <ac:picMk id="38" creationId="{0A9E97E6-0D6A-30F8-8E42-A4D76E1EE4D2}"/>
          </ac:picMkLst>
        </pc:picChg>
        <pc:picChg chg="del">
          <ac:chgData name="Chitambar, Eric" userId="05f873b4-a386-453d-a2e0-769001d3b38e" providerId="ADAL" clId="{291DF461-4C64-46FE-A023-044C6B8EAF30}" dt="2023-12-13T05:09:38.053" v="1516" actId="478"/>
          <ac:picMkLst>
            <pc:docMk/>
            <pc:sldMk cId="943338935" sldId="553"/>
            <ac:picMk id="40" creationId="{22D3E789-3434-172D-644C-F313B7D1C14D}"/>
          </ac:picMkLst>
        </pc:picChg>
        <pc:picChg chg="del mod">
          <ac:chgData name="Chitambar, Eric" userId="05f873b4-a386-453d-a2e0-769001d3b38e" providerId="ADAL" clId="{291DF461-4C64-46FE-A023-044C6B8EAF30}" dt="2023-12-13T05:09:31.580" v="1515" actId="478"/>
          <ac:picMkLst>
            <pc:docMk/>
            <pc:sldMk cId="943338935" sldId="553"/>
            <ac:picMk id="43" creationId="{7275EAD1-8071-3852-037D-693E68E7FCD9}"/>
          </ac:picMkLst>
        </pc:picChg>
        <pc:picChg chg="add mod">
          <ac:chgData name="Chitambar, Eric" userId="05f873b4-a386-453d-a2e0-769001d3b38e" providerId="ADAL" clId="{291DF461-4C64-46FE-A023-044C6B8EAF30}" dt="2023-12-13T14:41:20.453" v="4752" actId="164"/>
          <ac:picMkLst>
            <pc:docMk/>
            <pc:sldMk cId="943338935" sldId="553"/>
            <ac:picMk id="46" creationId="{A8F2E01C-DC33-1CED-AD69-286E68C36C05}"/>
          </ac:picMkLst>
        </pc:picChg>
        <pc:picChg chg="add mod">
          <ac:chgData name="Chitambar, Eric" userId="05f873b4-a386-453d-a2e0-769001d3b38e" providerId="ADAL" clId="{291DF461-4C64-46FE-A023-044C6B8EAF30}" dt="2023-12-13T14:41:20.453" v="4752" actId="164"/>
          <ac:picMkLst>
            <pc:docMk/>
            <pc:sldMk cId="943338935" sldId="553"/>
            <ac:picMk id="47" creationId="{F5DB1FD3-7163-A781-F727-0AE33C4ED770}"/>
          </ac:picMkLst>
        </pc:picChg>
        <pc:picChg chg="add mod">
          <ac:chgData name="Chitambar, Eric" userId="05f873b4-a386-453d-a2e0-769001d3b38e" providerId="ADAL" clId="{291DF461-4C64-46FE-A023-044C6B8EAF30}" dt="2023-12-13T14:41:20.453" v="4752" actId="164"/>
          <ac:picMkLst>
            <pc:docMk/>
            <pc:sldMk cId="943338935" sldId="553"/>
            <ac:picMk id="48" creationId="{CDF9E78A-837A-29DB-BC8D-F6ED8095E3AE}"/>
          </ac:picMkLst>
        </pc:picChg>
        <pc:picChg chg="add mod">
          <ac:chgData name="Chitambar, Eric" userId="05f873b4-a386-453d-a2e0-769001d3b38e" providerId="ADAL" clId="{291DF461-4C64-46FE-A023-044C6B8EAF30}" dt="2023-12-13T14:41:20.453" v="4752" actId="164"/>
          <ac:picMkLst>
            <pc:docMk/>
            <pc:sldMk cId="943338935" sldId="553"/>
            <ac:picMk id="49" creationId="{6B870D3B-6A30-551F-7CD2-04A24E3E9693}"/>
          </ac:picMkLst>
        </pc:picChg>
        <pc:picChg chg="add mod">
          <ac:chgData name="Chitambar, Eric" userId="05f873b4-a386-453d-a2e0-769001d3b38e" providerId="ADAL" clId="{291DF461-4C64-46FE-A023-044C6B8EAF30}" dt="2023-12-13T14:41:20.453" v="4752" actId="164"/>
          <ac:picMkLst>
            <pc:docMk/>
            <pc:sldMk cId="943338935" sldId="553"/>
            <ac:picMk id="51" creationId="{6681DB97-279D-3599-186F-ED798259654E}"/>
          </ac:picMkLst>
        </pc:picChg>
        <pc:picChg chg="add mod">
          <ac:chgData name="Chitambar, Eric" userId="05f873b4-a386-453d-a2e0-769001d3b38e" providerId="ADAL" clId="{291DF461-4C64-46FE-A023-044C6B8EAF30}" dt="2023-12-13T14:41:20.453" v="4752" actId="164"/>
          <ac:picMkLst>
            <pc:docMk/>
            <pc:sldMk cId="943338935" sldId="553"/>
            <ac:picMk id="53" creationId="{5FA39804-2AE2-CB2B-79CE-BC06EE71C67C}"/>
          </ac:picMkLst>
        </pc:picChg>
        <pc:picChg chg="del mod ord replST">
          <ac:chgData name="Chitambar, Eric" userId="05f873b4-a386-453d-a2e0-769001d3b38e" providerId="ADAL" clId="{291DF461-4C64-46FE-A023-044C6B8EAF30}" dt="2023-12-13T05:14:00.685" v="1663" actId="478"/>
          <ac:picMkLst>
            <pc:docMk/>
            <pc:sldMk cId="943338935" sldId="553"/>
            <ac:picMk id="55" creationId="{59D56B1F-ED44-2E53-BE8A-3BCC11641C62}"/>
          </ac:picMkLst>
        </pc:picChg>
        <pc:picChg chg="del mod ord replST">
          <ac:chgData name="Chitambar, Eric" userId="05f873b4-a386-453d-a2e0-769001d3b38e" providerId="ADAL" clId="{291DF461-4C64-46FE-A023-044C6B8EAF30}" dt="2023-12-13T05:15:08.812" v="1728" actId="478"/>
          <ac:picMkLst>
            <pc:docMk/>
            <pc:sldMk cId="943338935" sldId="553"/>
            <ac:picMk id="57" creationId="{7A768D3F-A006-C853-0D30-796F43F41745}"/>
          </ac:picMkLst>
        </pc:picChg>
        <pc:picChg chg="add mod">
          <ac:chgData name="Chitambar, Eric" userId="05f873b4-a386-453d-a2e0-769001d3b38e" providerId="ADAL" clId="{291DF461-4C64-46FE-A023-044C6B8EAF30}" dt="2023-12-13T05:19:24.255" v="1938" actId="1076"/>
          <ac:picMkLst>
            <pc:docMk/>
            <pc:sldMk cId="943338935" sldId="553"/>
            <ac:picMk id="58" creationId="{86C00813-7CAA-D5C4-E49D-635B8767C8F7}"/>
          </ac:picMkLst>
        </pc:picChg>
        <pc:picChg chg="add del mod">
          <ac:chgData name="Chitambar, Eric" userId="05f873b4-a386-453d-a2e0-769001d3b38e" providerId="ADAL" clId="{291DF461-4C64-46FE-A023-044C6B8EAF30}" dt="2023-12-13T05:18:18.048" v="1843" actId="478"/>
          <ac:picMkLst>
            <pc:docMk/>
            <pc:sldMk cId="943338935" sldId="553"/>
            <ac:picMk id="60" creationId="{8DC51A07-2518-4107-99CE-AED0067CB531}"/>
          </ac:picMkLst>
        </pc:picChg>
        <pc:picChg chg="add mod">
          <ac:chgData name="Chitambar, Eric" userId="05f873b4-a386-453d-a2e0-769001d3b38e" providerId="ADAL" clId="{291DF461-4C64-46FE-A023-044C6B8EAF30}" dt="2023-12-13T05:19:33.228" v="1939" actId="1076"/>
          <ac:picMkLst>
            <pc:docMk/>
            <pc:sldMk cId="943338935" sldId="553"/>
            <ac:picMk id="61" creationId="{DD99D8D0-BA0B-2A15-E21C-BD9173CB0AA7}"/>
          </ac:picMkLst>
        </pc:picChg>
        <pc:picChg chg="add mod">
          <ac:chgData name="Chitambar, Eric" userId="05f873b4-a386-453d-a2e0-769001d3b38e" providerId="ADAL" clId="{291DF461-4C64-46FE-A023-044C6B8EAF30}" dt="2023-12-13T05:19:33.228" v="1939" actId="1076"/>
          <ac:picMkLst>
            <pc:docMk/>
            <pc:sldMk cId="943338935" sldId="553"/>
            <ac:picMk id="62" creationId="{CC6D8B60-C162-1FB4-DA26-F064752BD08B}"/>
          </ac:picMkLst>
        </pc:picChg>
        <pc:picChg chg="mod ord replST">
          <ac:chgData name="Chitambar, Eric" userId="05f873b4-a386-453d-a2e0-769001d3b38e" providerId="ADAL" clId="{291DF461-4C64-46FE-A023-044C6B8EAF30}" dt="2023-12-13T05:16:33.598" v="1735" actId="1076"/>
          <ac:picMkLst>
            <pc:docMk/>
            <pc:sldMk cId="943338935" sldId="553"/>
            <ac:picMk id="64" creationId="{F249F900-D8D5-C2CF-3BCE-D4109495F60A}"/>
          </ac:picMkLst>
        </pc:picChg>
        <pc:picChg chg="add del mod">
          <ac:chgData name="Chitambar, Eric" userId="05f873b4-a386-453d-a2e0-769001d3b38e" providerId="ADAL" clId="{291DF461-4C64-46FE-A023-044C6B8EAF30}" dt="2023-12-13T05:17:30.214" v="1762" actId="478"/>
          <ac:picMkLst>
            <pc:docMk/>
            <pc:sldMk cId="943338935" sldId="553"/>
            <ac:picMk id="65" creationId="{8AE8ADBC-B4B9-AFA4-4C32-667DAAF0B52E}"/>
          </ac:picMkLst>
        </pc:picChg>
        <pc:picChg chg="del mod ord replST">
          <ac:chgData name="Chitambar, Eric" userId="05f873b4-a386-453d-a2e0-769001d3b38e" providerId="ADAL" clId="{291DF461-4C64-46FE-A023-044C6B8EAF30}" dt="2023-12-13T05:17:41.160" v="1787" actId="478"/>
          <ac:picMkLst>
            <pc:docMk/>
            <pc:sldMk cId="943338935" sldId="553"/>
            <ac:picMk id="67" creationId="{893DADBC-58ED-D411-8B79-2E5E421D5547}"/>
          </ac:picMkLst>
        </pc:picChg>
        <pc:picChg chg="del mod ord replST">
          <ac:chgData name="Chitambar, Eric" userId="05f873b4-a386-453d-a2e0-769001d3b38e" providerId="ADAL" clId="{291DF461-4C64-46FE-A023-044C6B8EAF30}" dt="2023-12-13T05:17:51.785" v="1813" actId="478"/>
          <ac:picMkLst>
            <pc:docMk/>
            <pc:sldMk cId="943338935" sldId="553"/>
            <ac:picMk id="69" creationId="{C6BA9B24-0B68-ABE5-6551-875F958866C0}"/>
          </ac:picMkLst>
        </pc:picChg>
        <pc:picChg chg="mod ord replST">
          <ac:chgData name="Chitambar, Eric" userId="05f873b4-a386-453d-a2e0-769001d3b38e" providerId="ADAL" clId="{291DF461-4C64-46FE-A023-044C6B8EAF30}" dt="2023-12-13T05:17:51.784" v="1812" actId="108"/>
          <ac:picMkLst>
            <pc:docMk/>
            <pc:sldMk cId="943338935" sldId="553"/>
            <ac:picMk id="71" creationId="{A300BBAB-6082-48C2-FA43-155FE5FAAA2C}"/>
          </ac:picMkLst>
        </pc:picChg>
        <pc:picChg chg="del mod ord replST">
          <ac:chgData name="Chitambar, Eric" userId="05f873b4-a386-453d-a2e0-769001d3b38e" providerId="ADAL" clId="{291DF461-4C64-46FE-A023-044C6B8EAF30}" dt="2023-12-13T05:18:29.867" v="1873" actId="478"/>
          <ac:picMkLst>
            <pc:docMk/>
            <pc:sldMk cId="943338935" sldId="553"/>
            <ac:picMk id="73" creationId="{A26ED665-2B4D-05A3-6A6C-C5410FD8140D}"/>
          </ac:picMkLst>
        </pc:picChg>
        <pc:picChg chg="del mod ord replST">
          <ac:chgData name="Chitambar, Eric" userId="05f873b4-a386-453d-a2e0-769001d3b38e" providerId="ADAL" clId="{291DF461-4C64-46FE-A023-044C6B8EAF30}" dt="2023-12-13T05:18:41.647" v="1903" actId="478"/>
          <ac:picMkLst>
            <pc:docMk/>
            <pc:sldMk cId="943338935" sldId="553"/>
            <ac:picMk id="75" creationId="{B818977C-EFFD-5F83-0781-1EE2B520E685}"/>
          </ac:picMkLst>
        </pc:picChg>
        <pc:picChg chg="del mod ord replST">
          <ac:chgData name="Chitambar, Eric" userId="05f873b4-a386-453d-a2e0-769001d3b38e" providerId="ADAL" clId="{291DF461-4C64-46FE-A023-044C6B8EAF30}" dt="2023-12-13T05:18:58.020" v="1933" actId="478"/>
          <ac:picMkLst>
            <pc:docMk/>
            <pc:sldMk cId="943338935" sldId="553"/>
            <ac:picMk id="77" creationId="{ED5261F2-D75F-5935-7BA4-07EF0F0E1FEC}"/>
          </ac:picMkLst>
        </pc:picChg>
        <pc:picChg chg="mod ord replST">
          <ac:chgData name="Chitambar, Eric" userId="05f873b4-a386-453d-a2e0-769001d3b38e" providerId="ADAL" clId="{291DF461-4C64-46FE-A023-044C6B8EAF30}" dt="2023-12-13T05:19:01.998" v="1934" actId="1076"/>
          <ac:picMkLst>
            <pc:docMk/>
            <pc:sldMk cId="943338935" sldId="553"/>
            <ac:picMk id="79" creationId="{E0CA4BA6-E0EE-1C52-ED00-8269E74ECA2F}"/>
          </ac:picMkLst>
        </pc:picChg>
        <pc:cxnChg chg="add mod">
          <ac:chgData name="Chitambar, Eric" userId="05f873b4-a386-453d-a2e0-769001d3b38e" providerId="ADAL" clId="{291DF461-4C64-46FE-A023-044C6B8EAF30}" dt="2023-12-13T14:41:20.453" v="4752" actId="164"/>
          <ac:cxnSpMkLst>
            <pc:docMk/>
            <pc:sldMk cId="943338935" sldId="553"/>
            <ac:cxnSpMk id="11" creationId="{BD550AB2-DD75-F2E5-3766-35337EEC8452}"/>
          </ac:cxnSpMkLst>
        </pc:cxnChg>
        <pc:cxnChg chg="add mod">
          <ac:chgData name="Chitambar, Eric" userId="05f873b4-a386-453d-a2e0-769001d3b38e" providerId="ADAL" clId="{291DF461-4C64-46FE-A023-044C6B8EAF30}" dt="2023-12-13T14:41:20.453" v="4752" actId="164"/>
          <ac:cxnSpMkLst>
            <pc:docMk/>
            <pc:sldMk cId="943338935" sldId="553"/>
            <ac:cxnSpMk id="13" creationId="{2E81D899-0B98-4BB5-9A1F-EE6A7BA14D1A}"/>
          </ac:cxnSpMkLst>
        </pc:cxnChg>
        <pc:cxnChg chg="add mod">
          <ac:chgData name="Chitambar, Eric" userId="05f873b4-a386-453d-a2e0-769001d3b38e" providerId="ADAL" clId="{291DF461-4C64-46FE-A023-044C6B8EAF30}" dt="2023-12-13T14:41:20.453" v="4752" actId="164"/>
          <ac:cxnSpMkLst>
            <pc:docMk/>
            <pc:sldMk cId="943338935" sldId="553"/>
            <ac:cxnSpMk id="15" creationId="{3D32B12D-E6D7-426C-81C1-90D0187F0292}"/>
          </ac:cxnSpMkLst>
        </pc:cxnChg>
        <pc:cxnChg chg="mod">
          <ac:chgData name="Chitambar, Eric" userId="05f873b4-a386-453d-a2e0-769001d3b38e" providerId="ADAL" clId="{291DF461-4C64-46FE-A023-044C6B8EAF30}" dt="2023-12-13T05:11:49.578" v="1546"/>
          <ac:cxnSpMkLst>
            <pc:docMk/>
            <pc:sldMk cId="943338935" sldId="553"/>
            <ac:cxnSpMk id="18" creationId="{E4E3CB6A-E1A4-870F-4A1E-33EEB4FDA852}"/>
          </ac:cxnSpMkLst>
        </pc:cxnChg>
        <pc:cxnChg chg="mod">
          <ac:chgData name="Chitambar, Eric" userId="05f873b4-a386-453d-a2e0-769001d3b38e" providerId="ADAL" clId="{291DF461-4C64-46FE-A023-044C6B8EAF30}" dt="2023-12-13T05:11:49.578" v="1546"/>
          <ac:cxnSpMkLst>
            <pc:docMk/>
            <pc:sldMk cId="943338935" sldId="553"/>
            <ac:cxnSpMk id="19" creationId="{DF0B1B24-854A-D7BA-2854-514FB03E8817}"/>
          </ac:cxnSpMkLst>
        </pc:cxnChg>
        <pc:cxnChg chg="mod">
          <ac:chgData name="Chitambar, Eric" userId="05f873b4-a386-453d-a2e0-769001d3b38e" providerId="ADAL" clId="{291DF461-4C64-46FE-A023-044C6B8EAF30}" dt="2023-12-13T05:11:49.578" v="1546"/>
          <ac:cxnSpMkLst>
            <pc:docMk/>
            <pc:sldMk cId="943338935" sldId="553"/>
            <ac:cxnSpMk id="21" creationId="{321653A3-9B5D-3750-11DC-130F484EBA33}"/>
          </ac:cxnSpMkLst>
        </pc:cxnChg>
        <pc:cxnChg chg="add mod">
          <ac:chgData name="Chitambar, Eric" userId="05f873b4-a386-453d-a2e0-769001d3b38e" providerId="ADAL" clId="{291DF461-4C64-46FE-A023-044C6B8EAF30}" dt="2023-12-13T14:41:20.453" v="4752" actId="164"/>
          <ac:cxnSpMkLst>
            <pc:docMk/>
            <pc:sldMk cId="943338935" sldId="553"/>
            <ac:cxnSpMk id="39" creationId="{47F5AD29-BCC4-B7A8-84CE-C95EF72595D6}"/>
          </ac:cxnSpMkLst>
        </pc:cxnChg>
        <pc:cxnChg chg="add mod">
          <ac:chgData name="Chitambar, Eric" userId="05f873b4-a386-453d-a2e0-769001d3b38e" providerId="ADAL" clId="{291DF461-4C64-46FE-A023-044C6B8EAF30}" dt="2023-12-13T14:41:20.453" v="4752" actId="164"/>
          <ac:cxnSpMkLst>
            <pc:docMk/>
            <pc:sldMk cId="943338935" sldId="553"/>
            <ac:cxnSpMk id="42" creationId="{06AEB920-E817-3B00-E663-8CD6D098FAE3}"/>
          </ac:cxnSpMkLst>
        </pc:cxnChg>
        <pc:cxnChg chg="add mod">
          <ac:chgData name="Chitambar, Eric" userId="05f873b4-a386-453d-a2e0-769001d3b38e" providerId="ADAL" clId="{291DF461-4C64-46FE-A023-044C6B8EAF30}" dt="2023-12-13T14:41:20.453" v="4752" actId="164"/>
          <ac:cxnSpMkLst>
            <pc:docMk/>
            <pc:sldMk cId="943338935" sldId="553"/>
            <ac:cxnSpMk id="50" creationId="{FAB6BF43-3E22-82D3-10F1-1BCD333533C6}"/>
          </ac:cxnSpMkLst>
        </pc:cxnChg>
        <pc:cxnChg chg="add mod">
          <ac:chgData name="Chitambar, Eric" userId="05f873b4-a386-453d-a2e0-769001d3b38e" providerId="ADAL" clId="{291DF461-4C64-46FE-A023-044C6B8EAF30}" dt="2023-12-13T14:41:20.453" v="4752" actId="164"/>
          <ac:cxnSpMkLst>
            <pc:docMk/>
            <pc:sldMk cId="943338935" sldId="553"/>
            <ac:cxnSpMk id="52" creationId="{363458CA-676B-C5B7-D2B3-D09689BB5179}"/>
          </ac:cxnSpMkLst>
        </pc:cxnChg>
      </pc:sldChg>
      <pc:sldChg chg="addSp delSp modSp add mod delAnim modAnim">
        <pc:chgData name="Chitambar, Eric" userId="05f873b4-a386-453d-a2e0-769001d3b38e" providerId="ADAL" clId="{291DF461-4C64-46FE-A023-044C6B8EAF30}" dt="2023-12-13T14:42:51.950" v="4762"/>
        <pc:sldMkLst>
          <pc:docMk/>
          <pc:sldMk cId="739318267" sldId="554"/>
        </pc:sldMkLst>
        <pc:spChg chg="del">
          <ac:chgData name="Chitambar, Eric" userId="05f873b4-a386-453d-a2e0-769001d3b38e" providerId="ADAL" clId="{291DF461-4C64-46FE-A023-044C6B8EAF30}" dt="2023-12-13T05:31:03.430" v="2102" actId="478"/>
          <ac:spMkLst>
            <pc:docMk/>
            <pc:sldMk cId="739318267" sldId="554"/>
            <ac:spMk id="4" creationId="{68692D99-A44C-7793-C723-07B7E51BF154}"/>
          </ac:spMkLst>
        </pc:spChg>
        <pc:spChg chg="add mod">
          <ac:chgData name="Chitambar, Eric" userId="05f873b4-a386-453d-a2e0-769001d3b38e" providerId="ADAL" clId="{291DF461-4C64-46FE-A023-044C6B8EAF30}" dt="2023-12-13T05:31:08.894" v="2104" actId="1076"/>
          <ac:spMkLst>
            <pc:docMk/>
            <pc:sldMk cId="739318267" sldId="554"/>
            <ac:spMk id="5" creationId="{FE98ABD2-4F66-63C8-B3C5-33E2E9E2209A}"/>
          </ac:spMkLst>
        </pc:spChg>
        <pc:spChg chg="add mod">
          <ac:chgData name="Chitambar, Eric" userId="05f873b4-a386-453d-a2e0-769001d3b38e" providerId="ADAL" clId="{291DF461-4C64-46FE-A023-044C6B8EAF30}" dt="2023-12-13T05:31:08.894" v="2104" actId="1076"/>
          <ac:spMkLst>
            <pc:docMk/>
            <pc:sldMk cId="739318267" sldId="554"/>
            <ac:spMk id="10" creationId="{9925E7D3-87BA-0DEF-AA5B-E4952D731BE1}"/>
          </ac:spMkLst>
        </pc:spChg>
        <pc:spChg chg="del">
          <ac:chgData name="Chitambar, Eric" userId="05f873b4-a386-453d-a2e0-769001d3b38e" providerId="ADAL" clId="{291DF461-4C64-46FE-A023-044C6B8EAF30}" dt="2023-12-13T05:31:03.430" v="2102" actId="478"/>
          <ac:spMkLst>
            <pc:docMk/>
            <pc:sldMk cId="739318267" sldId="554"/>
            <ac:spMk id="15" creationId="{9944D809-E991-D54A-A776-4D0E9CF88BBD}"/>
          </ac:spMkLst>
        </pc:spChg>
        <pc:spChg chg="mod">
          <ac:chgData name="Chitambar, Eric" userId="05f873b4-a386-453d-a2e0-769001d3b38e" providerId="ADAL" clId="{291DF461-4C64-46FE-A023-044C6B8EAF30}" dt="2023-12-13T05:31:04.108" v="2103"/>
          <ac:spMkLst>
            <pc:docMk/>
            <pc:sldMk cId="739318267" sldId="554"/>
            <ac:spMk id="32" creationId="{93DF090A-FDF7-8D1C-1F1D-B70E575D0842}"/>
          </ac:spMkLst>
        </pc:spChg>
        <pc:spChg chg="add mod">
          <ac:chgData name="Chitambar, Eric" userId="05f873b4-a386-453d-a2e0-769001d3b38e" providerId="ADAL" clId="{291DF461-4C64-46FE-A023-044C6B8EAF30}" dt="2023-12-13T05:31:08.894" v="2104" actId="1076"/>
          <ac:spMkLst>
            <pc:docMk/>
            <pc:sldMk cId="739318267" sldId="554"/>
            <ac:spMk id="34" creationId="{E2B63CB6-12F0-A2C6-9E7B-1B4C569715E2}"/>
          </ac:spMkLst>
        </pc:spChg>
        <pc:spChg chg="add mod">
          <ac:chgData name="Chitambar, Eric" userId="05f873b4-a386-453d-a2e0-769001d3b38e" providerId="ADAL" clId="{291DF461-4C64-46FE-A023-044C6B8EAF30}" dt="2023-12-13T05:31:08.894" v="2104" actId="1076"/>
          <ac:spMkLst>
            <pc:docMk/>
            <pc:sldMk cId="739318267" sldId="554"/>
            <ac:spMk id="35" creationId="{917292EC-A9F6-ABBA-F926-AC9DD9B27C4B}"/>
          </ac:spMkLst>
        </pc:spChg>
        <pc:spChg chg="add mod">
          <ac:chgData name="Chitambar, Eric" userId="05f873b4-a386-453d-a2e0-769001d3b38e" providerId="ADAL" clId="{291DF461-4C64-46FE-A023-044C6B8EAF30}" dt="2023-12-13T05:31:08.894" v="2104" actId="1076"/>
          <ac:spMkLst>
            <pc:docMk/>
            <pc:sldMk cId="739318267" sldId="554"/>
            <ac:spMk id="36" creationId="{207BC398-D002-F3E0-028F-169D0AF9085C}"/>
          </ac:spMkLst>
        </pc:spChg>
        <pc:spChg chg="add mod">
          <ac:chgData name="Chitambar, Eric" userId="05f873b4-a386-453d-a2e0-769001d3b38e" providerId="ADAL" clId="{291DF461-4C64-46FE-A023-044C6B8EAF30}" dt="2023-12-13T05:31:08.894" v="2104" actId="1076"/>
          <ac:spMkLst>
            <pc:docMk/>
            <pc:sldMk cId="739318267" sldId="554"/>
            <ac:spMk id="37" creationId="{0109EB54-BC94-CD7F-7007-E2B63AB74BC6}"/>
          </ac:spMkLst>
        </pc:spChg>
        <pc:spChg chg="add mod">
          <ac:chgData name="Chitambar, Eric" userId="05f873b4-a386-453d-a2e0-769001d3b38e" providerId="ADAL" clId="{291DF461-4C64-46FE-A023-044C6B8EAF30}" dt="2023-12-13T05:31:08.894" v="2104" actId="1076"/>
          <ac:spMkLst>
            <pc:docMk/>
            <pc:sldMk cId="739318267" sldId="554"/>
            <ac:spMk id="38" creationId="{3FB3253A-61FE-A76B-9F04-1CC49B95F398}"/>
          </ac:spMkLst>
        </pc:spChg>
        <pc:spChg chg="add mod">
          <ac:chgData name="Chitambar, Eric" userId="05f873b4-a386-453d-a2e0-769001d3b38e" providerId="ADAL" clId="{291DF461-4C64-46FE-A023-044C6B8EAF30}" dt="2023-12-13T05:31:08.894" v="2104" actId="1076"/>
          <ac:spMkLst>
            <pc:docMk/>
            <pc:sldMk cId="739318267" sldId="554"/>
            <ac:spMk id="39" creationId="{6CD0E5E8-746A-759E-B11A-90587995B86E}"/>
          </ac:spMkLst>
        </pc:spChg>
        <pc:spChg chg="add mod">
          <ac:chgData name="Chitambar, Eric" userId="05f873b4-a386-453d-a2e0-769001d3b38e" providerId="ADAL" clId="{291DF461-4C64-46FE-A023-044C6B8EAF30}" dt="2023-12-13T05:31:08.894" v="2104" actId="1076"/>
          <ac:spMkLst>
            <pc:docMk/>
            <pc:sldMk cId="739318267" sldId="554"/>
            <ac:spMk id="40" creationId="{8CAD9175-2EBA-F463-E0C2-28E6EDBB9F29}"/>
          </ac:spMkLst>
        </pc:spChg>
        <pc:spChg chg="add mod">
          <ac:chgData name="Chitambar, Eric" userId="05f873b4-a386-453d-a2e0-769001d3b38e" providerId="ADAL" clId="{291DF461-4C64-46FE-A023-044C6B8EAF30}" dt="2023-12-13T05:31:08.894" v="2104" actId="1076"/>
          <ac:spMkLst>
            <pc:docMk/>
            <pc:sldMk cId="739318267" sldId="554"/>
            <ac:spMk id="41" creationId="{61B21658-F091-9CA7-5C06-0A55F62E7618}"/>
          </ac:spMkLst>
        </pc:spChg>
        <pc:spChg chg="add mod">
          <ac:chgData name="Chitambar, Eric" userId="05f873b4-a386-453d-a2e0-769001d3b38e" providerId="ADAL" clId="{291DF461-4C64-46FE-A023-044C6B8EAF30}" dt="2023-12-13T05:31:08.894" v="2104" actId="1076"/>
          <ac:spMkLst>
            <pc:docMk/>
            <pc:sldMk cId="739318267" sldId="554"/>
            <ac:spMk id="42" creationId="{D535BEA1-734B-6E62-9577-D3254F1D728E}"/>
          </ac:spMkLst>
        </pc:spChg>
        <pc:spChg chg="add mod">
          <ac:chgData name="Chitambar, Eric" userId="05f873b4-a386-453d-a2e0-769001d3b38e" providerId="ADAL" clId="{291DF461-4C64-46FE-A023-044C6B8EAF30}" dt="2023-12-13T05:31:08.894" v="2104" actId="1076"/>
          <ac:spMkLst>
            <pc:docMk/>
            <pc:sldMk cId="739318267" sldId="554"/>
            <ac:spMk id="45" creationId="{7B791032-F308-BFFC-CA6B-8F0686ED229D}"/>
          </ac:spMkLst>
        </pc:spChg>
        <pc:spChg chg="add mod">
          <ac:chgData name="Chitambar, Eric" userId="05f873b4-a386-453d-a2e0-769001d3b38e" providerId="ADAL" clId="{291DF461-4C64-46FE-A023-044C6B8EAF30}" dt="2023-12-13T05:31:08.894" v="2104" actId="1076"/>
          <ac:spMkLst>
            <pc:docMk/>
            <pc:sldMk cId="739318267" sldId="554"/>
            <ac:spMk id="49" creationId="{BEE1230D-83FB-2D69-4D16-7A3BDE5042E8}"/>
          </ac:spMkLst>
        </pc:spChg>
        <pc:spChg chg="add mod">
          <ac:chgData name="Chitambar, Eric" userId="05f873b4-a386-453d-a2e0-769001d3b38e" providerId="ADAL" clId="{291DF461-4C64-46FE-A023-044C6B8EAF30}" dt="2023-12-13T05:31:08.894" v="2104" actId="1076"/>
          <ac:spMkLst>
            <pc:docMk/>
            <pc:sldMk cId="739318267" sldId="554"/>
            <ac:spMk id="50" creationId="{4AE9942B-F872-0F12-2101-D94D0073DA7F}"/>
          </ac:spMkLst>
        </pc:spChg>
        <pc:spChg chg="add mod">
          <ac:chgData name="Chitambar, Eric" userId="05f873b4-a386-453d-a2e0-769001d3b38e" providerId="ADAL" clId="{291DF461-4C64-46FE-A023-044C6B8EAF30}" dt="2023-12-13T05:36:24.680" v="2298" actId="1076"/>
          <ac:spMkLst>
            <pc:docMk/>
            <pc:sldMk cId="739318267" sldId="554"/>
            <ac:spMk id="65" creationId="{D334E138-4DDB-9FDD-CC58-59B4581B1459}"/>
          </ac:spMkLst>
        </pc:spChg>
        <pc:grpChg chg="del">
          <ac:chgData name="Chitambar, Eric" userId="05f873b4-a386-453d-a2e0-769001d3b38e" providerId="ADAL" clId="{291DF461-4C64-46FE-A023-044C6B8EAF30}" dt="2023-12-13T05:31:03.430" v="2102" actId="478"/>
          <ac:grpSpMkLst>
            <pc:docMk/>
            <pc:sldMk cId="739318267" sldId="554"/>
            <ac:grpSpMk id="8" creationId="{97056DD9-3D95-0B46-9325-303DCD38913E}"/>
          </ac:grpSpMkLst>
        </pc:grpChg>
        <pc:grpChg chg="del">
          <ac:chgData name="Chitambar, Eric" userId="05f873b4-a386-453d-a2e0-769001d3b38e" providerId="ADAL" clId="{291DF461-4C64-46FE-A023-044C6B8EAF30}" dt="2023-12-13T05:31:03.430" v="2102" actId="478"/>
          <ac:grpSpMkLst>
            <pc:docMk/>
            <pc:sldMk cId="739318267" sldId="554"/>
            <ac:grpSpMk id="28" creationId="{B39ABDA3-C22E-AD41-A9AF-C1586ABA47E6}"/>
          </ac:grpSpMkLst>
        </pc:grpChg>
        <pc:grpChg chg="add mod">
          <ac:chgData name="Chitambar, Eric" userId="05f873b4-a386-453d-a2e0-769001d3b38e" providerId="ADAL" clId="{291DF461-4C64-46FE-A023-044C6B8EAF30}" dt="2023-12-13T05:31:08.894" v="2104" actId="1076"/>
          <ac:grpSpMkLst>
            <pc:docMk/>
            <pc:sldMk cId="739318267" sldId="554"/>
            <ac:grpSpMk id="29" creationId="{85C10308-C970-193E-4500-00DDE3989EBA}"/>
          </ac:grpSpMkLst>
        </pc:grpChg>
        <pc:picChg chg="del">
          <ac:chgData name="Chitambar, Eric" userId="05f873b4-a386-453d-a2e0-769001d3b38e" providerId="ADAL" clId="{291DF461-4C64-46FE-A023-044C6B8EAF30}" dt="2023-12-13T05:31:03.430" v="2102" actId="478"/>
          <ac:picMkLst>
            <pc:docMk/>
            <pc:sldMk cId="739318267" sldId="554"/>
            <ac:picMk id="3" creationId="{DD7F3C38-445E-FA48-8865-BAF50A43DEF0}"/>
          </ac:picMkLst>
        </pc:picChg>
        <pc:picChg chg="del">
          <ac:chgData name="Chitambar, Eric" userId="05f873b4-a386-453d-a2e0-769001d3b38e" providerId="ADAL" clId="{291DF461-4C64-46FE-A023-044C6B8EAF30}" dt="2023-12-13T05:31:03.430" v="2102" actId="478"/>
          <ac:picMkLst>
            <pc:docMk/>
            <pc:sldMk cId="739318267" sldId="554"/>
            <ac:picMk id="6" creationId="{822A0A56-4871-7927-D08D-96859113E1D7}"/>
          </ac:picMkLst>
        </pc:picChg>
        <pc:picChg chg="del">
          <ac:chgData name="Chitambar, Eric" userId="05f873b4-a386-453d-a2e0-769001d3b38e" providerId="ADAL" clId="{291DF461-4C64-46FE-A023-044C6B8EAF30}" dt="2023-12-13T05:31:03.430" v="2102" actId="478"/>
          <ac:picMkLst>
            <pc:docMk/>
            <pc:sldMk cId="739318267" sldId="554"/>
            <ac:picMk id="14" creationId="{F2294202-13A2-0542-A162-5879CA59DF29}"/>
          </ac:picMkLst>
        </pc:picChg>
        <pc:picChg chg="add mod">
          <ac:chgData name="Chitambar, Eric" userId="05f873b4-a386-453d-a2e0-769001d3b38e" providerId="ADAL" clId="{291DF461-4C64-46FE-A023-044C6B8EAF30}" dt="2023-12-13T05:31:08.894" v="2104" actId="1076"/>
          <ac:picMkLst>
            <pc:docMk/>
            <pc:sldMk cId="739318267" sldId="554"/>
            <ac:picMk id="43" creationId="{E3958FC8-BD30-B894-0DB1-665431D891B4}"/>
          </ac:picMkLst>
        </pc:picChg>
        <pc:picChg chg="add mod">
          <ac:chgData name="Chitambar, Eric" userId="05f873b4-a386-453d-a2e0-769001d3b38e" providerId="ADAL" clId="{291DF461-4C64-46FE-A023-044C6B8EAF30}" dt="2023-12-13T05:31:08.894" v="2104" actId="1076"/>
          <ac:picMkLst>
            <pc:docMk/>
            <pc:sldMk cId="739318267" sldId="554"/>
            <ac:picMk id="44" creationId="{11A8E4DF-29ED-4CA0-4D7C-03161BFA754C}"/>
          </ac:picMkLst>
        </pc:picChg>
        <pc:picChg chg="add mod">
          <ac:chgData name="Chitambar, Eric" userId="05f873b4-a386-453d-a2e0-769001d3b38e" providerId="ADAL" clId="{291DF461-4C64-46FE-A023-044C6B8EAF30}" dt="2023-12-13T05:31:08.894" v="2104" actId="1076"/>
          <ac:picMkLst>
            <pc:docMk/>
            <pc:sldMk cId="739318267" sldId="554"/>
            <ac:picMk id="46" creationId="{24844E1B-6CA8-56B4-0E9F-9223E95C2FBD}"/>
          </ac:picMkLst>
        </pc:picChg>
        <pc:picChg chg="add mod">
          <ac:chgData name="Chitambar, Eric" userId="05f873b4-a386-453d-a2e0-769001d3b38e" providerId="ADAL" clId="{291DF461-4C64-46FE-A023-044C6B8EAF30}" dt="2023-12-13T05:31:08.894" v="2104" actId="1076"/>
          <ac:picMkLst>
            <pc:docMk/>
            <pc:sldMk cId="739318267" sldId="554"/>
            <ac:picMk id="51" creationId="{6ADA49AE-42FD-204B-9B21-5296C07F8D62}"/>
          </ac:picMkLst>
        </pc:picChg>
        <pc:picChg chg="add mod">
          <ac:chgData name="Chitambar, Eric" userId="05f873b4-a386-453d-a2e0-769001d3b38e" providerId="ADAL" clId="{291DF461-4C64-46FE-A023-044C6B8EAF30}" dt="2023-12-13T05:31:08.894" v="2104" actId="1076"/>
          <ac:picMkLst>
            <pc:docMk/>
            <pc:sldMk cId="739318267" sldId="554"/>
            <ac:picMk id="52" creationId="{9797B67B-DC5B-8EF3-9B9D-8EAF20C0D6C4}"/>
          </ac:picMkLst>
        </pc:picChg>
        <pc:picChg chg="add mod">
          <ac:chgData name="Chitambar, Eric" userId="05f873b4-a386-453d-a2e0-769001d3b38e" providerId="ADAL" clId="{291DF461-4C64-46FE-A023-044C6B8EAF30}" dt="2023-12-13T05:31:08.894" v="2104" actId="1076"/>
          <ac:picMkLst>
            <pc:docMk/>
            <pc:sldMk cId="739318267" sldId="554"/>
            <ac:picMk id="53" creationId="{120FF4A9-DA6F-DF90-1A90-B562E30DBE4E}"/>
          </ac:picMkLst>
        </pc:picChg>
        <pc:picChg chg="add mod">
          <ac:chgData name="Chitambar, Eric" userId="05f873b4-a386-453d-a2e0-769001d3b38e" providerId="ADAL" clId="{291DF461-4C64-46FE-A023-044C6B8EAF30}" dt="2023-12-13T05:31:08.894" v="2104" actId="1076"/>
          <ac:picMkLst>
            <pc:docMk/>
            <pc:sldMk cId="739318267" sldId="554"/>
            <ac:picMk id="54" creationId="{BAFFD2D9-1656-9C07-674D-F793409B0D47}"/>
          </ac:picMkLst>
        </pc:picChg>
        <pc:picChg chg="add mod">
          <ac:chgData name="Chitambar, Eric" userId="05f873b4-a386-453d-a2e0-769001d3b38e" providerId="ADAL" clId="{291DF461-4C64-46FE-A023-044C6B8EAF30}" dt="2023-12-13T05:31:08.894" v="2104" actId="1076"/>
          <ac:picMkLst>
            <pc:docMk/>
            <pc:sldMk cId="739318267" sldId="554"/>
            <ac:picMk id="56" creationId="{CB4AD665-0955-B345-01EF-EB93876784A7}"/>
          </ac:picMkLst>
        </pc:picChg>
        <pc:picChg chg="add mod">
          <ac:chgData name="Chitambar, Eric" userId="05f873b4-a386-453d-a2e0-769001d3b38e" providerId="ADAL" clId="{291DF461-4C64-46FE-A023-044C6B8EAF30}" dt="2023-12-13T05:31:08.894" v="2104" actId="1076"/>
          <ac:picMkLst>
            <pc:docMk/>
            <pc:sldMk cId="739318267" sldId="554"/>
            <ac:picMk id="58" creationId="{9571DBD4-AEC1-D8B0-3391-C7B86EAF66A5}"/>
          </ac:picMkLst>
        </pc:picChg>
        <pc:picChg chg="add del mod">
          <ac:chgData name="Chitambar, Eric" userId="05f873b4-a386-453d-a2e0-769001d3b38e" providerId="ADAL" clId="{291DF461-4C64-46FE-A023-044C6B8EAF30}" dt="2023-12-13T05:32:29.407" v="2132" actId="478"/>
          <ac:picMkLst>
            <pc:docMk/>
            <pc:sldMk cId="739318267" sldId="554"/>
            <ac:picMk id="59" creationId="{01C3A02F-DDD2-83F0-49EE-A624AA867EF2}"/>
          </ac:picMkLst>
        </pc:picChg>
        <pc:picChg chg="del mod ord replST">
          <ac:chgData name="Chitambar, Eric" userId="05f873b4-a386-453d-a2e0-769001d3b38e" providerId="ADAL" clId="{291DF461-4C64-46FE-A023-044C6B8EAF30}" dt="2023-12-13T05:33:01.545" v="2159" actId="478"/>
          <ac:picMkLst>
            <pc:docMk/>
            <pc:sldMk cId="739318267" sldId="554"/>
            <ac:picMk id="61" creationId="{471D460C-1AEF-7DDF-A827-909E191888A4}"/>
          </ac:picMkLst>
        </pc:picChg>
        <pc:picChg chg="mod ord replST">
          <ac:chgData name="Chitambar, Eric" userId="05f873b4-a386-453d-a2e0-769001d3b38e" providerId="ADAL" clId="{291DF461-4C64-46FE-A023-044C6B8EAF30}" dt="2023-12-13T05:33:01.544" v="2158" actId="108"/>
          <ac:picMkLst>
            <pc:docMk/>
            <pc:sldMk cId="739318267" sldId="554"/>
            <ac:picMk id="63" creationId="{7E32B591-537D-E7FB-0331-F40CC344A118}"/>
          </ac:picMkLst>
        </pc:picChg>
        <pc:picChg chg="add mod">
          <ac:chgData name="Chitambar, Eric" userId="05f873b4-a386-453d-a2e0-769001d3b38e" providerId="ADAL" clId="{291DF461-4C64-46FE-A023-044C6B8EAF30}" dt="2023-12-13T05:36:24.680" v="2298" actId="1076"/>
          <ac:picMkLst>
            <pc:docMk/>
            <pc:sldMk cId="739318267" sldId="554"/>
            <ac:picMk id="64" creationId="{32FD3A60-BBF8-46B4-7F68-A37C13172354}"/>
          </ac:picMkLst>
        </pc:picChg>
        <pc:picChg chg="add del mod">
          <ac:chgData name="Chitambar, Eric" userId="05f873b4-a386-453d-a2e0-769001d3b38e" providerId="ADAL" clId="{291DF461-4C64-46FE-A023-044C6B8EAF30}" dt="2023-12-13T05:35:16.223" v="2189" actId="478"/>
          <ac:picMkLst>
            <pc:docMk/>
            <pc:sldMk cId="739318267" sldId="554"/>
            <ac:picMk id="66" creationId="{7701B896-6C54-445C-EA7F-8CD4FABC701C}"/>
          </ac:picMkLst>
        </pc:picChg>
        <pc:picChg chg="del mod ord replST">
          <ac:chgData name="Chitambar, Eric" userId="05f873b4-a386-453d-a2e0-769001d3b38e" providerId="ADAL" clId="{291DF461-4C64-46FE-A023-044C6B8EAF30}" dt="2023-12-13T05:35:44.167" v="2217" actId="478"/>
          <ac:picMkLst>
            <pc:docMk/>
            <pc:sldMk cId="739318267" sldId="554"/>
            <ac:picMk id="68" creationId="{2EA23035-F812-9E80-B66F-3BE05604365B}"/>
          </ac:picMkLst>
        </pc:picChg>
        <pc:picChg chg="del mod ord replST">
          <ac:chgData name="Chitambar, Eric" userId="05f873b4-a386-453d-a2e0-769001d3b38e" providerId="ADAL" clId="{291DF461-4C64-46FE-A023-044C6B8EAF30}" dt="2023-12-13T05:35:50.562" v="2243" actId="478"/>
          <ac:picMkLst>
            <pc:docMk/>
            <pc:sldMk cId="739318267" sldId="554"/>
            <ac:picMk id="70" creationId="{F8621C84-B684-C40B-A610-C41C379B4575}"/>
          </ac:picMkLst>
        </pc:picChg>
        <pc:picChg chg="del mod ord replST">
          <ac:chgData name="Chitambar, Eric" userId="05f873b4-a386-453d-a2e0-769001d3b38e" providerId="ADAL" clId="{291DF461-4C64-46FE-A023-044C6B8EAF30}" dt="2023-12-13T05:35:56.583" v="2269" actId="478"/>
          <ac:picMkLst>
            <pc:docMk/>
            <pc:sldMk cId="739318267" sldId="554"/>
            <ac:picMk id="72" creationId="{D710C0BF-2F37-E4E5-DABE-284AE17B55DB}"/>
          </ac:picMkLst>
        </pc:picChg>
        <pc:picChg chg="del mod ord replST">
          <ac:chgData name="Chitambar, Eric" userId="05f873b4-a386-453d-a2e0-769001d3b38e" providerId="ADAL" clId="{291DF461-4C64-46FE-A023-044C6B8EAF30}" dt="2023-12-13T05:36:05.144" v="2295" actId="478"/>
          <ac:picMkLst>
            <pc:docMk/>
            <pc:sldMk cId="739318267" sldId="554"/>
            <ac:picMk id="74" creationId="{A3F94A49-56FF-5F2B-F298-319B8958F643}"/>
          </ac:picMkLst>
        </pc:picChg>
        <pc:picChg chg="del mod ord replST">
          <ac:chgData name="Chitambar, Eric" userId="05f873b4-a386-453d-a2e0-769001d3b38e" providerId="ADAL" clId="{291DF461-4C64-46FE-A023-044C6B8EAF30}" dt="2023-12-13T05:36:44.693" v="2324" actId="478"/>
          <ac:picMkLst>
            <pc:docMk/>
            <pc:sldMk cId="739318267" sldId="554"/>
            <ac:picMk id="76" creationId="{4D0A48AE-B1E9-63C2-6985-3E62D5180770}"/>
          </ac:picMkLst>
        </pc:picChg>
        <pc:picChg chg="mod ord replST">
          <ac:chgData name="Chitambar, Eric" userId="05f873b4-a386-453d-a2e0-769001d3b38e" providerId="ADAL" clId="{291DF461-4C64-46FE-A023-044C6B8EAF30}" dt="2023-12-13T05:36:44.692" v="2323" actId="108"/>
          <ac:picMkLst>
            <pc:docMk/>
            <pc:sldMk cId="739318267" sldId="554"/>
            <ac:picMk id="78" creationId="{EA555B0E-7D21-143D-05E3-81FC3BF4E233}"/>
          </ac:picMkLst>
        </pc:picChg>
        <pc:cxnChg chg="add mod">
          <ac:chgData name="Chitambar, Eric" userId="05f873b4-a386-453d-a2e0-769001d3b38e" providerId="ADAL" clId="{291DF461-4C64-46FE-A023-044C6B8EAF30}" dt="2023-12-13T05:31:08.894" v="2104" actId="1076"/>
          <ac:cxnSpMkLst>
            <pc:docMk/>
            <pc:sldMk cId="739318267" sldId="554"/>
            <ac:cxnSpMk id="2" creationId="{49087841-20B3-F198-0D9D-0FAD11A1715D}"/>
          </ac:cxnSpMkLst>
        </pc:cxnChg>
        <pc:cxnChg chg="add mod">
          <ac:chgData name="Chitambar, Eric" userId="05f873b4-a386-453d-a2e0-769001d3b38e" providerId="ADAL" clId="{291DF461-4C64-46FE-A023-044C6B8EAF30}" dt="2023-12-13T05:31:08.894" v="2104" actId="1076"/>
          <ac:cxnSpMkLst>
            <pc:docMk/>
            <pc:sldMk cId="739318267" sldId="554"/>
            <ac:cxnSpMk id="7" creationId="{43D8F30C-EFD4-1A39-B1B3-0ED3F5E739F7}"/>
          </ac:cxnSpMkLst>
        </pc:cxnChg>
        <pc:cxnChg chg="add mod">
          <ac:chgData name="Chitambar, Eric" userId="05f873b4-a386-453d-a2e0-769001d3b38e" providerId="ADAL" clId="{291DF461-4C64-46FE-A023-044C6B8EAF30}" dt="2023-12-13T05:31:08.894" v="2104" actId="1076"/>
          <ac:cxnSpMkLst>
            <pc:docMk/>
            <pc:sldMk cId="739318267" sldId="554"/>
            <ac:cxnSpMk id="13" creationId="{E2C55A3D-F3B8-7E17-238F-A6A70F1A5F57}"/>
          </ac:cxnSpMkLst>
        </pc:cxnChg>
        <pc:cxnChg chg="mod">
          <ac:chgData name="Chitambar, Eric" userId="05f873b4-a386-453d-a2e0-769001d3b38e" providerId="ADAL" clId="{291DF461-4C64-46FE-A023-044C6B8EAF30}" dt="2023-12-13T05:31:04.108" v="2103"/>
          <ac:cxnSpMkLst>
            <pc:docMk/>
            <pc:sldMk cId="739318267" sldId="554"/>
            <ac:cxnSpMk id="30" creationId="{884B96CB-DACB-C0AB-7BFA-88716E6E5008}"/>
          </ac:cxnSpMkLst>
        </pc:cxnChg>
        <pc:cxnChg chg="mod">
          <ac:chgData name="Chitambar, Eric" userId="05f873b4-a386-453d-a2e0-769001d3b38e" providerId="ADAL" clId="{291DF461-4C64-46FE-A023-044C6B8EAF30}" dt="2023-12-13T05:31:04.108" v="2103"/>
          <ac:cxnSpMkLst>
            <pc:docMk/>
            <pc:sldMk cId="739318267" sldId="554"/>
            <ac:cxnSpMk id="31" creationId="{F151050E-9AA9-730B-DA54-42DD768915E4}"/>
          </ac:cxnSpMkLst>
        </pc:cxnChg>
        <pc:cxnChg chg="mod">
          <ac:chgData name="Chitambar, Eric" userId="05f873b4-a386-453d-a2e0-769001d3b38e" providerId="ADAL" clId="{291DF461-4C64-46FE-A023-044C6B8EAF30}" dt="2023-12-13T05:31:04.108" v="2103"/>
          <ac:cxnSpMkLst>
            <pc:docMk/>
            <pc:sldMk cId="739318267" sldId="554"/>
            <ac:cxnSpMk id="33" creationId="{0FD44104-253B-1580-D4C7-1564002E694E}"/>
          </ac:cxnSpMkLst>
        </pc:cxnChg>
        <pc:cxnChg chg="add mod">
          <ac:chgData name="Chitambar, Eric" userId="05f873b4-a386-453d-a2e0-769001d3b38e" providerId="ADAL" clId="{291DF461-4C64-46FE-A023-044C6B8EAF30}" dt="2023-12-13T05:31:08.894" v="2104" actId="1076"/>
          <ac:cxnSpMkLst>
            <pc:docMk/>
            <pc:sldMk cId="739318267" sldId="554"/>
            <ac:cxnSpMk id="47" creationId="{D94CB3E0-5431-A553-FBCA-67C514D93587}"/>
          </ac:cxnSpMkLst>
        </pc:cxnChg>
        <pc:cxnChg chg="add mod">
          <ac:chgData name="Chitambar, Eric" userId="05f873b4-a386-453d-a2e0-769001d3b38e" providerId="ADAL" clId="{291DF461-4C64-46FE-A023-044C6B8EAF30}" dt="2023-12-13T05:31:08.894" v="2104" actId="1076"/>
          <ac:cxnSpMkLst>
            <pc:docMk/>
            <pc:sldMk cId="739318267" sldId="554"/>
            <ac:cxnSpMk id="48" creationId="{F6531263-36A1-D7D2-A9CA-79A91DF1C289}"/>
          </ac:cxnSpMkLst>
        </pc:cxnChg>
        <pc:cxnChg chg="add mod">
          <ac:chgData name="Chitambar, Eric" userId="05f873b4-a386-453d-a2e0-769001d3b38e" providerId="ADAL" clId="{291DF461-4C64-46FE-A023-044C6B8EAF30}" dt="2023-12-13T05:31:08.894" v="2104" actId="1076"/>
          <ac:cxnSpMkLst>
            <pc:docMk/>
            <pc:sldMk cId="739318267" sldId="554"/>
            <ac:cxnSpMk id="55" creationId="{D38B8547-5B8A-8DB4-8274-73DD68078DD4}"/>
          </ac:cxnSpMkLst>
        </pc:cxnChg>
        <pc:cxnChg chg="add mod">
          <ac:chgData name="Chitambar, Eric" userId="05f873b4-a386-453d-a2e0-769001d3b38e" providerId="ADAL" clId="{291DF461-4C64-46FE-A023-044C6B8EAF30}" dt="2023-12-13T05:31:08.894" v="2104" actId="1076"/>
          <ac:cxnSpMkLst>
            <pc:docMk/>
            <pc:sldMk cId="739318267" sldId="554"/>
            <ac:cxnSpMk id="57" creationId="{CE260E5F-59E1-8C34-AEED-2583C2F51A62}"/>
          </ac:cxnSpMkLst>
        </pc:cxnChg>
      </pc:sldChg>
      <pc:sldChg chg="addSp delSp modSp add mod delAnim modAnim">
        <pc:chgData name="Chitambar, Eric" userId="05f873b4-a386-453d-a2e0-769001d3b38e" providerId="ADAL" clId="{291DF461-4C64-46FE-A023-044C6B8EAF30}" dt="2023-12-13T14:43:43.838" v="4830"/>
        <pc:sldMkLst>
          <pc:docMk/>
          <pc:sldMk cId="3103738861" sldId="555"/>
        </pc:sldMkLst>
        <pc:spChg chg="del">
          <ac:chgData name="Chitambar, Eric" userId="05f873b4-a386-453d-a2e0-769001d3b38e" providerId="ADAL" clId="{291DF461-4C64-46FE-A023-044C6B8EAF30}" dt="2023-12-13T05:40:15.532" v="2359" actId="478"/>
          <ac:spMkLst>
            <pc:docMk/>
            <pc:sldMk cId="3103738861" sldId="555"/>
            <ac:spMk id="5" creationId="{FE98ABD2-4F66-63C8-B3C5-33E2E9E2209A}"/>
          </ac:spMkLst>
        </pc:spChg>
        <pc:spChg chg="del">
          <ac:chgData name="Chitambar, Eric" userId="05f873b4-a386-453d-a2e0-769001d3b38e" providerId="ADAL" clId="{291DF461-4C64-46FE-A023-044C6B8EAF30}" dt="2023-12-13T05:40:15.532" v="2359" actId="478"/>
          <ac:spMkLst>
            <pc:docMk/>
            <pc:sldMk cId="3103738861" sldId="555"/>
            <ac:spMk id="10" creationId="{9925E7D3-87BA-0DEF-AA5B-E4952D731BE1}"/>
          </ac:spMkLst>
        </pc:spChg>
        <pc:spChg chg="mod">
          <ac:chgData name="Chitambar, Eric" userId="05f873b4-a386-453d-a2e0-769001d3b38e" providerId="ADAL" clId="{291DF461-4C64-46FE-A023-044C6B8EAF30}" dt="2023-12-13T05:41:49.786" v="2393" actId="20577"/>
          <ac:spMkLst>
            <pc:docMk/>
            <pc:sldMk cId="3103738861" sldId="555"/>
            <ac:spMk id="12" creationId="{505CF26A-64F1-EF09-74E1-E1CF1B673196}"/>
          </ac:spMkLst>
        </pc:spChg>
        <pc:spChg chg="del">
          <ac:chgData name="Chitambar, Eric" userId="05f873b4-a386-453d-a2e0-769001d3b38e" providerId="ADAL" clId="{291DF461-4C64-46FE-A023-044C6B8EAF30}" dt="2023-12-13T05:40:15.532" v="2359" actId="478"/>
          <ac:spMkLst>
            <pc:docMk/>
            <pc:sldMk cId="3103738861" sldId="555"/>
            <ac:spMk id="34" creationId="{E2B63CB6-12F0-A2C6-9E7B-1B4C569715E2}"/>
          </ac:spMkLst>
        </pc:spChg>
        <pc:spChg chg="del">
          <ac:chgData name="Chitambar, Eric" userId="05f873b4-a386-453d-a2e0-769001d3b38e" providerId="ADAL" clId="{291DF461-4C64-46FE-A023-044C6B8EAF30}" dt="2023-12-13T05:40:15.532" v="2359" actId="478"/>
          <ac:spMkLst>
            <pc:docMk/>
            <pc:sldMk cId="3103738861" sldId="555"/>
            <ac:spMk id="35" creationId="{917292EC-A9F6-ABBA-F926-AC9DD9B27C4B}"/>
          </ac:spMkLst>
        </pc:spChg>
        <pc:spChg chg="del">
          <ac:chgData name="Chitambar, Eric" userId="05f873b4-a386-453d-a2e0-769001d3b38e" providerId="ADAL" clId="{291DF461-4C64-46FE-A023-044C6B8EAF30}" dt="2023-12-13T05:40:15.532" v="2359" actId="478"/>
          <ac:spMkLst>
            <pc:docMk/>
            <pc:sldMk cId="3103738861" sldId="555"/>
            <ac:spMk id="36" creationId="{207BC398-D002-F3E0-028F-169D0AF9085C}"/>
          </ac:spMkLst>
        </pc:spChg>
        <pc:spChg chg="del">
          <ac:chgData name="Chitambar, Eric" userId="05f873b4-a386-453d-a2e0-769001d3b38e" providerId="ADAL" clId="{291DF461-4C64-46FE-A023-044C6B8EAF30}" dt="2023-12-13T05:40:15.532" v="2359" actId="478"/>
          <ac:spMkLst>
            <pc:docMk/>
            <pc:sldMk cId="3103738861" sldId="555"/>
            <ac:spMk id="37" creationId="{0109EB54-BC94-CD7F-7007-E2B63AB74BC6}"/>
          </ac:spMkLst>
        </pc:spChg>
        <pc:spChg chg="del">
          <ac:chgData name="Chitambar, Eric" userId="05f873b4-a386-453d-a2e0-769001d3b38e" providerId="ADAL" clId="{291DF461-4C64-46FE-A023-044C6B8EAF30}" dt="2023-12-13T05:40:15.532" v="2359" actId="478"/>
          <ac:spMkLst>
            <pc:docMk/>
            <pc:sldMk cId="3103738861" sldId="555"/>
            <ac:spMk id="38" creationId="{3FB3253A-61FE-A76B-9F04-1CC49B95F398}"/>
          </ac:spMkLst>
        </pc:spChg>
        <pc:spChg chg="del">
          <ac:chgData name="Chitambar, Eric" userId="05f873b4-a386-453d-a2e0-769001d3b38e" providerId="ADAL" clId="{291DF461-4C64-46FE-A023-044C6B8EAF30}" dt="2023-12-13T05:40:15.532" v="2359" actId="478"/>
          <ac:spMkLst>
            <pc:docMk/>
            <pc:sldMk cId="3103738861" sldId="555"/>
            <ac:spMk id="39" creationId="{6CD0E5E8-746A-759E-B11A-90587995B86E}"/>
          </ac:spMkLst>
        </pc:spChg>
        <pc:spChg chg="del">
          <ac:chgData name="Chitambar, Eric" userId="05f873b4-a386-453d-a2e0-769001d3b38e" providerId="ADAL" clId="{291DF461-4C64-46FE-A023-044C6B8EAF30}" dt="2023-12-13T05:40:15.532" v="2359" actId="478"/>
          <ac:spMkLst>
            <pc:docMk/>
            <pc:sldMk cId="3103738861" sldId="555"/>
            <ac:spMk id="40" creationId="{8CAD9175-2EBA-F463-E0C2-28E6EDBB9F29}"/>
          </ac:spMkLst>
        </pc:spChg>
        <pc:spChg chg="del">
          <ac:chgData name="Chitambar, Eric" userId="05f873b4-a386-453d-a2e0-769001d3b38e" providerId="ADAL" clId="{291DF461-4C64-46FE-A023-044C6B8EAF30}" dt="2023-12-13T05:40:15.532" v="2359" actId="478"/>
          <ac:spMkLst>
            <pc:docMk/>
            <pc:sldMk cId="3103738861" sldId="555"/>
            <ac:spMk id="41" creationId="{61B21658-F091-9CA7-5C06-0A55F62E7618}"/>
          </ac:spMkLst>
        </pc:spChg>
        <pc:spChg chg="del">
          <ac:chgData name="Chitambar, Eric" userId="05f873b4-a386-453d-a2e0-769001d3b38e" providerId="ADAL" clId="{291DF461-4C64-46FE-A023-044C6B8EAF30}" dt="2023-12-13T05:40:15.532" v="2359" actId="478"/>
          <ac:spMkLst>
            <pc:docMk/>
            <pc:sldMk cId="3103738861" sldId="555"/>
            <ac:spMk id="42" creationId="{D535BEA1-734B-6E62-9577-D3254F1D728E}"/>
          </ac:spMkLst>
        </pc:spChg>
        <pc:spChg chg="del">
          <ac:chgData name="Chitambar, Eric" userId="05f873b4-a386-453d-a2e0-769001d3b38e" providerId="ADAL" clId="{291DF461-4C64-46FE-A023-044C6B8EAF30}" dt="2023-12-13T05:40:15.532" v="2359" actId="478"/>
          <ac:spMkLst>
            <pc:docMk/>
            <pc:sldMk cId="3103738861" sldId="555"/>
            <ac:spMk id="45" creationId="{7B791032-F308-BFFC-CA6B-8F0686ED229D}"/>
          </ac:spMkLst>
        </pc:spChg>
        <pc:spChg chg="del">
          <ac:chgData name="Chitambar, Eric" userId="05f873b4-a386-453d-a2e0-769001d3b38e" providerId="ADAL" clId="{291DF461-4C64-46FE-A023-044C6B8EAF30}" dt="2023-12-13T05:40:15.532" v="2359" actId="478"/>
          <ac:spMkLst>
            <pc:docMk/>
            <pc:sldMk cId="3103738861" sldId="555"/>
            <ac:spMk id="49" creationId="{BEE1230D-83FB-2D69-4D16-7A3BDE5042E8}"/>
          </ac:spMkLst>
        </pc:spChg>
        <pc:spChg chg="del">
          <ac:chgData name="Chitambar, Eric" userId="05f873b4-a386-453d-a2e0-769001d3b38e" providerId="ADAL" clId="{291DF461-4C64-46FE-A023-044C6B8EAF30}" dt="2023-12-13T05:40:15.532" v="2359" actId="478"/>
          <ac:spMkLst>
            <pc:docMk/>
            <pc:sldMk cId="3103738861" sldId="555"/>
            <ac:spMk id="50" creationId="{4AE9942B-F872-0F12-2101-D94D0073DA7F}"/>
          </ac:spMkLst>
        </pc:spChg>
        <pc:spChg chg="del">
          <ac:chgData name="Chitambar, Eric" userId="05f873b4-a386-453d-a2e0-769001d3b38e" providerId="ADAL" clId="{291DF461-4C64-46FE-A023-044C6B8EAF30}" dt="2023-12-13T05:50:22.287" v="2467" actId="478"/>
          <ac:spMkLst>
            <pc:docMk/>
            <pc:sldMk cId="3103738861" sldId="555"/>
            <ac:spMk id="65" creationId="{D334E138-4DDB-9FDD-CC58-59B4581B1459}"/>
          </ac:spMkLst>
        </pc:spChg>
        <pc:grpChg chg="del">
          <ac:chgData name="Chitambar, Eric" userId="05f873b4-a386-453d-a2e0-769001d3b38e" providerId="ADAL" clId="{291DF461-4C64-46FE-A023-044C6B8EAF30}" dt="2023-12-13T05:40:15.532" v="2359" actId="478"/>
          <ac:grpSpMkLst>
            <pc:docMk/>
            <pc:sldMk cId="3103738861" sldId="555"/>
            <ac:grpSpMk id="29" creationId="{85C10308-C970-193E-4500-00DDE3989EBA}"/>
          </ac:grpSpMkLst>
        </pc:grpChg>
        <pc:picChg chg="add del mod">
          <ac:chgData name="Chitambar, Eric" userId="05f873b4-a386-453d-a2e0-769001d3b38e" providerId="ADAL" clId="{291DF461-4C64-46FE-A023-044C6B8EAF30}" dt="2023-12-13T05:49:10.157" v="2457" actId="478"/>
          <ac:picMkLst>
            <pc:docMk/>
            <pc:sldMk cId="3103738861" sldId="555"/>
            <ac:picMk id="3" creationId="{9BE49B46-59CB-35D8-89BF-6070674CA873}"/>
          </ac:picMkLst>
        </pc:picChg>
        <pc:picChg chg="del mod ord replST">
          <ac:chgData name="Chitambar, Eric" userId="05f873b4-a386-453d-a2e0-769001d3b38e" providerId="ADAL" clId="{291DF461-4C64-46FE-A023-044C6B8EAF30}" dt="2023-12-13T14:43:19.918" v="4826" actId="478"/>
          <ac:picMkLst>
            <pc:docMk/>
            <pc:sldMk cId="3103738861" sldId="555"/>
            <ac:picMk id="3" creationId="{CCDF57CF-2820-D62D-6D27-44788FFA5FC9}"/>
          </ac:picMkLst>
        </pc:picChg>
        <pc:picChg chg="mod ord replST">
          <ac:chgData name="Chitambar, Eric" userId="05f873b4-a386-453d-a2e0-769001d3b38e" providerId="ADAL" clId="{291DF461-4C64-46FE-A023-044C6B8EAF30}" dt="2023-12-13T14:43:19.918" v="4825" actId="108"/>
          <ac:picMkLst>
            <pc:docMk/>
            <pc:sldMk cId="3103738861" sldId="555"/>
            <ac:picMk id="5" creationId="{529B27C7-D534-A9DA-D33B-61EF9EEE677B}"/>
          </ac:picMkLst>
        </pc:picChg>
        <pc:picChg chg="del mod ord replST">
          <ac:chgData name="Chitambar, Eric" userId="05f873b4-a386-453d-a2e0-769001d3b38e" providerId="ADAL" clId="{291DF461-4C64-46FE-A023-044C6B8EAF30}" dt="2023-12-13T05:42:08.269" v="2423" actId="478"/>
          <ac:picMkLst>
            <pc:docMk/>
            <pc:sldMk cId="3103738861" sldId="555"/>
            <ac:picMk id="6" creationId="{61C47857-B05C-6578-CE04-10F5BFB593E7}"/>
          </ac:picMkLst>
        </pc:picChg>
        <pc:picChg chg="del mod ord replST">
          <ac:chgData name="Chitambar, Eric" userId="05f873b4-a386-453d-a2e0-769001d3b38e" providerId="ADAL" clId="{291DF461-4C64-46FE-A023-044C6B8EAF30}" dt="2023-12-13T05:42:16.177" v="2453" actId="478"/>
          <ac:picMkLst>
            <pc:docMk/>
            <pc:sldMk cId="3103738861" sldId="555"/>
            <ac:picMk id="9" creationId="{30ABF9D7-A9E2-CE88-7F20-FD54424352A9}"/>
          </ac:picMkLst>
        </pc:picChg>
        <pc:picChg chg="del mod ord replST">
          <ac:chgData name="Chitambar, Eric" userId="05f873b4-a386-453d-a2e0-769001d3b38e" providerId="ADAL" clId="{291DF461-4C64-46FE-A023-044C6B8EAF30}" dt="2023-12-13T14:43:10.673" v="4793" actId="478"/>
          <ac:picMkLst>
            <pc:docMk/>
            <pc:sldMk cId="3103738861" sldId="555"/>
            <ac:picMk id="14" creationId="{EF66D795-7E1A-34F6-90F3-0A7F3CC26341}"/>
          </ac:picMkLst>
        </pc:picChg>
        <pc:picChg chg="add mod">
          <ac:chgData name="Chitambar, Eric" userId="05f873b4-a386-453d-a2e0-769001d3b38e" providerId="ADAL" clId="{291DF461-4C64-46FE-A023-044C6B8EAF30}" dt="2023-12-13T05:59:38.873" v="2606" actId="1076"/>
          <ac:picMkLst>
            <pc:docMk/>
            <pc:sldMk cId="3103738861" sldId="555"/>
            <ac:picMk id="16" creationId="{C70338E6-A27F-5BD3-5E27-085114CE40DD}"/>
          </ac:picMkLst>
        </pc:picChg>
        <pc:picChg chg="add del mod">
          <ac:chgData name="Chitambar, Eric" userId="05f873b4-a386-453d-a2e0-769001d3b38e" providerId="ADAL" clId="{291DF461-4C64-46FE-A023-044C6B8EAF30}" dt="2023-12-13T05:52:12.328" v="2492" actId="478"/>
          <ac:picMkLst>
            <pc:docMk/>
            <pc:sldMk cId="3103738861" sldId="555"/>
            <ac:picMk id="17" creationId="{B996C503-7BA5-27DE-D4B6-BBECBCAC7E00}"/>
          </ac:picMkLst>
        </pc:picChg>
        <pc:picChg chg="mod ord replST">
          <ac:chgData name="Chitambar, Eric" userId="05f873b4-a386-453d-a2e0-769001d3b38e" providerId="ADAL" clId="{291DF461-4C64-46FE-A023-044C6B8EAF30}" dt="2023-12-13T05:54:57.200" v="2503" actId="1076"/>
          <ac:picMkLst>
            <pc:docMk/>
            <pc:sldMk cId="3103738861" sldId="555"/>
            <ac:picMk id="19" creationId="{E862CB14-8AE1-4102-88B5-91B6FACA4F0D}"/>
          </ac:picMkLst>
        </pc:picChg>
        <pc:picChg chg="add mod">
          <ac:chgData name="Chitambar, Eric" userId="05f873b4-a386-453d-a2e0-769001d3b38e" providerId="ADAL" clId="{291DF461-4C64-46FE-A023-044C6B8EAF30}" dt="2023-12-13T14:43:12.775" v="4794"/>
          <ac:picMkLst>
            <pc:docMk/>
            <pc:sldMk cId="3103738861" sldId="555"/>
            <ac:picMk id="21" creationId="{EA39E6F1-C9F8-D50A-5200-A87566C227E8}"/>
          </ac:picMkLst>
        </pc:picChg>
        <pc:picChg chg="add del mod">
          <ac:chgData name="Chitambar, Eric" userId="05f873b4-a386-453d-a2e0-769001d3b38e" providerId="ADAL" clId="{291DF461-4C64-46FE-A023-044C6B8EAF30}" dt="2023-12-13T05:55:43.176" v="2533" actId="478"/>
          <ac:picMkLst>
            <pc:docMk/>
            <pc:sldMk cId="3103738861" sldId="555"/>
            <ac:picMk id="22" creationId="{6504ED5D-91C4-C213-358D-586180F5E537}"/>
          </ac:picMkLst>
        </pc:picChg>
        <pc:picChg chg="del mod ord replST">
          <ac:chgData name="Chitambar, Eric" userId="05f873b4-a386-453d-a2e0-769001d3b38e" providerId="ADAL" clId="{291DF461-4C64-46FE-A023-044C6B8EAF30}" dt="2023-12-13T05:55:55.182" v="2559" actId="478"/>
          <ac:picMkLst>
            <pc:docMk/>
            <pc:sldMk cId="3103738861" sldId="555"/>
            <ac:picMk id="24" creationId="{7E09643C-F25A-BB90-EB4D-49B1C2286B46}"/>
          </ac:picMkLst>
        </pc:picChg>
        <pc:picChg chg="mod ord replST">
          <ac:chgData name="Chitambar, Eric" userId="05f873b4-a386-453d-a2e0-769001d3b38e" providerId="ADAL" clId="{291DF461-4C64-46FE-A023-044C6B8EAF30}" dt="2023-12-13T05:55:55.166" v="2558" actId="108"/>
          <ac:picMkLst>
            <pc:docMk/>
            <pc:sldMk cId="3103738861" sldId="555"/>
            <ac:picMk id="26" creationId="{360F4574-3B6A-2BD3-7761-3492D5846B05}"/>
          </ac:picMkLst>
        </pc:picChg>
        <pc:picChg chg="mod replST">
          <ac:chgData name="Chitambar, Eric" userId="05f873b4-a386-453d-a2e0-769001d3b38e" providerId="ADAL" clId="{291DF461-4C64-46FE-A023-044C6B8EAF30}" dt="2023-12-13T05:57:41.530" v="2580" actId="1076"/>
          <ac:picMkLst>
            <pc:docMk/>
            <pc:sldMk cId="3103738861" sldId="555"/>
            <ac:picMk id="28" creationId="{EC581760-EF10-DA11-0A1E-95D7114094E7}"/>
          </ac:picMkLst>
        </pc:picChg>
        <pc:picChg chg="del">
          <ac:chgData name="Chitambar, Eric" userId="05f873b4-a386-453d-a2e0-769001d3b38e" providerId="ADAL" clId="{291DF461-4C64-46FE-A023-044C6B8EAF30}" dt="2023-12-13T05:40:15.532" v="2359" actId="478"/>
          <ac:picMkLst>
            <pc:docMk/>
            <pc:sldMk cId="3103738861" sldId="555"/>
            <ac:picMk id="43" creationId="{E3958FC8-BD30-B894-0DB1-665431D891B4}"/>
          </ac:picMkLst>
        </pc:picChg>
        <pc:picChg chg="del">
          <ac:chgData name="Chitambar, Eric" userId="05f873b4-a386-453d-a2e0-769001d3b38e" providerId="ADAL" clId="{291DF461-4C64-46FE-A023-044C6B8EAF30}" dt="2023-12-13T05:40:15.532" v="2359" actId="478"/>
          <ac:picMkLst>
            <pc:docMk/>
            <pc:sldMk cId="3103738861" sldId="555"/>
            <ac:picMk id="44" creationId="{11A8E4DF-29ED-4CA0-4D7C-03161BFA754C}"/>
          </ac:picMkLst>
        </pc:picChg>
        <pc:picChg chg="del">
          <ac:chgData name="Chitambar, Eric" userId="05f873b4-a386-453d-a2e0-769001d3b38e" providerId="ADAL" clId="{291DF461-4C64-46FE-A023-044C6B8EAF30}" dt="2023-12-13T05:40:15.532" v="2359" actId="478"/>
          <ac:picMkLst>
            <pc:docMk/>
            <pc:sldMk cId="3103738861" sldId="555"/>
            <ac:picMk id="46" creationId="{24844E1B-6CA8-56B4-0E9F-9223E95C2FBD}"/>
          </ac:picMkLst>
        </pc:picChg>
        <pc:picChg chg="del">
          <ac:chgData name="Chitambar, Eric" userId="05f873b4-a386-453d-a2e0-769001d3b38e" providerId="ADAL" clId="{291DF461-4C64-46FE-A023-044C6B8EAF30}" dt="2023-12-13T05:40:15.532" v="2359" actId="478"/>
          <ac:picMkLst>
            <pc:docMk/>
            <pc:sldMk cId="3103738861" sldId="555"/>
            <ac:picMk id="51" creationId="{6ADA49AE-42FD-204B-9B21-5296C07F8D62}"/>
          </ac:picMkLst>
        </pc:picChg>
        <pc:picChg chg="del">
          <ac:chgData name="Chitambar, Eric" userId="05f873b4-a386-453d-a2e0-769001d3b38e" providerId="ADAL" clId="{291DF461-4C64-46FE-A023-044C6B8EAF30}" dt="2023-12-13T05:40:15.532" v="2359" actId="478"/>
          <ac:picMkLst>
            <pc:docMk/>
            <pc:sldMk cId="3103738861" sldId="555"/>
            <ac:picMk id="52" creationId="{9797B67B-DC5B-8EF3-9B9D-8EAF20C0D6C4}"/>
          </ac:picMkLst>
        </pc:picChg>
        <pc:picChg chg="del">
          <ac:chgData name="Chitambar, Eric" userId="05f873b4-a386-453d-a2e0-769001d3b38e" providerId="ADAL" clId="{291DF461-4C64-46FE-A023-044C6B8EAF30}" dt="2023-12-13T05:40:15.532" v="2359" actId="478"/>
          <ac:picMkLst>
            <pc:docMk/>
            <pc:sldMk cId="3103738861" sldId="555"/>
            <ac:picMk id="53" creationId="{120FF4A9-DA6F-DF90-1A90-B562E30DBE4E}"/>
          </ac:picMkLst>
        </pc:picChg>
        <pc:picChg chg="del">
          <ac:chgData name="Chitambar, Eric" userId="05f873b4-a386-453d-a2e0-769001d3b38e" providerId="ADAL" clId="{291DF461-4C64-46FE-A023-044C6B8EAF30}" dt="2023-12-13T05:40:15.532" v="2359" actId="478"/>
          <ac:picMkLst>
            <pc:docMk/>
            <pc:sldMk cId="3103738861" sldId="555"/>
            <ac:picMk id="54" creationId="{BAFFD2D9-1656-9C07-674D-F793409B0D47}"/>
          </ac:picMkLst>
        </pc:picChg>
        <pc:picChg chg="del">
          <ac:chgData name="Chitambar, Eric" userId="05f873b4-a386-453d-a2e0-769001d3b38e" providerId="ADAL" clId="{291DF461-4C64-46FE-A023-044C6B8EAF30}" dt="2023-12-13T05:40:15.532" v="2359" actId="478"/>
          <ac:picMkLst>
            <pc:docMk/>
            <pc:sldMk cId="3103738861" sldId="555"/>
            <ac:picMk id="56" creationId="{CB4AD665-0955-B345-01EF-EB93876784A7}"/>
          </ac:picMkLst>
        </pc:picChg>
        <pc:picChg chg="del">
          <ac:chgData name="Chitambar, Eric" userId="05f873b4-a386-453d-a2e0-769001d3b38e" providerId="ADAL" clId="{291DF461-4C64-46FE-A023-044C6B8EAF30}" dt="2023-12-13T05:40:15.532" v="2359" actId="478"/>
          <ac:picMkLst>
            <pc:docMk/>
            <pc:sldMk cId="3103738861" sldId="555"/>
            <ac:picMk id="58" creationId="{9571DBD4-AEC1-D8B0-3391-C7B86EAF66A5}"/>
          </ac:picMkLst>
        </pc:picChg>
        <pc:picChg chg="mod replST">
          <ac:chgData name="Chitambar, Eric" userId="05f873b4-a386-453d-a2e0-769001d3b38e" providerId="ADAL" clId="{291DF461-4C64-46FE-A023-044C6B8EAF30}" dt="2023-12-13T05:58:11.657" v="2601" actId="1076"/>
          <ac:picMkLst>
            <pc:docMk/>
            <pc:sldMk cId="3103738861" sldId="555"/>
            <ac:picMk id="60" creationId="{427B3AA2-E990-4C12-A773-79864351E3A4}"/>
          </ac:picMkLst>
        </pc:picChg>
        <pc:picChg chg="del mod">
          <ac:chgData name="Chitambar, Eric" userId="05f873b4-a386-453d-a2e0-769001d3b38e" providerId="ADAL" clId="{291DF461-4C64-46FE-A023-044C6B8EAF30}" dt="2023-12-13T05:41:33.139" v="2392" actId="478"/>
          <ac:picMkLst>
            <pc:docMk/>
            <pc:sldMk cId="3103738861" sldId="555"/>
            <ac:picMk id="63" creationId="{7E32B591-537D-E7FB-0331-F40CC344A118}"/>
          </ac:picMkLst>
        </pc:picChg>
        <pc:picChg chg="del">
          <ac:chgData name="Chitambar, Eric" userId="05f873b4-a386-453d-a2e0-769001d3b38e" providerId="ADAL" clId="{291DF461-4C64-46FE-A023-044C6B8EAF30}" dt="2023-12-13T05:50:22.287" v="2467" actId="478"/>
          <ac:picMkLst>
            <pc:docMk/>
            <pc:sldMk cId="3103738861" sldId="555"/>
            <ac:picMk id="64" creationId="{32FD3A60-BBF8-46B4-7F68-A37C13172354}"/>
          </ac:picMkLst>
        </pc:picChg>
        <pc:picChg chg="del">
          <ac:chgData name="Chitambar, Eric" userId="05f873b4-a386-453d-a2e0-769001d3b38e" providerId="ADAL" clId="{291DF461-4C64-46FE-A023-044C6B8EAF30}" dt="2023-12-13T05:50:22.287" v="2467" actId="478"/>
          <ac:picMkLst>
            <pc:docMk/>
            <pc:sldMk cId="3103738861" sldId="555"/>
            <ac:picMk id="78" creationId="{EA555B0E-7D21-143D-05E3-81FC3BF4E233}"/>
          </ac:picMkLst>
        </pc:picChg>
        <pc:cxnChg chg="del">
          <ac:chgData name="Chitambar, Eric" userId="05f873b4-a386-453d-a2e0-769001d3b38e" providerId="ADAL" clId="{291DF461-4C64-46FE-A023-044C6B8EAF30}" dt="2023-12-13T05:40:15.532" v="2359" actId="478"/>
          <ac:cxnSpMkLst>
            <pc:docMk/>
            <pc:sldMk cId="3103738861" sldId="555"/>
            <ac:cxnSpMk id="2" creationId="{49087841-20B3-F198-0D9D-0FAD11A1715D}"/>
          </ac:cxnSpMkLst>
        </pc:cxnChg>
        <pc:cxnChg chg="del">
          <ac:chgData name="Chitambar, Eric" userId="05f873b4-a386-453d-a2e0-769001d3b38e" providerId="ADAL" clId="{291DF461-4C64-46FE-A023-044C6B8EAF30}" dt="2023-12-13T05:40:15.532" v="2359" actId="478"/>
          <ac:cxnSpMkLst>
            <pc:docMk/>
            <pc:sldMk cId="3103738861" sldId="555"/>
            <ac:cxnSpMk id="7" creationId="{43D8F30C-EFD4-1A39-B1B3-0ED3F5E739F7}"/>
          </ac:cxnSpMkLst>
        </pc:cxnChg>
        <pc:cxnChg chg="del">
          <ac:chgData name="Chitambar, Eric" userId="05f873b4-a386-453d-a2e0-769001d3b38e" providerId="ADAL" clId="{291DF461-4C64-46FE-A023-044C6B8EAF30}" dt="2023-12-13T05:40:15.532" v="2359" actId="478"/>
          <ac:cxnSpMkLst>
            <pc:docMk/>
            <pc:sldMk cId="3103738861" sldId="555"/>
            <ac:cxnSpMk id="13" creationId="{E2C55A3D-F3B8-7E17-238F-A6A70F1A5F57}"/>
          </ac:cxnSpMkLst>
        </pc:cxnChg>
        <pc:cxnChg chg="del">
          <ac:chgData name="Chitambar, Eric" userId="05f873b4-a386-453d-a2e0-769001d3b38e" providerId="ADAL" clId="{291DF461-4C64-46FE-A023-044C6B8EAF30}" dt="2023-12-13T05:40:15.532" v="2359" actId="478"/>
          <ac:cxnSpMkLst>
            <pc:docMk/>
            <pc:sldMk cId="3103738861" sldId="555"/>
            <ac:cxnSpMk id="47" creationId="{D94CB3E0-5431-A553-FBCA-67C514D93587}"/>
          </ac:cxnSpMkLst>
        </pc:cxnChg>
        <pc:cxnChg chg="del">
          <ac:chgData name="Chitambar, Eric" userId="05f873b4-a386-453d-a2e0-769001d3b38e" providerId="ADAL" clId="{291DF461-4C64-46FE-A023-044C6B8EAF30}" dt="2023-12-13T05:40:15.532" v="2359" actId="478"/>
          <ac:cxnSpMkLst>
            <pc:docMk/>
            <pc:sldMk cId="3103738861" sldId="555"/>
            <ac:cxnSpMk id="48" creationId="{F6531263-36A1-D7D2-A9CA-79A91DF1C289}"/>
          </ac:cxnSpMkLst>
        </pc:cxnChg>
        <pc:cxnChg chg="del">
          <ac:chgData name="Chitambar, Eric" userId="05f873b4-a386-453d-a2e0-769001d3b38e" providerId="ADAL" clId="{291DF461-4C64-46FE-A023-044C6B8EAF30}" dt="2023-12-13T05:40:15.532" v="2359" actId="478"/>
          <ac:cxnSpMkLst>
            <pc:docMk/>
            <pc:sldMk cId="3103738861" sldId="555"/>
            <ac:cxnSpMk id="55" creationId="{D38B8547-5B8A-8DB4-8274-73DD68078DD4}"/>
          </ac:cxnSpMkLst>
        </pc:cxnChg>
        <pc:cxnChg chg="del">
          <ac:chgData name="Chitambar, Eric" userId="05f873b4-a386-453d-a2e0-769001d3b38e" providerId="ADAL" clId="{291DF461-4C64-46FE-A023-044C6B8EAF30}" dt="2023-12-13T05:40:15.532" v="2359" actId="478"/>
          <ac:cxnSpMkLst>
            <pc:docMk/>
            <pc:sldMk cId="3103738861" sldId="555"/>
            <ac:cxnSpMk id="57" creationId="{CE260E5F-59E1-8C34-AEED-2583C2F51A62}"/>
          </ac:cxnSpMkLst>
        </pc:cxnChg>
      </pc:sldChg>
      <pc:sldChg chg="addSp delSp modSp add mod delAnim modAnim">
        <pc:chgData name="Chitambar, Eric" userId="05f873b4-a386-453d-a2e0-769001d3b38e" providerId="ADAL" clId="{291DF461-4C64-46FE-A023-044C6B8EAF30}" dt="2023-12-13T14:44:58.861" v="4841"/>
        <pc:sldMkLst>
          <pc:docMk/>
          <pc:sldMk cId="997134683" sldId="556"/>
        </pc:sldMkLst>
        <pc:spChg chg="mod">
          <ac:chgData name="Chitambar, Eric" userId="05f873b4-a386-453d-a2e0-769001d3b38e" providerId="ADAL" clId="{291DF461-4C64-46FE-A023-044C6B8EAF30}" dt="2023-12-13T05:59:59.869" v="2625" actId="20577"/>
          <ac:spMkLst>
            <pc:docMk/>
            <pc:sldMk cId="997134683" sldId="556"/>
            <ac:spMk id="12" creationId="{505CF26A-64F1-EF09-74E1-E1CF1B673196}"/>
          </ac:spMkLst>
        </pc:spChg>
        <pc:spChg chg="del">
          <ac:chgData name="Chitambar, Eric" userId="05f873b4-a386-453d-a2e0-769001d3b38e" providerId="ADAL" clId="{291DF461-4C64-46FE-A023-044C6B8EAF30}" dt="2023-12-13T14:44:17.725" v="4833" actId="478"/>
          <ac:spMkLst>
            <pc:docMk/>
            <pc:sldMk cId="997134683" sldId="556"/>
            <ac:spMk id="20" creationId="{35838CF0-9200-D349-9847-73DD7710FAC4}"/>
          </ac:spMkLst>
        </pc:spChg>
        <pc:spChg chg="add mod">
          <ac:chgData name="Chitambar, Eric" userId="05f873b4-a386-453d-a2e0-769001d3b38e" providerId="ADAL" clId="{291DF461-4C64-46FE-A023-044C6B8EAF30}" dt="2023-12-13T06:33:01.752" v="3429" actId="14100"/>
          <ac:spMkLst>
            <pc:docMk/>
            <pc:sldMk cId="997134683" sldId="556"/>
            <ac:spMk id="35" creationId="{AC754AD7-4FF6-0514-9107-B43138DC7DFA}"/>
          </ac:spMkLst>
        </pc:spChg>
        <pc:spChg chg="add del mod">
          <ac:chgData name="Chitambar, Eric" userId="05f873b4-a386-453d-a2e0-769001d3b38e" providerId="ADAL" clId="{291DF461-4C64-46FE-A023-044C6B8EAF30}" dt="2023-12-13T06:13:48.319" v="2921"/>
          <ac:spMkLst>
            <pc:docMk/>
            <pc:sldMk cId="997134683" sldId="556"/>
            <ac:spMk id="44" creationId="{60401257-060F-5971-323F-0FF3BAF62444}"/>
          </ac:spMkLst>
        </pc:spChg>
        <pc:spChg chg="del mod topLvl">
          <ac:chgData name="Chitambar, Eric" userId="05f873b4-a386-453d-a2e0-769001d3b38e" providerId="ADAL" clId="{291DF461-4C64-46FE-A023-044C6B8EAF30}" dt="2023-12-13T06:14:30.562" v="2930" actId="478"/>
          <ac:spMkLst>
            <pc:docMk/>
            <pc:sldMk cId="997134683" sldId="556"/>
            <ac:spMk id="46" creationId="{6610029C-0C73-3E7A-1F52-B69A756CB82A}"/>
          </ac:spMkLst>
        </pc:spChg>
        <pc:spChg chg="del mod topLvl">
          <ac:chgData name="Chitambar, Eric" userId="05f873b4-a386-453d-a2e0-769001d3b38e" providerId="ADAL" clId="{291DF461-4C64-46FE-A023-044C6B8EAF30}" dt="2023-12-13T06:14:30.562" v="2930" actId="478"/>
          <ac:spMkLst>
            <pc:docMk/>
            <pc:sldMk cId="997134683" sldId="556"/>
            <ac:spMk id="47" creationId="{160D1F93-9227-3447-B0AE-D89814E43D10}"/>
          </ac:spMkLst>
        </pc:spChg>
        <pc:spChg chg="del mod topLvl">
          <ac:chgData name="Chitambar, Eric" userId="05f873b4-a386-453d-a2e0-769001d3b38e" providerId="ADAL" clId="{291DF461-4C64-46FE-A023-044C6B8EAF30}" dt="2023-12-13T06:14:30.562" v="2930" actId="478"/>
          <ac:spMkLst>
            <pc:docMk/>
            <pc:sldMk cId="997134683" sldId="556"/>
            <ac:spMk id="48" creationId="{DC40FF6A-514C-1A41-5748-77DE9E64C4F2}"/>
          </ac:spMkLst>
        </pc:spChg>
        <pc:spChg chg="del mod topLvl">
          <ac:chgData name="Chitambar, Eric" userId="05f873b4-a386-453d-a2e0-769001d3b38e" providerId="ADAL" clId="{291DF461-4C64-46FE-A023-044C6B8EAF30}" dt="2023-12-13T06:14:30.562" v="2930" actId="478"/>
          <ac:spMkLst>
            <pc:docMk/>
            <pc:sldMk cId="997134683" sldId="556"/>
            <ac:spMk id="49" creationId="{E42859FA-2137-5A3E-F456-14C93C8B8E05}"/>
          </ac:spMkLst>
        </pc:spChg>
        <pc:spChg chg="del mod topLvl">
          <ac:chgData name="Chitambar, Eric" userId="05f873b4-a386-453d-a2e0-769001d3b38e" providerId="ADAL" clId="{291DF461-4C64-46FE-A023-044C6B8EAF30}" dt="2023-12-13T06:14:30.562" v="2930" actId="478"/>
          <ac:spMkLst>
            <pc:docMk/>
            <pc:sldMk cId="997134683" sldId="556"/>
            <ac:spMk id="50" creationId="{7A3FB7EA-CB7C-68A4-19C1-40CFCD0074BA}"/>
          </ac:spMkLst>
        </pc:spChg>
        <pc:spChg chg="del mod topLvl">
          <ac:chgData name="Chitambar, Eric" userId="05f873b4-a386-453d-a2e0-769001d3b38e" providerId="ADAL" clId="{291DF461-4C64-46FE-A023-044C6B8EAF30}" dt="2023-12-13T06:14:30.562" v="2930" actId="478"/>
          <ac:spMkLst>
            <pc:docMk/>
            <pc:sldMk cId="997134683" sldId="556"/>
            <ac:spMk id="51" creationId="{4308DD07-BF3F-8A10-8337-E4DD062AF17A}"/>
          </ac:spMkLst>
        </pc:spChg>
        <pc:spChg chg="del mod topLvl">
          <ac:chgData name="Chitambar, Eric" userId="05f873b4-a386-453d-a2e0-769001d3b38e" providerId="ADAL" clId="{291DF461-4C64-46FE-A023-044C6B8EAF30}" dt="2023-12-13T06:14:30.562" v="2930" actId="478"/>
          <ac:spMkLst>
            <pc:docMk/>
            <pc:sldMk cId="997134683" sldId="556"/>
            <ac:spMk id="52" creationId="{751127C8-7234-7CE0-01EC-81F0BC02787B}"/>
          </ac:spMkLst>
        </pc:spChg>
        <pc:spChg chg="del mod topLvl">
          <ac:chgData name="Chitambar, Eric" userId="05f873b4-a386-453d-a2e0-769001d3b38e" providerId="ADAL" clId="{291DF461-4C64-46FE-A023-044C6B8EAF30}" dt="2023-12-13T06:14:30.562" v="2930" actId="478"/>
          <ac:spMkLst>
            <pc:docMk/>
            <pc:sldMk cId="997134683" sldId="556"/>
            <ac:spMk id="54" creationId="{5B765A02-14B0-1A38-C584-0E05CF1E9B42}"/>
          </ac:spMkLst>
        </pc:spChg>
        <pc:spChg chg="del mod topLvl">
          <ac:chgData name="Chitambar, Eric" userId="05f873b4-a386-453d-a2e0-769001d3b38e" providerId="ADAL" clId="{291DF461-4C64-46FE-A023-044C6B8EAF30}" dt="2023-12-13T06:14:30.562" v="2930" actId="478"/>
          <ac:spMkLst>
            <pc:docMk/>
            <pc:sldMk cId="997134683" sldId="556"/>
            <ac:spMk id="68" creationId="{5492CAEC-B440-7C74-96EB-FAC204387E5B}"/>
          </ac:spMkLst>
        </pc:spChg>
        <pc:spChg chg="del mod topLvl">
          <ac:chgData name="Chitambar, Eric" userId="05f873b4-a386-453d-a2e0-769001d3b38e" providerId="ADAL" clId="{291DF461-4C64-46FE-A023-044C6B8EAF30}" dt="2023-12-13T06:14:30.562" v="2930" actId="478"/>
          <ac:spMkLst>
            <pc:docMk/>
            <pc:sldMk cId="997134683" sldId="556"/>
            <ac:spMk id="69" creationId="{C30284CA-2659-8ADC-BEE9-C193701443F9}"/>
          </ac:spMkLst>
        </pc:spChg>
        <pc:spChg chg="del mod topLvl">
          <ac:chgData name="Chitambar, Eric" userId="05f873b4-a386-453d-a2e0-769001d3b38e" providerId="ADAL" clId="{291DF461-4C64-46FE-A023-044C6B8EAF30}" dt="2023-12-13T06:14:30.562" v="2930" actId="478"/>
          <ac:spMkLst>
            <pc:docMk/>
            <pc:sldMk cId="997134683" sldId="556"/>
            <ac:spMk id="70" creationId="{327C7D19-5464-058C-036D-689A2DAE3906}"/>
          </ac:spMkLst>
        </pc:spChg>
        <pc:spChg chg="del mod topLvl">
          <ac:chgData name="Chitambar, Eric" userId="05f873b4-a386-453d-a2e0-769001d3b38e" providerId="ADAL" clId="{291DF461-4C64-46FE-A023-044C6B8EAF30}" dt="2023-12-13T06:14:30.562" v="2930" actId="478"/>
          <ac:spMkLst>
            <pc:docMk/>
            <pc:sldMk cId="997134683" sldId="556"/>
            <ac:spMk id="71" creationId="{743B6CCB-FDAE-98B0-E344-2CA9B8463FCE}"/>
          </ac:spMkLst>
        </pc:spChg>
        <pc:spChg chg="del mod topLvl">
          <ac:chgData name="Chitambar, Eric" userId="05f873b4-a386-453d-a2e0-769001d3b38e" providerId="ADAL" clId="{291DF461-4C64-46FE-A023-044C6B8EAF30}" dt="2023-12-13T06:14:30.562" v="2930" actId="478"/>
          <ac:spMkLst>
            <pc:docMk/>
            <pc:sldMk cId="997134683" sldId="556"/>
            <ac:spMk id="72" creationId="{DBB9FCC9-8966-D673-1ACA-AE2CD0095682}"/>
          </ac:spMkLst>
        </pc:spChg>
        <pc:spChg chg="del mod topLvl">
          <ac:chgData name="Chitambar, Eric" userId="05f873b4-a386-453d-a2e0-769001d3b38e" providerId="ADAL" clId="{291DF461-4C64-46FE-A023-044C6B8EAF30}" dt="2023-12-13T06:14:30.562" v="2930" actId="478"/>
          <ac:spMkLst>
            <pc:docMk/>
            <pc:sldMk cId="997134683" sldId="556"/>
            <ac:spMk id="73" creationId="{B30DB3F3-7DE8-555A-96C6-320640C71B00}"/>
          </ac:spMkLst>
        </pc:spChg>
        <pc:spChg chg="del mod topLvl">
          <ac:chgData name="Chitambar, Eric" userId="05f873b4-a386-453d-a2e0-769001d3b38e" providerId="ADAL" clId="{291DF461-4C64-46FE-A023-044C6B8EAF30}" dt="2023-12-13T06:14:30.562" v="2930" actId="478"/>
          <ac:spMkLst>
            <pc:docMk/>
            <pc:sldMk cId="997134683" sldId="556"/>
            <ac:spMk id="86" creationId="{B1424A45-7325-930B-CFE0-37ECA12BADD3}"/>
          </ac:spMkLst>
        </pc:spChg>
        <pc:spChg chg="del mod topLvl">
          <ac:chgData name="Chitambar, Eric" userId="05f873b4-a386-453d-a2e0-769001d3b38e" providerId="ADAL" clId="{291DF461-4C64-46FE-A023-044C6B8EAF30}" dt="2023-12-13T06:14:30.562" v="2930" actId="478"/>
          <ac:spMkLst>
            <pc:docMk/>
            <pc:sldMk cId="997134683" sldId="556"/>
            <ac:spMk id="87" creationId="{442F7EFE-498F-34D3-735B-FF0F9D8CB048}"/>
          </ac:spMkLst>
        </pc:spChg>
        <pc:spChg chg="del mod topLvl">
          <ac:chgData name="Chitambar, Eric" userId="05f873b4-a386-453d-a2e0-769001d3b38e" providerId="ADAL" clId="{291DF461-4C64-46FE-A023-044C6B8EAF30}" dt="2023-12-13T06:14:30.562" v="2930" actId="478"/>
          <ac:spMkLst>
            <pc:docMk/>
            <pc:sldMk cId="997134683" sldId="556"/>
            <ac:spMk id="88" creationId="{B1040183-13D9-1065-A947-E1C2E4E36455}"/>
          </ac:spMkLst>
        </pc:spChg>
        <pc:spChg chg="del mod topLvl">
          <ac:chgData name="Chitambar, Eric" userId="05f873b4-a386-453d-a2e0-769001d3b38e" providerId="ADAL" clId="{291DF461-4C64-46FE-A023-044C6B8EAF30}" dt="2023-12-13T06:14:30.562" v="2930" actId="478"/>
          <ac:spMkLst>
            <pc:docMk/>
            <pc:sldMk cId="997134683" sldId="556"/>
            <ac:spMk id="89" creationId="{404F9159-A6E7-0384-7B11-7404709D67BF}"/>
          </ac:spMkLst>
        </pc:spChg>
        <pc:spChg chg="del mod topLvl">
          <ac:chgData name="Chitambar, Eric" userId="05f873b4-a386-453d-a2e0-769001d3b38e" providerId="ADAL" clId="{291DF461-4C64-46FE-A023-044C6B8EAF30}" dt="2023-12-13T06:14:30.562" v="2930" actId="478"/>
          <ac:spMkLst>
            <pc:docMk/>
            <pc:sldMk cId="997134683" sldId="556"/>
            <ac:spMk id="90" creationId="{18C16761-D033-0E8C-33E2-CC7F0F4A5112}"/>
          </ac:spMkLst>
        </pc:spChg>
        <pc:spChg chg="del mod topLvl">
          <ac:chgData name="Chitambar, Eric" userId="05f873b4-a386-453d-a2e0-769001d3b38e" providerId="ADAL" clId="{291DF461-4C64-46FE-A023-044C6B8EAF30}" dt="2023-12-13T06:14:30.562" v="2930" actId="478"/>
          <ac:spMkLst>
            <pc:docMk/>
            <pc:sldMk cId="997134683" sldId="556"/>
            <ac:spMk id="91" creationId="{3476D9CA-878C-E7A9-04D7-C8CA02C42C40}"/>
          </ac:spMkLst>
        </pc:spChg>
        <pc:spChg chg="del mod topLvl">
          <ac:chgData name="Chitambar, Eric" userId="05f873b4-a386-453d-a2e0-769001d3b38e" providerId="ADAL" clId="{291DF461-4C64-46FE-A023-044C6B8EAF30}" dt="2023-12-13T06:14:30.562" v="2930" actId="478"/>
          <ac:spMkLst>
            <pc:docMk/>
            <pc:sldMk cId="997134683" sldId="556"/>
            <ac:spMk id="95" creationId="{AF95F573-48D7-9528-E26A-C3B25608C530}"/>
          </ac:spMkLst>
        </pc:spChg>
        <pc:spChg chg="del mod topLvl">
          <ac:chgData name="Chitambar, Eric" userId="05f873b4-a386-453d-a2e0-769001d3b38e" providerId="ADAL" clId="{291DF461-4C64-46FE-A023-044C6B8EAF30}" dt="2023-12-13T06:14:30.562" v="2930" actId="478"/>
          <ac:spMkLst>
            <pc:docMk/>
            <pc:sldMk cId="997134683" sldId="556"/>
            <ac:spMk id="96" creationId="{04CECC04-1AED-BA87-CAB3-1673395351DD}"/>
          </ac:spMkLst>
        </pc:spChg>
        <pc:spChg chg="del mod topLvl">
          <ac:chgData name="Chitambar, Eric" userId="05f873b4-a386-453d-a2e0-769001d3b38e" providerId="ADAL" clId="{291DF461-4C64-46FE-A023-044C6B8EAF30}" dt="2023-12-13T06:14:30.562" v="2930" actId="478"/>
          <ac:spMkLst>
            <pc:docMk/>
            <pc:sldMk cId="997134683" sldId="556"/>
            <ac:spMk id="97" creationId="{0724FBB4-DFEC-BB11-1B0D-1D54965CEB13}"/>
          </ac:spMkLst>
        </pc:spChg>
        <pc:spChg chg="del mod topLvl">
          <ac:chgData name="Chitambar, Eric" userId="05f873b4-a386-453d-a2e0-769001d3b38e" providerId="ADAL" clId="{291DF461-4C64-46FE-A023-044C6B8EAF30}" dt="2023-12-13T06:14:30.562" v="2930" actId="478"/>
          <ac:spMkLst>
            <pc:docMk/>
            <pc:sldMk cId="997134683" sldId="556"/>
            <ac:spMk id="98" creationId="{C90B8D29-D528-FCAA-5D9D-540FC5161EB0}"/>
          </ac:spMkLst>
        </pc:spChg>
        <pc:spChg chg="mod">
          <ac:chgData name="Chitambar, Eric" userId="05f873b4-a386-453d-a2e0-769001d3b38e" providerId="ADAL" clId="{291DF461-4C64-46FE-A023-044C6B8EAF30}" dt="2023-12-13T06:14:04.481" v="2923" actId="165"/>
          <ac:spMkLst>
            <pc:docMk/>
            <pc:sldMk cId="997134683" sldId="556"/>
            <ac:spMk id="99" creationId="{8AA42A37-B778-F873-5B6C-E549982E616E}"/>
          </ac:spMkLst>
        </pc:spChg>
        <pc:spChg chg="mod">
          <ac:chgData name="Chitambar, Eric" userId="05f873b4-a386-453d-a2e0-769001d3b38e" providerId="ADAL" clId="{291DF461-4C64-46FE-A023-044C6B8EAF30}" dt="2023-12-13T06:14:04.481" v="2923" actId="165"/>
          <ac:spMkLst>
            <pc:docMk/>
            <pc:sldMk cId="997134683" sldId="556"/>
            <ac:spMk id="101" creationId="{8A7B5159-56D2-0B58-5CCE-CF52FB582EF8}"/>
          </ac:spMkLst>
        </pc:spChg>
        <pc:spChg chg="add mod">
          <ac:chgData name="Chitambar, Eric" userId="05f873b4-a386-453d-a2e0-769001d3b38e" providerId="ADAL" clId="{291DF461-4C64-46FE-A023-044C6B8EAF30}" dt="2023-12-13T06:33:16.516" v="3433" actId="14100"/>
          <ac:spMkLst>
            <pc:docMk/>
            <pc:sldMk cId="997134683" sldId="556"/>
            <ac:spMk id="103" creationId="{77AAC564-5F90-5DF5-6BB6-BCD45FE59DB7}"/>
          </ac:spMkLst>
        </pc:spChg>
        <pc:spChg chg="add mod">
          <ac:chgData name="Chitambar, Eric" userId="05f873b4-a386-453d-a2e0-769001d3b38e" providerId="ADAL" clId="{291DF461-4C64-46FE-A023-044C6B8EAF30}" dt="2023-12-13T06:26:40.762" v="3265" actId="1076"/>
          <ac:spMkLst>
            <pc:docMk/>
            <pc:sldMk cId="997134683" sldId="556"/>
            <ac:spMk id="126" creationId="{BB4C47B6-E648-1DA7-E467-22B7AEEA3D36}"/>
          </ac:spMkLst>
        </pc:spChg>
        <pc:spChg chg="add mod">
          <ac:chgData name="Chitambar, Eric" userId="05f873b4-a386-453d-a2e0-769001d3b38e" providerId="ADAL" clId="{291DF461-4C64-46FE-A023-044C6B8EAF30}" dt="2023-12-13T06:28:27.363" v="3342" actId="14100"/>
          <ac:spMkLst>
            <pc:docMk/>
            <pc:sldMk cId="997134683" sldId="556"/>
            <ac:spMk id="130" creationId="{42233C61-666D-9C0D-0F3E-CFB681DAE737}"/>
          </ac:spMkLst>
        </pc:spChg>
        <pc:spChg chg="add mod">
          <ac:chgData name="Chitambar, Eric" userId="05f873b4-a386-453d-a2e0-769001d3b38e" providerId="ADAL" clId="{291DF461-4C64-46FE-A023-044C6B8EAF30}" dt="2023-12-13T06:30:52.861" v="3397" actId="1076"/>
          <ac:spMkLst>
            <pc:docMk/>
            <pc:sldMk cId="997134683" sldId="556"/>
            <ac:spMk id="136" creationId="{BADAD36C-BB7F-CF7C-948E-9D069F1C5F69}"/>
          </ac:spMkLst>
        </pc:spChg>
        <pc:spChg chg="add mod">
          <ac:chgData name="Chitambar, Eric" userId="05f873b4-a386-453d-a2e0-769001d3b38e" providerId="ADAL" clId="{291DF461-4C64-46FE-A023-044C6B8EAF30}" dt="2023-12-13T06:30:59.352" v="3399" actId="1076"/>
          <ac:spMkLst>
            <pc:docMk/>
            <pc:sldMk cId="997134683" sldId="556"/>
            <ac:spMk id="137" creationId="{D9186667-E735-6FB1-B096-9DABCEB6EC18}"/>
          </ac:spMkLst>
        </pc:spChg>
        <pc:spChg chg="del mod topLvl">
          <ac:chgData name="Chitambar, Eric" userId="05f873b4-a386-453d-a2e0-769001d3b38e" providerId="ADAL" clId="{291DF461-4C64-46FE-A023-044C6B8EAF30}" dt="2023-12-13T06:32:08.648" v="3405" actId="478"/>
          <ac:spMkLst>
            <pc:docMk/>
            <pc:sldMk cId="997134683" sldId="556"/>
            <ac:spMk id="140" creationId="{1DD0416E-39D1-7874-6701-4ACFD5DF4671}"/>
          </ac:spMkLst>
        </pc:spChg>
        <pc:spChg chg="add mod">
          <ac:chgData name="Chitambar, Eric" userId="05f873b4-a386-453d-a2e0-769001d3b38e" providerId="ADAL" clId="{291DF461-4C64-46FE-A023-044C6B8EAF30}" dt="2023-12-13T06:32:50.631" v="3426" actId="1076"/>
          <ac:spMkLst>
            <pc:docMk/>
            <pc:sldMk cId="997134683" sldId="556"/>
            <ac:spMk id="141" creationId="{54502018-0E81-4AE2-AF39-FC5F3D5D603E}"/>
          </ac:spMkLst>
        </pc:spChg>
        <pc:grpChg chg="add del mod">
          <ac:chgData name="Chitambar, Eric" userId="05f873b4-a386-453d-a2e0-769001d3b38e" providerId="ADAL" clId="{291DF461-4C64-46FE-A023-044C6B8EAF30}" dt="2023-12-13T06:14:04.481" v="2923" actId="165"/>
          <ac:grpSpMkLst>
            <pc:docMk/>
            <pc:sldMk cId="997134683" sldId="556"/>
            <ac:grpSpMk id="45" creationId="{5FDB35CA-95D0-DD82-83D8-495A3061FE0A}"/>
          </ac:grpSpMkLst>
        </pc:grpChg>
        <pc:grpChg chg="mod topLvl">
          <ac:chgData name="Chitambar, Eric" userId="05f873b4-a386-453d-a2e0-769001d3b38e" providerId="ADAL" clId="{291DF461-4C64-46FE-A023-044C6B8EAF30}" dt="2023-12-13T06:28:42.568" v="3344" actId="1076"/>
          <ac:grpSpMkLst>
            <pc:docMk/>
            <pc:sldMk cId="997134683" sldId="556"/>
            <ac:grpSpMk id="53" creationId="{5AE3E8C4-3050-928C-F5D9-83064788C447}"/>
          </ac:grpSpMkLst>
        </pc:grpChg>
        <pc:grpChg chg="add del mod">
          <ac:chgData name="Chitambar, Eric" userId="05f873b4-a386-453d-a2e0-769001d3b38e" providerId="ADAL" clId="{291DF461-4C64-46FE-A023-044C6B8EAF30}" dt="2023-12-13T06:32:05.555" v="3404" actId="165"/>
          <ac:grpSpMkLst>
            <pc:docMk/>
            <pc:sldMk cId="997134683" sldId="556"/>
            <ac:grpSpMk id="138" creationId="{9FC887D7-9711-B391-6B1F-28B4D6F210F8}"/>
          </ac:grpSpMkLst>
        </pc:grpChg>
        <pc:picChg chg="del mod ord replST">
          <ac:chgData name="Chitambar, Eric" userId="05f873b4-a386-453d-a2e0-769001d3b38e" providerId="ADAL" clId="{291DF461-4C64-46FE-A023-044C6B8EAF30}" dt="2023-12-13T06:06:44.616" v="2756" actId="478"/>
          <ac:picMkLst>
            <pc:docMk/>
            <pc:sldMk cId="997134683" sldId="556"/>
            <ac:picMk id="3" creationId="{BE173F70-F27B-3CF6-9764-098442151422}"/>
          </ac:picMkLst>
        </pc:picChg>
        <pc:picChg chg="del mod ord replST">
          <ac:chgData name="Chitambar, Eric" userId="05f873b4-a386-453d-a2e0-769001d3b38e" providerId="ADAL" clId="{291DF461-4C64-46FE-A023-044C6B8EAF30}" dt="2023-12-13T06:11:42.455" v="2910" actId="478"/>
          <ac:picMkLst>
            <pc:docMk/>
            <pc:sldMk cId="997134683" sldId="556"/>
            <ac:picMk id="5" creationId="{1802F032-25A2-5578-B848-52FC8C8BB388}"/>
          </ac:picMkLst>
        </pc:picChg>
        <pc:picChg chg="add del mod">
          <ac:chgData name="Chitambar, Eric" userId="05f873b4-a386-453d-a2e0-769001d3b38e" providerId="ADAL" clId="{291DF461-4C64-46FE-A023-044C6B8EAF30}" dt="2023-12-13T06:09:49.647" v="2815" actId="478"/>
          <ac:picMkLst>
            <pc:docMk/>
            <pc:sldMk cId="997134683" sldId="556"/>
            <ac:picMk id="6" creationId="{CB2E8855-CFA6-E316-DD3E-4E5AB7BABF41}"/>
          </ac:picMkLst>
        </pc:picChg>
        <pc:picChg chg="add del mod">
          <ac:chgData name="Chitambar, Eric" userId="05f873b4-a386-453d-a2e0-769001d3b38e" providerId="ADAL" clId="{291DF461-4C64-46FE-A023-044C6B8EAF30}" dt="2023-12-13T06:06:31.461" v="2724" actId="478"/>
          <ac:picMkLst>
            <pc:docMk/>
            <pc:sldMk cId="997134683" sldId="556"/>
            <ac:picMk id="7" creationId="{F6B98F29-76B1-793A-B76E-AE0D215B893D}"/>
          </ac:picMkLst>
        </pc:picChg>
        <pc:picChg chg="del mod ord replST">
          <ac:chgData name="Chitambar, Eric" userId="05f873b4-a386-453d-a2e0-769001d3b38e" providerId="ADAL" clId="{291DF461-4C64-46FE-A023-044C6B8EAF30}" dt="2023-12-13T06:07:09.397" v="2781" actId="478"/>
          <ac:picMkLst>
            <pc:docMk/>
            <pc:sldMk cId="997134683" sldId="556"/>
            <ac:picMk id="9" creationId="{9B9781A0-8268-8E31-A76C-593CCB102C74}"/>
          </ac:picMkLst>
        </pc:picChg>
        <pc:picChg chg="mod ord replST">
          <ac:chgData name="Chitambar, Eric" userId="05f873b4-a386-453d-a2e0-769001d3b38e" providerId="ADAL" clId="{291DF461-4C64-46FE-A023-044C6B8EAF30}" dt="2023-12-13T06:26:40.762" v="3265" actId="1076"/>
          <ac:picMkLst>
            <pc:docMk/>
            <pc:sldMk cId="997134683" sldId="556"/>
            <ac:picMk id="11" creationId="{7E713704-0EE0-0A2E-A27C-FD5B4E137237}"/>
          </ac:picMkLst>
        </pc:picChg>
        <pc:picChg chg="del mod">
          <ac:chgData name="Chitambar, Eric" userId="05f873b4-a386-453d-a2e0-769001d3b38e" providerId="ADAL" clId="{291DF461-4C64-46FE-A023-044C6B8EAF30}" dt="2023-12-13T06:02:02.040" v="2657" actId="478"/>
          <ac:picMkLst>
            <pc:docMk/>
            <pc:sldMk cId="997134683" sldId="556"/>
            <ac:picMk id="14" creationId="{EF66D795-7E1A-34F6-90F3-0A7F3CC26341}"/>
          </ac:picMkLst>
        </pc:picChg>
        <pc:picChg chg="del mod ord replST">
          <ac:chgData name="Chitambar, Eric" userId="05f873b4-a386-453d-a2e0-769001d3b38e" providerId="ADAL" clId="{291DF461-4C64-46FE-A023-044C6B8EAF30}" dt="2023-12-13T06:17:20.639" v="3052" actId="478"/>
          <ac:picMkLst>
            <pc:docMk/>
            <pc:sldMk cId="997134683" sldId="556"/>
            <ac:picMk id="15" creationId="{E2A3303F-5331-AE4C-D82A-60E84578CE3B}"/>
          </ac:picMkLst>
        </pc:picChg>
        <pc:picChg chg="del">
          <ac:chgData name="Chitambar, Eric" userId="05f873b4-a386-453d-a2e0-769001d3b38e" providerId="ADAL" clId="{291DF461-4C64-46FE-A023-044C6B8EAF30}" dt="2023-12-13T06:02:04.478" v="2658" actId="478"/>
          <ac:picMkLst>
            <pc:docMk/>
            <pc:sldMk cId="997134683" sldId="556"/>
            <ac:picMk id="16" creationId="{C70338E6-A27F-5BD3-5E27-085114CE40DD}"/>
          </ac:picMkLst>
        </pc:picChg>
        <pc:picChg chg="del">
          <ac:chgData name="Chitambar, Eric" userId="05f873b4-a386-453d-a2e0-769001d3b38e" providerId="ADAL" clId="{291DF461-4C64-46FE-A023-044C6B8EAF30}" dt="2023-12-13T06:10:04.402" v="2846" actId="478"/>
          <ac:picMkLst>
            <pc:docMk/>
            <pc:sldMk cId="997134683" sldId="556"/>
            <ac:picMk id="19" creationId="{E862CB14-8AE1-4102-88B5-91B6FACA4F0D}"/>
          </ac:picMkLst>
        </pc:picChg>
        <pc:picChg chg="del mod">
          <ac:chgData name="Chitambar, Eric" userId="05f873b4-a386-453d-a2e0-769001d3b38e" providerId="ADAL" clId="{291DF461-4C64-46FE-A023-044C6B8EAF30}" dt="2023-12-13T06:10:04.402" v="2846" actId="478"/>
          <ac:picMkLst>
            <pc:docMk/>
            <pc:sldMk cId="997134683" sldId="556"/>
            <ac:picMk id="21" creationId="{EA39E6F1-C9F8-D50A-5200-A87566C227E8}"/>
          </ac:picMkLst>
        </pc:picChg>
        <pc:picChg chg="del">
          <ac:chgData name="Chitambar, Eric" userId="05f873b4-a386-453d-a2e0-769001d3b38e" providerId="ADAL" clId="{291DF461-4C64-46FE-A023-044C6B8EAF30}" dt="2023-12-13T06:10:04.402" v="2846" actId="478"/>
          <ac:picMkLst>
            <pc:docMk/>
            <pc:sldMk cId="997134683" sldId="556"/>
            <ac:picMk id="26" creationId="{360F4574-3B6A-2BD3-7761-3492D5846B05}"/>
          </ac:picMkLst>
        </pc:picChg>
        <pc:picChg chg="del">
          <ac:chgData name="Chitambar, Eric" userId="05f873b4-a386-453d-a2e0-769001d3b38e" providerId="ADAL" clId="{291DF461-4C64-46FE-A023-044C6B8EAF30}" dt="2023-12-13T06:10:04.402" v="2846" actId="478"/>
          <ac:picMkLst>
            <pc:docMk/>
            <pc:sldMk cId="997134683" sldId="556"/>
            <ac:picMk id="28" creationId="{EC581760-EF10-DA11-0A1E-95D7114094E7}"/>
          </ac:picMkLst>
        </pc:picChg>
        <pc:picChg chg="del mod ord replST">
          <ac:chgData name="Chitambar, Eric" userId="05f873b4-a386-453d-a2e0-769001d3b38e" providerId="ADAL" clId="{291DF461-4C64-46FE-A023-044C6B8EAF30}" dt="2023-12-13T06:09:59.905" v="2845" actId="478"/>
          <ac:picMkLst>
            <pc:docMk/>
            <pc:sldMk cId="997134683" sldId="556"/>
            <ac:picMk id="29" creationId="{C8A0A0CD-BB98-65AC-2F28-04592D309231}"/>
          </ac:picMkLst>
        </pc:picChg>
        <pc:picChg chg="mod ord replST">
          <ac:chgData name="Chitambar, Eric" userId="05f873b4-a386-453d-a2e0-769001d3b38e" providerId="ADAL" clId="{291DF461-4C64-46FE-A023-044C6B8EAF30}" dt="2023-12-13T06:28:54.209" v="3347" actId="1076"/>
          <ac:picMkLst>
            <pc:docMk/>
            <pc:sldMk cId="997134683" sldId="556"/>
            <ac:picMk id="31" creationId="{2B8F093F-2C01-9673-7B04-89F7BD5512EA}"/>
          </ac:picMkLst>
        </pc:picChg>
        <pc:picChg chg="del mod replST">
          <ac:chgData name="Chitambar, Eric" userId="05f873b4-a386-453d-a2e0-769001d3b38e" providerId="ADAL" clId="{291DF461-4C64-46FE-A023-044C6B8EAF30}" dt="2023-12-13T06:11:04.053" v="2899" actId="478"/>
          <ac:picMkLst>
            <pc:docMk/>
            <pc:sldMk cId="997134683" sldId="556"/>
            <ac:picMk id="37" creationId="{B59E6C81-B9EC-EB13-62D4-A68577D1D0EE}"/>
          </ac:picMkLst>
        </pc:picChg>
        <pc:picChg chg="mod ord replST">
          <ac:chgData name="Chitambar, Eric" userId="05f873b4-a386-453d-a2e0-769001d3b38e" providerId="ADAL" clId="{291DF461-4C64-46FE-A023-044C6B8EAF30}" dt="2023-12-13T06:28:42.568" v="3344" actId="1076"/>
          <ac:picMkLst>
            <pc:docMk/>
            <pc:sldMk cId="997134683" sldId="556"/>
            <ac:picMk id="39" creationId="{0873830D-5BFF-99DF-C564-DB67BFF96BD3}"/>
          </ac:picMkLst>
        </pc:picChg>
        <pc:picChg chg="add mod">
          <ac:chgData name="Chitambar, Eric" userId="05f873b4-a386-453d-a2e0-769001d3b38e" providerId="ADAL" clId="{291DF461-4C64-46FE-A023-044C6B8EAF30}" dt="2023-12-13T06:33:04.594" v="3430" actId="1076"/>
          <ac:picMkLst>
            <pc:docMk/>
            <pc:sldMk cId="997134683" sldId="556"/>
            <ac:picMk id="43" creationId="{5940F0DC-39B3-5CFE-D05F-FCAF7062EBD8}"/>
          </ac:picMkLst>
        </pc:picChg>
        <pc:picChg chg="del mod">
          <ac:chgData name="Chitambar, Eric" userId="05f873b4-a386-453d-a2e0-769001d3b38e" providerId="ADAL" clId="{291DF461-4C64-46FE-A023-044C6B8EAF30}" dt="2023-12-13T06:04:45.045" v="2688" actId="478"/>
          <ac:picMkLst>
            <pc:docMk/>
            <pc:sldMk cId="997134683" sldId="556"/>
            <ac:picMk id="60" creationId="{427B3AA2-E990-4C12-A773-79864351E3A4}"/>
          </ac:picMkLst>
        </pc:picChg>
        <pc:picChg chg="del mod topLvl">
          <ac:chgData name="Chitambar, Eric" userId="05f873b4-a386-453d-a2e0-769001d3b38e" providerId="ADAL" clId="{291DF461-4C64-46FE-A023-044C6B8EAF30}" dt="2023-12-13T06:14:30.562" v="2930" actId="478"/>
          <ac:picMkLst>
            <pc:docMk/>
            <pc:sldMk cId="997134683" sldId="556"/>
            <ac:picMk id="92" creationId="{804E964C-55B1-C984-7238-8383F78E4E99}"/>
          </ac:picMkLst>
        </pc:picChg>
        <pc:picChg chg="add del mod">
          <ac:chgData name="Chitambar, Eric" userId="05f873b4-a386-453d-a2e0-769001d3b38e" providerId="ADAL" clId="{291DF461-4C64-46FE-A023-044C6B8EAF30}" dt="2023-12-13T06:15:12.217" v="2963" actId="478"/>
          <ac:picMkLst>
            <pc:docMk/>
            <pc:sldMk cId="997134683" sldId="556"/>
            <ac:picMk id="104" creationId="{D9F4FAA8-282B-3485-74D9-E5595C71D0B6}"/>
          </ac:picMkLst>
        </pc:picChg>
        <pc:picChg chg="mod ord replST">
          <ac:chgData name="Chitambar, Eric" userId="05f873b4-a386-453d-a2e0-769001d3b38e" providerId="ADAL" clId="{291DF461-4C64-46FE-A023-044C6B8EAF30}" dt="2023-12-13T06:33:13.438" v="3432" actId="1076"/>
          <ac:picMkLst>
            <pc:docMk/>
            <pc:sldMk cId="997134683" sldId="556"/>
            <ac:picMk id="106" creationId="{C40D61DB-AF71-0A84-0FE5-9AE40FD505B8}"/>
          </ac:picMkLst>
        </pc:picChg>
        <pc:picChg chg="add del mod">
          <ac:chgData name="Chitambar, Eric" userId="05f873b4-a386-453d-a2e0-769001d3b38e" providerId="ADAL" clId="{291DF461-4C64-46FE-A023-044C6B8EAF30}" dt="2023-12-13T06:16:35.595" v="3011" actId="478"/>
          <ac:picMkLst>
            <pc:docMk/>
            <pc:sldMk cId="997134683" sldId="556"/>
            <ac:picMk id="110" creationId="{688898DF-E2BC-FECD-5E7C-B73FA23B8B61}"/>
          </ac:picMkLst>
        </pc:picChg>
        <pc:picChg chg="mod ord replST">
          <ac:chgData name="Chitambar, Eric" userId="05f873b4-a386-453d-a2e0-769001d3b38e" providerId="ADAL" clId="{291DF461-4C64-46FE-A023-044C6B8EAF30}" dt="2023-12-13T06:33:21.150" v="3434" actId="1076"/>
          <ac:picMkLst>
            <pc:docMk/>
            <pc:sldMk cId="997134683" sldId="556"/>
            <ac:picMk id="112" creationId="{389F320E-0FF1-C666-477B-CB63BAD1A0FC}"/>
          </ac:picMkLst>
        </pc:picChg>
        <pc:picChg chg="add del mod">
          <ac:chgData name="Chitambar, Eric" userId="05f873b4-a386-453d-a2e0-769001d3b38e" providerId="ADAL" clId="{291DF461-4C64-46FE-A023-044C6B8EAF30}" dt="2023-12-13T06:18:28.820" v="3122" actId="478"/>
          <ac:picMkLst>
            <pc:docMk/>
            <pc:sldMk cId="997134683" sldId="556"/>
            <ac:picMk id="113" creationId="{3CE65E28-8C0F-296C-63B1-000E8A244BB0}"/>
          </ac:picMkLst>
        </pc:picChg>
        <pc:picChg chg="del mod ord replST">
          <ac:chgData name="Chitambar, Eric" userId="05f873b4-a386-453d-a2e0-769001d3b38e" providerId="ADAL" clId="{291DF461-4C64-46FE-A023-044C6B8EAF30}" dt="2023-12-13T06:17:46.967" v="3091" actId="478"/>
          <ac:picMkLst>
            <pc:docMk/>
            <pc:sldMk cId="997134683" sldId="556"/>
            <ac:picMk id="115" creationId="{5B461122-75EA-82D6-76C0-08C6B08ADFB0}"/>
          </ac:picMkLst>
        </pc:picChg>
        <pc:picChg chg="mod ord replST">
          <ac:chgData name="Chitambar, Eric" userId="05f873b4-a386-453d-a2e0-769001d3b38e" providerId="ADAL" clId="{291DF461-4C64-46FE-A023-044C6B8EAF30}" dt="2023-12-13T06:28:42.568" v="3344" actId="1076"/>
          <ac:picMkLst>
            <pc:docMk/>
            <pc:sldMk cId="997134683" sldId="556"/>
            <ac:picMk id="117" creationId="{98D97ECF-A3F0-6855-91B5-E64E0DA2C055}"/>
          </ac:picMkLst>
        </pc:picChg>
        <pc:picChg chg="del mod ord replST">
          <ac:chgData name="Chitambar, Eric" userId="05f873b4-a386-453d-a2e0-769001d3b38e" providerId="ADAL" clId="{291DF461-4C64-46FE-A023-044C6B8EAF30}" dt="2023-12-13T06:27:03.341" v="3299" actId="478"/>
          <ac:picMkLst>
            <pc:docMk/>
            <pc:sldMk cId="997134683" sldId="556"/>
            <ac:picMk id="119" creationId="{EE7C935C-6309-02C6-B352-6FE12DC7B0D5}"/>
          </ac:picMkLst>
        </pc:picChg>
        <pc:picChg chg="del mod replST">
          <ac:chgData name="Chitambar, Eric" userId="05f873b4-a386-453d-a2e0-769001d3b38e" providerId="ADAL" clId="{291DF461-4C64-46FE-A023-044C6B8EAF30}" dt="2023-12-13T06:19:21.915" v="3168" actId="478"/>
          <ac:picMkLst>
            <pc:docMk/>
            <pc:sldMk cId="997134683" sldId="556"/>
            <ac:picMk id="121" creationId="{6F413D51-B4B7-7D2A-95AA-3DC04E82BAA3}"/>
          </ac:picMkLst>
        </pc:picChg>
        <pc:picChg chg="del mod ord replST">
          <ac:chgData name="Chitambar, Eric" userId="05f873b4-a386-453d-a2e0-769001d3b38e" providerId="ADAL" clId="{291DF461-4C64-46FE-A023-044C6B8EAF30}" dt="2023-12-13T06:20:07.842" v="3195" actId="478"/>
          <ac:picMkLst>
            <pc:docMk/>
            <pc:sldMk cId="997134683" sldId="556"/>
            <ac:picMk id="123" creationId="{F5B0AFE1-B7D6-DD58-9736-922203029D09}"/>
          </ac:picMkLst>
        </pc:picChg>
        <pc:picChg chg="mod ord replST">
          <ac:chgData name="Chitambar, Eric" userId="05f873b4-a386-453d-a2e0-769001d3b38e" providerId="ADAL" clId="{291DF461-4C64-46FE-A023-044C6B8EAF30}" dt="2023-12-13T06:28:42.568" v="3344" actId="1076"/>
          <ac:picMkLst>
            <pc:docMk/>
            <pc:sldMk cId="997134683" sldId="556"/>
            <ac:picMk id="125" creationId="{794580B4-747D-A59B-7119-4295F50BAA41}"/>
          </ac:picMkLst>
        </pc:picChg>
        <pc:picChg chg="add mod">
          <ac:chgData name="Chitambar, Eric" userId="05f873b4-a386-453d-a2e0-769001d3b38e" providerId="ADAL" clId="{291DF461-4C64-46FE-A023-044C6B8EAF30}" dt="2023-12-13T06:26:53.396" v="3270" actId="1076"/>
          <ac:picMkLst>
            <pc:docMk/>
            <pc:sldMk cId="997134683" sldId="556"/>
            <ac:picMk id="128" creationId="{FD97F508-8EED-EAE2-5562-7FF42ABF0934}"/>
          </ac:picMkLst>
        </pc:picChg>
        <pc:picChg chg="add del mod">
          <ac:chgData name="Chitambar, Eric" userId="05f873b4-a386-453d-a2e0-769001d3b38e" providerId="ADAL" clId="{291DF461-4C64-46FE-A023-044C6B8EAF30}" dt="2023-12-13T06:27:20.951" v="3326" actId="478"/>
          <ac:picMkLst>
            <pc:docMk/>
            <pc:sldMk cId="997134683" sldId="556"/>
            <ac:picMk id="129" creationId="{C0601BCB-17AD-00BB-79B1-0609E534C854}"/>
          </ac:picMkLst>
        </pc:picChg>
        <pc:picChg chg="mod ord replST">
          <ac:chgData name="Chitambar, Eric" userId="05f873b4-a386-453d-a2e0-769001d3b38e" providerId="ADAL" clId="{291DF461-4C64-46FE-A023-044C6B8EAF30}" dt="2023-12-13T06:28:47.774" v="3345" actId="1076"/>
          <ac:picMkLst>
            <pc:docMk/>
            <pc:sldMk cId="997134683" sldId="556"/>
            <ac:picMk id="132" creationId="{C0F70B91-D2DD-92FF-E02B-B7D05E2A3F61}"/>
          </ac:picMkLst>
        </pc:picChg>
        <pc:picChg chg="mod ord replST">
          <ac:chgData name="Chitambar, Eric" userId="05f873b4-a386-453d-a2e0-769001d3b38e" providerId="ADAL" clId="{291DF461-4C64-46FE-A023-044C6B8EAF30}" dt="2023-12-13T06:27:20.950" v="3325" actId="108"/>
          <ac:picMkLst>
            <pc:docMk/>
            <pc:sldMk cId="997134683" sldId="556"/>
            <ac:picMk id="134" creationId="{3D76F7E6-157D-ECBD-9670-BB50A3F79DE0}"/>
          </ac:picMkLst>
        </pc:picChg>
        <pc:picChg chg="mod topLvl">
          <ac:chgData name="Chitambar, Eric" userId="05f873b4-a386-453d-a2e0-769001d3b38e" providerId="ADAL" clId="{291DF461-4C64-46FE-A023-044C6B8EAF30}" dt="2023-12-13T06:32:05.555" v="3404" actId="165"/>
          <ac:picMkLst>
            <pc:docMk/>
            <pc:sldMk cId="997134683" sldId="556"/>
            <ac:picMk id="139" creationId="{8BE17520-9AF9-5243-F6ED-558A646E56A9}"/>
          </ac:picMkLst>
        </pc:picChg>
        <pc:cxnChg chg="add mod">
          <ac:chgData name="Chitambar, Eric" userId="05f873b4-a386-453d-a2e0-769001d3b38e" providerId="ADAL" clId="{291DF461-4C64-46FE-A023-044C6B8EAF30}" dt="2023-12-13T06:28:42.568" v="3344" actId="1076"/>
          <ac:cxnSpMkLst>
            <pc:docMk/>
            <pc:sldMk cId="997134683" sldId="556"/>
            <ac:cxnSpMk id="18" creationId="{3BE6162B-E225-C938-5C60-62CD42BC29BE}"/>
          </ac:cxnSpMkLst>
        </pc:cxnChg>
        <pc:cxnChg chg="add mod">
          <ac:chgData name="Chitambar, Eric" userId="05f873b4-a386-453d-a2e0-769001d3b38e" providerId="ADAL" clId="{291DF461-4C64-46FE-A023-044C6B8EAF30}" dt="2023-12-13T06:28:42.568" v="3344" actId="1076"/>
          <ac:cxnSpMkLst>
            <pc:docMk/>
            <pc:sldMk cId="997134683" sldId="556"/>
            <ac:cxnSpMk id="23" creationId="{DCFED110-A496-B58B-2B96-59680C9B959C}"/>
          </ac:cxnSpMkLst>
        </pc:cxnChg>
        <pc:cxnChg chg="add mod">
          <ac:chgData name="Chitambar, Eric" userId="05f873b4-a386-453d-a2e0-769001d3b38e" providerId="ADAL" clId="{291DF461-4C64-46FE-A023-044C6B8EAF30}" dt="2023-12-13T06:28:42.568" v="3344" actId="1076"/>
          <ac:cxnSpMkLst>
            <pc:docMk/>
            <pc:sldMk cId="997134683" sldId="556"/>
            <ac:cxnSpMk id="32" creationId="{92CB368E-DDD3-0504-30A0-700A4C4DCF0B}"/>
          </ac:cxnSpMkLst>
        </pc:cxnChg>
        <pc:cxnChg chg="add mod">
          <ac:chgData name="Chitambar, Eric" userId="05f873b4-a386-453d-a2e0-769001d3b38e" providerId="ADAL" clId="{291DF461-4C64-46FE-A023-044C6B8EAF30}" dt="2023-12-13T06:28:51.259" v="3346" actId="14100"/>
          <ac:cxnSpMkLst>
            <pc:docMk/>
            <pc:sldMk cId="997134683" sldId="556"/>
            <ac:cxnSpMk id="42" creationId="{F3DA9D8B-6FAE-7E6F-0FF0-D5D97CA45270}"/>
          </ac:cxnSpMkLst>
        </pc:cxnChg>
        <pc:cxnChg chg="del mod topLvl">
          <ac:chgData name="Chitambar, Eric" userId="05f873b4-a386-453d-a2e0-769001d3b38e" providerId="ADAL" clId="{291DF461-4C64-46FE-A023-044C6B8EAF30}" dt="2023-12-13T06:14:30.562" v="2930" actId="478"/>
          <ac:cxnSpMkLst>
            <pc:docMk/>
            <pc:sldMk cId="997134683" sldId="556"/>
            <ac:cxnSpMk id="55" creationId="{EAED93EF-BC80-442E-99CA-C4F56916C211}"/>
          </ac:cxnSpMkLst>
        </pc:cxnChg>
        <pc:cxnChg chg="del mod topLvl">
          <ac:chgData name="Chitambar, Eric" userId="05f873b4-a386-453d-a2e0-769001d3b38e" providerId="ADAL" clId="{291DF461-4C64-46FE-A023-044C6B8EAF30}" dt="2023-12-13T06:14:30.562" v="2930" actId="478"/>
          <ac:cxnSpMkLst>
            <pc:docMk/>
            <pc:sldMk cId="997134683" sldId="556"/>
            <ac:cxnSpMk id="56" creationId="{9E3D1F2F-B942-0448-6484-B14DCF056DDB}"/>
          </ac:cxnSpMkLst>
        </pc:cxnChg>
        <pc:cxnChg chg="del mod topLvl">
          <ac:chgData name="Chitambar, Eric" userId="05f873b4-a386-453d-a2e0-769001d3b38e" providerId="ADAL" clId="{291DF461-4C64-46FE-A023-044C6B8EAF30}" dt="2023-12-13T06:14:30.562" v="2930" actId="478"/>
          <ac:cxnSpMkLst>
            <pc:docMk/>
            <pc:sldMk cId="997134683" sldId="556"/>
            <ac:cxnSpMk id="57" creationId="{79513258-E37F-05CF-1E96-48A6B8A903B7}"/>
          </ac:cxnSpMkLst>
        </pc:cxnChg>
        <pc:cxnChg chg="del mod topLvl">
          <ac:chgData name="Chitambar, Eric" userId="05f873b4-a386-453d-a2e0-769001d3b38e" providerId="ADAL" clId="{291DF461-4C64-46FE-A023-044C6B8EAF30}" dt="2023-12-13T06:14:30.562" v="2930" actId="478"/>
          <ac:cxnSpMkLst>
            <pc:docMk/>
            <pc:sldMk cId="997134683" sldId="556"/>
            <ac:cxnSpMk id="58" creationId="{229F2DB1-6138-2DFF-85EB-D862170B0F5B}"/>
          </ac:cxnSpMkLst>
        </pc:cxnChg>
        <pc:cxnChg chg="del mod topLvl">
          <ac:chgData name="Chitambar, Eric" userId="05f873b4-a386-453d-a2e0-769001d3b38e" providerId="ADAL" clId="{291DF461-4C64-46FE-A023-044C6B8EAF30}" dt="2023-12-13T06:14:30.562" v="2930" actId="478"/>
          <ac:cxnSpMkLst>
            <pc:docMk/>
            <pc:sldMk cId="997134683" sldId="556"/>
            <ac:cxnSpMk id="59" creationId="{A9DA84C2-E514-EF04-49CC-213F015E2630}"/>
          </ac:cxnSpMkLst>
        </pc:cxnChg>
        <pc:cxnChg chg="del mod topLvl">
          <ac:chgData name="Chitambar, Eric" userId="05f873b4-a386-453d-a2e0-769001d3b38e" providerId="ADAL" clId="{291DF461-4C64-46FE-A023-044C6B8EAF30}" dt="2023-12-13T06:14:30.562" v="2930" actId="478"/>
          <ac:cxnSpMkLst>
            <pc:docMk/>
            <pc:sldMk cId="997134683" sldId="556"/>
            <ac:cxnSpMk id="61" creationId="{C8078E4B-B4CE-BE21-32CC-7060EBC43985}"/>
          </ac:cxnSpMkLst>
        </pc:cxnChg>
        <pc:cxnChg chg="del mod topLvl">
          <ac:chgData name="Chitambar, Eric" userId="05f873b4-a386-453d-a2e0-769001d3b38e" providerId="ADAL" clId="{291DF461-4C64-46FE-A023-044C6B8EAF30}" dt="2023-12-13T06:14:30.562" v="2930" actId="478"/>
          <ac:cxnSpMkLst>
            <pc:docMk/>
            <pc:sldMk cId="997134683" sldId="556"/>
            <ac:cxnSpMk id="62" creationId="{A5FE6DE1-90ED-BF64-5B93-42716A40FE78}"/>
          </ac:cxnSpMkLst>
        </pc:cxnChg>
        <pc:cxnChg chg="del mod topLvl">
          <ac:chgData name="Chitambar, Eric" userId="05f873b4-a386-453d-a2e0-769001d3b38e" providerId="ADAL" clId="{291DF461-4C64-46FE-A023-044C6B8EAF30}" dt="2023-12-13T06:14:30.562" v="2930" actId="478"/>
          <ac:cxnSpMkLst>
            <pc:docMk/>
            <pc:sldMk cId="997134683" sldId="556"/>
            <ac:cxnSpMk id="63" creationId="{D2C002F8-10D4-3841-5D30-FAC4E627CC08}"/>
          </ac:cxnSpMkLst>
        </pc:cxnChg>
        <pc:cxnChg chg="del mod topLvl">
          <ac:chgData name="Chitambar, Eric" userId="05f873b4-a386-453d-a2e0-769001d3b38e" providerId="ADAL" clId="{291DF461-4C64-46FE-A023-044C6B8EAF30}" dt="2023-12-13T06:14:30.562" v="2930" actId="478"/>
          <ac:cxnSpMkLst>
            <pc:docMk/>
            <pc:sldMk cId="997134683" sldId="556"/>
            <ac:cxnSpMk id="64" creationId="{7B109731-8C85-29BF-7123-5749D1CC646C}"/>
          </ac:cxnSpMkLst>
        </pc:cxnChg>
        <pc:cxnChg chg="del mod topLvl">
          <ac:chgData name="Chitambar, Eric" userId="05f873b4-a386-453d-a2e0-769001d3b38e" providerId="ADAL" clId="{291DF461-4C64-46FE-A023-044C6B8EAF30}" dt="2023-12-13T06:14:30.562" v="2930" actId="478"/>
          <ac:cxnSpMkLst>
            <pc:docMk/>
            <pc:sldMk cId="997134683" sldId="556"/>
            <ac:cxnSpMk id="65" creationId="{8236A960-2C4C-B90D-878E-B75CA7337EB5}"/>
          </ac:cxnSpMkLst>
        </pc:cxnChg>
        <pc:cxnChg chg="del mod topLvl">
          <ac:chgData name="Chitambar, Eric" userId="05f873b4-a386-453d-a2e0-769001d3b38e" providerId="ADAL" clId="{291DF461-4C64-46FE-A023-044C6B8EAF30}" dt="2023-12-13T06:14:30.562" v="2930" actId="478"/>
          <ac:cxnSpMkLst>
            <pc:docMk/>
            <pc:sldMk cId="997134683" sldId="556"/>
            <ac:cxnSpMk id="66" creationId="{5A1D0D03-A844-251A-5666-64DD10FE10E5}"/>
          </ac:cxnSpMkLst>
        </pc:cxnChg>
        <pc:cxnChg chg="del mod topLvl">
          <ac:chgData name="Chitambar, Eric" userId="05f873b4-a386-453d-a2e0-769001d3b38e" providerId="ADAL" clId="{291DF461-4C64-46FE-A023-044C6B8EAF30}" dt="2023-12-13T06:14:30.562" v="2930" actId="478"/>
          <ac:cxnSpMkLst>
            <pc:docMk/>
            <pc:sldMk cId="997134683" sldId="556"/>
            <ac:cxnSpMk id="67" creationId="{62EC5A14-006D-30D6-AF7D-5BBE42F6EC01}"/>
          </ac:cxnSpMkLst>
        </pc:cxnChg>
        <pc:cxnChg chg="del mod topLvl">
          <ac:chgData name="Chitambar, Eric" userId="05f873b4-a386-453d-a2e0-769001d3b38e" providerId="ADAL" clId="{291DF461-4C64-46FE-A023-044C6B8EAF30}" dt="2023-12-13T06:14:30.562" v="2930" actId="478"/>
          <ac:cxnSpMkLst>
            <pc:docMk/>
            <pc:sldMk cId="997134683" sldId="556"/>
            <ac:cxnSpMk id="74" creationId="{BAF8B54E-E641-CC05-8083-DABAF4670D77}"/>
          </ac:cxnSpMkLst>
        </pc:cxnChg>
        <pc:cxnChg chg="del mod topLvl">
          <ac:chgData name="Chitambar, Eric" userId="05f873b4-a386-453d-a2e0-769001d3b38e" providerId="ADAL" clId="{291DF461-4C64-46FE-A023-044C6B8EAF30}" dt="2023-12-13T06:14:30.562" v="2930" actId="478"/>
          <ac:cxnSpMkLst>
            <pc:docMk/>
            <pc:sldMk cId="997134683" sldId="556"/>
            <ac:cxnSpMk id="75" creationId="{09B1D463-A688-4B93-79C9-91977BAFCEA9}"/>
          </ac:cxnSpMkLst>
        </pc:cxnChg>
        <pc:cxnChg chg="del mod topLvl">
          <ac:chgData name="Chitambar, Eric" userId="05f873b4-a386-453d-a2e0-769001d3b38e" providerId="ADAL" clId="{291DF461-4C64-46FE-A023-044C6B8EAF30}" dt="2023-12-13T06:14:30.562" v="2930" actId="478"/>
          <ac:cxnSpMkLst>
            <pc:docMk/>
            <pc:sldMk cId="997134683" sldId="556"/>
            <ac:cxnSpMk id="76" creationId="{4C33B6FB-3251-313A-044D-1834C6DC3538}"/>
          </ac:cxnSpMkLst>
        </pc:cxnChg>
        <pc:cxnChg chg="del mod topLvl">
          <ac:chgData name="Chitambar, Eric" userId="05f873b4-a386-453d-a2e0-769001d3b38e" providerId="ADAL" clId="{291DF461-4C64-46FE-A023-044C6B8EAF30}" dt="2023-12-13T06:14:30.562" v="2930" actId="478"/>
          <ac:cxnSpMkLst>
            <pc:docMk/>
            <pc:sldMk cId="997134683" sldId="556"/>
            <ac:cxnSpMk id="77" creationId="{5B941903-737A-D989-9BE4-A967E519AA95}"/>
          </ac:cxnSpMkLst>
        </pc:cxnChg>
        <pc:cxnChg chg="del mod topLvl">
          <ac:chgData name="Chitambar, Eric" userId="05f873b4-a386-453d-a2e0-769001d3b38e" providerId="ADAL" clId="{291DF461-4C64-46FE-A023-044C6B8EAF30}" dt="2023-12-13T06:14:30.562" v="2930" actId="478"/>
          <ac:cxnSpMkLst>
            <pc:docMk/>
            <pc:sldMk cId="997134683" sldId="556"/>
            <ac:cxnSpMk id="78" creationId="{D92BA32B-9C21-7D5B-9FDA-8E5137ED2BC5}"/>
          </ac:cxnSpMkLst>
        </pc:cxnChg>
        <pc:cxnChg chg="del mod topLvl">
          <ac:chgData name="Chitambar, Eric" userId="05f873b4-a386-453d-a2e0-769001d3b38e" providerId="ADAL" clId="{291DF461-4C64-46FE-A023-044C6B8EAF30}" dt="2023-12-13T06:14:30.562" v="2930" actId="478"/>
          <ac:cxnSpMkLst>
            <pc:docMk/>
            <pc:sldMk cId="997134683" sldId="556"/>
            <ac:cxnSpMk id="79" creationId="{37E74BF1-4F18-4937-13D4-11B6DE9AB640}"/>
          </ac:cxnSpMkLst>
        </pc:cxnChg>
        <pc:cxnChg chg="del mod topLvl">
          <ac:chgData name="Chitambar, Eric" userId="05f873b4-a386-453d-a2e0-769001d3b38e" providerId="ADAL" clId="{291DF461-4C64-46FE-A023-044C6B8EAF30}" dt="2023-12-13T06:14:30.562" v="2930" actId="478"/>
          <ac:cxnSpMkLst>
            <pc:docMk/>
            <pc:sldMk cId="997134683" sldId="556"/>
            <ac:cxnSpMk id="80" creationId="{8396FE57-9B4A-D3FE-3307-83A4F1242501}"/>
          </ac:cxnSpMkLst>
        </pc:cxnChg>
        <pc:cxnChg chg="del mod topLvl">
          <ac:chgData name="Chitambar, Eric" userId="05f873b4-a386-453d-a2e0-769001d3b38e" providerId="ADAL" clId="{291DF461-4C64-46FE-A023-044C6B8EAF30}" dt="2023-12-13T06:14:30.562" v="2930" actId="478"/>
          <ac:cxnSpMkLst>
            <pc:docMk/>
            <pc:sldMk cId="997134683" sldId="556"/>
            <ac:cxnSpMk id="81" creationId="{F9742D65-7188-FADC-E8F1-4C7D5B4FE955}"/>
          </ac:cxnSpMkLst>
        </pc:cxnChg>
        <pc:cxnChg chg="del mod topLvl">
          <ac:chgData name="Chitambar, Eric" userId="05f873b4-a386-453d-a2e0-769001d3b38e" providerId="ADAL" clId="{291DF461-4C64-46FE-A023-044C6B8EAF30}" dt="2023-12-13T06:14:30.562" v="2930" actId="478"/>
          <ac:cxnSpMkLst>
            <pc:docMk/>
            <pc:sldMk cId="997134683" sldId="556"/>
            <ac:cxnSpMk id="82" creationId="{2791425B-BD35-361B-0FB9-E5A50D1047CE}"/>
          </ac:cxnSpMkLst>
        </pc:cxnChg>
        <pc:cxnChg chg="del mod topLvl">
          <ac:chgData name="Chitambar, Eric" userId="05f873b4-a386-453d-a2e0-769001d3b38e" providerId="ADAL" clId="{291DF461-4C64-46FE-A023-044C6B8EAF30}" dt="2023-12-13T06:14:30.562" v="2930" actId="478"/>
          <ac:cxnSpMkLst>
            <pc:docMk/>
            <pc:sldMk cId="997134683" sldId="556"/>
            <ac:cxnSpMk id="83" creationId="{00050138-FC25-9AF0-776F-8164D0B4D712}"/>
          </ac:cxnSpMkLst>
        </pc:cxnChg>
        <pc:cxnChg chg="del mod topLvl">
          <ac:chgData name="Chitambar, Eric" userId="05f873b4-a386-453d-a2e0-769001d3b38e" providerId="ADAL" clId="{291DF461-4C64-46FE-A023-044C6B8EAF30}" dt="2023-12-13T06:14:30.562" v="2930" actId="478"/>
          <ac:cxnSpMkLst>
            <pc:docMk/>
            <pc:sldMk cId="997134683" sldId="556"/>
            <ac:cxnSpMk id="84" creationId="{3B813C5D-6904-5128-5B88-F134531E35E7}"/>
          </ac:cxnSpMkLst>
        </pc:cxnChg>
        <pc:cxnChg chg="del mod topLvl">
          <ac:chgData name="Chitambar, Eric" userId="05f873b4-a386-453d-a2e0-769001d3b38e" providerId="ADAL" clId="{291DF461-4C64-46FE-A023-044C6B8EAF30}" dt="2023-12-13T06:14:30.562" v="2930" actId="478"/>
          <ac:cxnSpMkLst>
            <pc:docMk/>
            <pc:sldMk cId="997134683" sldId="556"/>
            <ac:cxnSpMk id="85" creationId="{A1741F61-5338-1276-DD0E-7817B0ECF710}"/>
          </ac:cxnSpMkLst>
        </pc:cxnChg>
        <pc:cxnChg chg="del mod topLvl">
          <ac:chgData name="Chitambar, Eric" userId="05f873b4-a386-453d-a2e0-769001d3b38e" providerId="ADAL" clId="{291DF461-4C64-46FE-A023-044C6B8EAF30}" dt="2023-12-13T06:14:30.562" v="2930" actId="478"/>
          <ac:cxnSpMkLst>
            <pc:docMk/>
            <pc:sldMk cId="997134683" sldId="556"/>
            <ac:cxnSpMk id="93" creationId="{A021FCEE-FBBC-5E3F-88BB-D26836185A38}"/>
          </ac:cxnSpMkLst>
        </pc:cxnChg>
        <pc:cxnChg chg="del mod topLvl">
          <ac:chgData name="Chitambar, Eric" userId="05f873b4-a386-453d-a2e0-769001d3b38e" providerId="ADAL" clId="{291DF461-4C64-46FE-A023-044C6B8EAF30}" dt="2023-12-13T06:14:30.562" v="2930" actId="478"/>
          <ac:cxnSpMkLst>
            <pc:docMk/>
            <pc:sldMk cId="997134683" sldId="556"/>
            <ac:cxnSpMk id="94" creationId="{855D9C20-BC67-27B7-F2F4-941197186A04}"/>
          </ac:cxnSpMkLst>
        </pc:cxnChg>
        <pc:cxnChg chg="mod">
          <ac:chgData name="Chitambar, Eric" userId="05f873b4-a386-453d-a2e0-769001d3b38e" providerId="ADAL" clId="{291DF461-4C64-46FE-A023-044C6B8EAF30}" dt="2023-12-13T06:14:04.481" v="2923" actId="165"/>
          <ac:cxnSpMkLst>
            <pc:docMk/>
            <pc:sldMk cId="997134683" sldId="556"/>
            <ac:cxnSpMk id="100" creationId="{F49D44BA-244B-8B9E-7BD0-D2EBC3CF77C1}"/>
          </ac:cxnSpMkLst>
        </pc:cxnChg>
        <pc:cxnChg chg="add mod ord">
          <ac:chgData name="Chitambar, Eric" userId="05f873b4-a386-453d-a2e0-769001d3b38e" providerId="ADAL" clId="{291DF461-4C64-46FE-A023-044C6B8EAF30}" dt="2023-12-13T06:33:16.516" v="3433" actId="14100"/>
          <ac:cxnSpMkLst>
            <pc:docMk/>
            <pc:sldMk cId="997134683" sldId="556"/>
            <ac:cxnSpMk id="109" creationId="{75AC55CA-4007-59C5-2EB9-6A40AD920133}"/>
          </ac:cxnSpMkLst>
        </pc:cxnChg>
      </pc:sldChg>
      <pc:sldChg chg="add del">
        <pc:chgData name="Chitambar, Eric" userId="05f873b4-a386-453d-a2e0-769001d3b38e" providerId="ADAL" clId="{291DF461-4C64-46FE-A023-044C6B8EAF30}" dt="2023-12-13T14:47:55.510" v="5060" actId="47"/>
        <pc:sldMkLst>
          <pc:docMk/>
          <pc:sldMk cId="3778760058" sldId="557"/>
        </pc:sldMkLst>
      </pc:sldChg>
      <pc:sldChg chg="addSp delSp modSp add mod delAnim modAnim">
        <pc:chgData name="Chitambar, Eric" userId="05f873b4-a386-453d-a2e0-769001d3b38e" providerId="ADAL" clId="{291DF461-4C64-46FE-A023-044C6B8EAF30}" dt="2023-12-13T14:46:06.886" v="5039"/>
        <pc:sldMkLst>
          <pc:docMk/>
          <pc:sldMk cId="2127217352" sldId="558"/>
        </pc:sldMkLst>
        <pc:spChg chg="add mod">
          <ac:chgData name="Chitambar, Eric" userId="05f873b4-a386-453d-a2e0-769001d3b38e" providerId="ADAL" clId="{291DF461-4C64-46FE-A023-044C6B8EAF30}" dt="2023-12-13T06:36:42.415" v="3489" actId="1076"/>
          <ac:spMkLst>
            <pc:docMk/>
            <pc:sldMk cId="2127217352" sldId="558"/>
            <ac:spMk id="8" creationId="{7759AC7D-FF3A-9D0E-1821-99F89D708305}"/>
          </ac:spMkLst>
        </pc:spChg>
        <pc:spChg chg="add mod">
          <ac:chgData name="Chitambar, Eric" userId="05f873b4-a386-453d-a2e0-769001d3b38e" providerId="ADAL" clId="{291DF461-4C64-46FE-A023-044C6B8EAF30}" dt="2023-12-13T06:36:42.415" v="3489" actId="1076"/>
          <ac:spMkLst>
            <pc:docMk/>
            <pc:sldMk cId="2127217352" sldId="558"/>
            <ac:spMk id="15" creationId="{1E9DD8D8-760C-2798-F2FA-4B8C64056E16}"/>
          </ac:spMkLst>
        </pc:spChg>
        <pc:spChg chg="add mod">
          <ac:chgData name="Chitambar, Eric" userId="05f873b4-a386-453d-a2e0-769001d3b38e" providerId="ADAL" clId="{291DF461-4C64-46FE-A023-044C6B8EAF30}" dt="2023-12-13T06:36:42.415" v="3489" actId="1076"/>
          <ac:spMkLst>
            <pc:docMk/>
            <pc:sldMk cId="2127217352" sldId="558"/>
            <ac:spMk id="25" creationId="{018E61A3-41B5-202D-EA33-C75003526DB6}"/>
          </ac:spMkLst>
        </pc:spChg>
        <pc:spChg chg="del">
          <ac:chgData name="Chitambar, Eric" userId="05f873b4-a386-453d-a2e0-769001d3b38e" providerId="ADAL" clId="{291DF461-4C64-46FE-A023-044C6B8EAF30}" dt="2023-12-13T06:35:54.136" v="3485" actId="478"/>
          <ac:spMkLst>
            <pc:docMk/>
            <pc:sldMk cId="2127217352" sldId="558"/>
            <ac:spMk id="35" creationId="{AC754AD7-4FF6-0514-9107-B43138DC7DFA}"/>
          </ac:spMkLst>
        </pc:spChg>
        <pc:spChg chg="add mod">
          <ac:chgData name="Chitambar, Eric" userId="05f873b4-a386-453d-a2e0-769001d3b38e" providerId="ADAL" clId="{291DF461-4C64-46FE-A023-044C6B8EAF30}" dt="2023-12-13T06:36:42.415" v="3489" actId="1076"/>
          <ac:spMkLst>
            <pc:docMk/>
            <pc:sldMk cId="2127217352" sldId="558"/>
            <ac:spMk id="36" creationId="{B0C83AFF-3364-9E45-5C23-3FEEC90F78A1}"/>
          </ac:spMkLst>
        </pc:spChg>
        <pc:spChg chg="del">
          <ac:chgData name="Chitambar, Eric" userId="05f873b4-a386-453d-a2e0-769001d3b38e" providerId="ADAL" clId="{291DF461-4C64-46FE-A023-044C6B8EAF30}" dt="2023-12-13T06:35:54.136" v="3485" actId="478"/>
          <ac:spMkLst>
            <pc:docMk/>
            <pc:sldMk cId="2127217352" sldId="558"/>
            <ac:spMk id="103" creationId="{77AAC564-5F90-5DF5-6BB6-BCD45FE59DB7}"/>
          </ac:spMkLst>
        </pc:spChg>
        <pc:spChg chg="del">
          <ac:chgData name="Chitambar, Eric" userId="05f873b4-a386-453d-a2e0-769001d3b38e" providerId="ADAL" clId="{291DF461-4C64-46FE-A023-044C6B8EAF30}" dt="2023-12-13T06:35:54.136" v="3485" actId="478"/>
          <ac:spMkLst>
            <pc:docMk/>
            <pc:sldMk cId="2127217352" sldId="558"/>
            <ac:spMk id="126" creationId="{BB4C47B6-E648-1DA7-E467-22B7AEEA3D36}"/>
          </ac:spMkLst>
        </pc:spChg>
        <pc:spChg chg="del">
          <ac:chgData name="Chitambar, Eric" userId="05f873b4-a386-453d-a2e0-769001d3b38e" providerId="ADAL" clId="{291DF461-4C64-46FE-A023-044C6B8EAF30}" dt="2023-12-13T06:35:54.136" v="3485" actId="478"/>
          <ac:spMkLst>
            <pc:docMk/>
            <pc:sldMk cId="2127217352" sldId="558"/>
            <ac:spMk id="130" creationId="{42233C61-666D-9C0D-0F3E-CFB681DAE737}"/>
          </ac:spMkLst>
        </pc:spChg>
        <pc:spChg chg="del">
          <ac:chgData name="Chitambar, Eric" userId="05f873b4-a386-453d-a2e0-769001d3b38e" providerId="ADAL" clId="{291DF461-4C64-46FE-A023-044C6B8EAF30}" dt="2023-12-13T06:35:54.136" v="3485" actId="478"/>
          <ac:spMkLst>
            <pc:docMk/>
            <pc:sldMk cId="2127217352" sldId="558"/>
            <ac:spMk id="136" creationId="{BADAD36C-BB7F-CF7C-948E-9D069F1C5F69}"/>
          </ac:spMkLst>
        </pc:spChg>
        <pc:spChg chg="del">
          <ac:chgData name="Chitambar, Eric" userId="05f873b4-a386-453d-a2e0-769001d3b38e" providerId="ADAL" clId="{291DF461-4C64-46FE-A023-044C6B8EAF30}" dt="2023-12-13T06:35:54.136" v="3485" actId="478"/>
          <ac:spMkLst>
            <pc:docMk/>
            <pc:sldMk cId="2127217352" sldId="558"/>
            <ac:spMk id="137" creationId="{D9186667-E735-6FB1-B096-9DABCEB6EC18}"/>
          </ac:spMkLst>
        </pc:spChg>
        <pc:spChg chg="del">
          <ac:chgData name="Chitambar, Eric" userId="05f873b4-a386-453d-a2e0-769001d3b38e" providerId="ADAL" clId="{291DF461-4C64-46FE-A023-044C6B8EAF30}" dt="2023-12-13T06:35:54.136" v="3485" actId="478"/>
          <ac:spMkLst>
            <pc:docMk/>
            <pc:sldMk cId="2127217352" sldId="558"/>
            <ac:spMk id="141" creationId="{54502018-0E81-4AE2-AF39-FC5F3D5D603E}"/>
          </ac:spMkLst>
        </pc:spChg>
        <pc:grpChg chg="del">
          <ac:chgData name="Chitambar, Eric" userId="05f873b4-a386-453d-a2e0-769001d3b38e" providerId="ADAL" clId="{291DF461-4C64-46FE-A023-044C6B8EAF30}" dt="2023-12-13T06:35:54.136" v="3485" actId="478"/>
          <ac:grpSpMkLst>
            <pc:docMk/>
            <pc:sldMk cId="2127217352" sldId="558"/>
            <ac:grpSpMk id="53" creationId="{5AE3E8C4-3050-928C-F5D9-83064788C447}"/>
          </ac:grpSpMkLst>
        </pc:grpChg>
        <pc:picChg chg="mod ord replST">
          <ac:chgData name="Chitambar, Eric" userId="05f873b4-a386-453d-a2e0-769001d3b38e" providerId="ADAL" clId="{291DF461-4C64-46FE-A023-044C6B8EAF30}" dt="2023-12-13T06:33:52.537" v="3483" actId="108"/>
          <ac:picMkLst>
            <pc:docMk/>
            <pc:sldMk cId="2127217352" sldId="558"/>
            <ac:picMk id="3" creationId="{0D5971C1-D527-B3A0-146D-ED82FE7AA769}"/>
          </ac:picMkLst>
        </pc:picChg>
        <pc:picChg chg="add mod">
          <ac:chgData name="Chitambar, Eric" userId="05f873b4-a386-453d-a2e0-769001d3b38e" providerId="ADAL" clId="{291DF461-4C64-46FE-A023-044C6B8EAF30}" dt="2023-12-13T06:36:42.415" v="3489" actId="1076"/>
          <ac:picMkLst>
            <pc:docMk/>
            <pc:sldMk cId="2127217352" sldId="558"/>
            <ac:picMk id="4" creationId="{929587A8-A9D7-25D9-B2B8-AD634CDD3C4B}"/>
          </ac:picMkLst>
        </pc:picChg>
        <pc:picChg chg="add mod">
          <ac:chgData name="Chitambar, Eric" userId="05f873b4-a386-453d-a2e0-769001d3b38e" providerId="ADAL" clId="{291DF461-4C64-46FE-A023-044C6B8EAF30}" dt="2023-12-13T06:36:42.415" v="3489" actId="1076"/>
          <ac:picMkLst>
            <pc:docMk/>
            <pc:sldMk cId="2127217352" sldId="558"/>
            <ac:picMk id="5" creationId="{F08171BF-C517-CD79-43DA-751C12D726DE}"/>
          </ac:picMkLst>
        </pc:picChg>
        <pc:picChg chg="add mod">
          <ac:chgData name="Chitambar, Eric" userId="05f873b4-a386-453d-a2e0-769001d3b38e" providerId="ADAL" clId="{291DF461-4C64-46FE-A023-044C6B8EAF30}" dt="2023-12-13T06:36:42.415" v="3489" actId="1076"/>
          <ac:picMkLst>
            <pc:docMk/>
            <pc:sldMk cId="2127217352" sldId="558"/>
            <ac:picMk id="6" creationId="{F0276E6A-AA14-292E-0FC5-03BD1EAD8929}"/>
          </ac:picMkLst>
        </pc:picChg>
        <pc:picChg chg="add mod">
          <ac:chgData name="Chitambar, Eric" userId="05f873b4-a386-453d-a2e0-769001d3b38e" providerId="ADAL" clId="{291DF461-4C64-46FE-A023-044C6B8EAF30}" dt="2023-12-13T06:36:42.415" v="3489" actId="1076"/>
          <ac:picMkLst>
            <pc:docMk/>
            <pc:sldMk cId="2127217352" sldId="558"/>
            <ac:picMk id="7" creationId="{1FC92E0D-BA68-ABA7-7D98-FD60EE5EDE70}"/>
          </ac:picMkLst>
        </pc:picChg>
        <pc:picChg chg="add del mod">
          <ac:chgData name="Chitambar, Eric" userId="05f873b4-a386-453d-a2e0-769001d3b38e" providerId="ADAL" clId="{291DF461-4C64-46FE-A023-044C6B8EAF30}" dt="2023-12-13T14:45:25.561" v="4887" actId="478"/>
          <ac:picMkLst>
            <pc:docMk/>
            <pc:sldMk cId="2127217352" sldId="558"/>
            <ac:picMk id="9" creationId="{F2AF264F-4601-7B5C-8A6E-1ABAB1C4DCE7}"/>
          </ac:picMkLst>
        </pc:picChg>
        <pc:picChg chg="add del mod">
          <ac:chgData name="Chitambar, Eric" userId="05f873b4-a386-453d-a2e0-769001d3b38e" providerId="ADAL" clId="{291DF461-4C64-46FE-A023-044C6B8EAF30}" dt="2023-12-13T14:45:31.584" v="4930" actId="478"/>
          <ac:picMkLst>
            <pc:docMk/>
            <pc:sldMk cId="2127217352" sldId="558"/>
            <ac:picMk id="10" creationId="{558810D9-3D1E-26BC-3F17-559D160D2AFC}"/>
          </ac:picMkLst>
        </pc:picChg>
        <pc:picChg chg="del mod">
          <ac:chgData name="Chitambar, Eric" userId="05f873b4-a386-453d-a2e0-769001d3b38e" providerId="ADAL" clId="{291DF461-4C64-46FE-A023-044C6B8EAF30}" dt="2023-12-13T06:33:52.538" v="3484" actId="478"/>
          <ac:picMkLst>
            <pc:docMk/>
            <pc:sldMk cId="2127217352" sldId="558"/>
            <ac:picMk id="11" creationId="{7E713704-0EE0-0A2E-A27C-FD5B4E137237}"/>
          </ac:picMkLst>
        </pc:picChg>
        <pc:picChg chg="mod ord replST">
          <ac:chgData name="Chitambar, Eric" userId="05f873b4-a386-453d-a2e0-769001d3b38e" providerId="ADAL" clId="{291DF461-4C64-46FE-A023-044C6B8EAF30}" dt="2023-12-13T14:45:25.561" v="4886" actId="108"/>
          <ac:picMkLst>
            <pc:docMk/>
            <pc:sldMk cId="2127217352" sldId="558"/>
            <ac:picMk id="11" creationId="{A8581EF1-2443-A1E8-67BD-E5B3041CC367}"/>
          </ac:picMkLst>
        </pc:picChg>
        <pc:picChg chg="add del mod">
          <ac:chgData name="Chitambar, Eric" userId="05f873b4-a386-453d-a2e0-769001d3b38e" providerId="ADAL" clId="{291DF461-4C64-46FE-A023-044C6B8EAF30}" dt="2023-12-13T14:45:44.338" v="5007" actId="478"/>
          <ac:picMkLst>
            <pc:docMk/>
            <pc:sldMk cId="2127217352" sldId="558"/>
            <ac:picMk id="16" creationId="{BC9B5B2D-070E-7622-5220-753EAB403D12}"/>
          </ac:picMkLst>
        </pc:picChg>
        <pc:picChg chg="add del mod">
          <ac:chgData name="Chitambar, Eric" userId="05f873b4-a386-453d-a2e0-769001d3b38e" providerId="ADAL" clId="{291DF461-4C64-46FE-A023-044C6B8EAF30}" dt="2023-12-13T14:45:38.017" v="4968" actId="478"/>
          <ac:picMkLst>
            <pc:docMk/>
            <pc:sldMk cId="2127217352" sldId="558"/>
            <ac:picMk id="17" creationId="{22FE15A5-0692-9A07-4FFB-94797EB59BEB}"/>
          </ac:picMkLst>
        </pc:picChg>
        <pc:picChg chg="mod ord replST">
          <ac:chgData name="Chitambar, Eric" userId="05f873b4-a386-453d-a2e0-769001d3b38e" providerId="ADAL" clId="{291DF461-4C64-46FE-A023-044C6B8EAF30}" dt="2023-12-13T14:45:31.584" v="4929" actId="108"/>
          <ac:picMkLst>
            <pc:docMk/>
            <pc:sldMk cId="2127217352" sldId="558"/>
            <ac:picMk id="23" creationId="{BE8045B4-352F-4813-7188-305A77174AE2}"/>
          </ac:picMkLst>
        </pc:picChg>
        <pc:picChg chg="add mod">
          <ac:chgData name="Chitambar, Eric" userId="05f873b4-a386-453d-a2e0-769001d3b38e" providerId="ADAL" clId="{291DF461-4C64-46FE-A023-044C6B8EAF30}" dt="2023-12-13T06:36:42.415" v="3489" actId="1076"/>
          <ac:picMkLst>
            <pc:docMk/>
            <pc:sldMk cId="2127217352" sldId="558"/>
            <ac:picMk id="26" creationId="{1613B124-FC81-A49C-5DA6-17C2A229B05F}"/>
          </ac:picMkLst>
        </pc:picChg>
        <pc:picChg chg="add mod">
          <ac:chgData name="Chitambar, Eric" userId="05f873b4-a386-453d-a2e0-769001d3b38e" providerId="ADAL" clId="{291DF461-4C64-46FE-A023-044C6B8EAF30}" dt="2023-12-13T06:36:42.415" v="3489" actId="1076"/>
          <ac:picMkLst>
            <pc:docMk/>
            <pc:sldMk cId="2127217352" sldId="558"/>
            <ac:picMk id="27" creationId="{BCC69AD6-83F8-1783-9855-19359E87FC29}"/>
          </ac:picMkLst>
        </pc:picChg>
        <pc:picChg chg="add del mod">
          <ac:chgData name="Chitambar, Eric" userId="05f873b4-a386-453d-a2e0-769001d3b38e" providerId="ADAL" clId="{291DF461-4C64-46FE-A023-044C6B8EAF30}" dt="2023-12-13T14:46:00.373" v="5038" actId="478"/>
          <ac:picMkLst>
            <pc:docMk/>
            <pc:sldMk cId="2127217352" sldId="558"/>
            <ac:picMk id="28" creationId="{7588703E-D212-3D9C-8C31-B2C68AF620D2}"/>
          </ac:picMkLst>
        </pc:picChg>
        <pc:picChg chg="add mod">
          <ac:chgData name="Chitambar, Eric" userId="05f873b4-a386-453d-a2e0-769001d3b38e" providerId="ADAL" clId="{291DF461-4C64-46FE-A023-044C6B8EAF30}" dt="2023-12-13T06:36:42.415" v="3489" actId="1076"/>
          <ac:picMkLst>
            <pc:docMk/>
            <pc:sldMk cId="2127217352" sldId="558"/>
            <ac:picMk id="29" creationId="{F2DE647B-8472-5339-2F9B-0904A0A85B17}"/>
          </ac:picMkLst>
        </pc:picChg>
        <pc:picChg chg="add mod">
          <ac:chgData name="Chitambar, Eric" userId="05f873b4-a386-453d-a2e0-769001d3b38e" providerId="ADAL" clId="{291DF461-4C64-46FE-A023-044C6B8EAF30}" dt="2023-12-13T06:36:42.415" v="3489" actId="1076"/>
          <ac:picMkLst>
            <pc:docMk/>
            <pc:sldMk cId="2127217352" sldId="558"/>
            <ac:picMk id="30" creationId="{73922509-5F2E-4841-B7D6-9E89BF2EA149}"/>
          </ac:picMkLst>
        </pc:picChg>
        <pc:picChg chg="del">
          <ac:chgData name="Chitambar, Eric" userId="05f873b4-a386-453d-a2e0-769001d3b38e" providerId="ADAL" clId="{291DF461-4C64-46FE-A023-044C6B8EAF30}" dt="2023-12-13T06:35:56.679" v="3486" actId="478"/>
          <ac:picMkLst>
            <pc:docMk/>
            <pc:sldMk cId="2127217352" sldId="558"/>
            <ac:picMk id="31" creationId="{2B8F093F-2C01-9673-7B04-89F7BD5512EA}"/>
          </ac:picMkLst>
        </pc:picChg>
        <pc:picChg chg="mod ord replST">
          <ac:chgData name="Chitambar, Eric" userId="05f873b4-a386-453d-a2e0-769001d3b38e" providerId="ADAL" clId="{291DF461-4C64-46FE-A023-044C6B8EAF30}" dt="2023-12-13T14:45:38.017" v="4967" actId="108"/>
          <ac:picMkLst>
            <pc:docMk/>
            <pc:sldMk cId="2127217352" sldId="558"/>
            <ac:picMk id="32" creationId="{7950EF9B-F37C-B927-2D67-457F4AD72071}"/>
          </ac:picMkLst>
        </pc:picChg>
        <pc:picChg chg="add mod">
          <ac:chgData name="Chitambar, Eric" userId="05f873b4-a386-453d-a2e0-769001d3b38e" providerId="ADAL" clId="{291DF461-4C64-46FE-A023-044C6B8EAF30}" dt="2023-12-13T06:36:42.415" v="3489" actId="1076"/>
          <ac:picMkLst>
            <pc:docMk/>
            <pc:sldMk cId="2127217352" sldId="558"/>
            <ac:picMk id="33" creationId="{33400BA0-D2E1-B629-1F21-E65B42C8AC4D}"/>
          </ac:picMkLst>
        </pc:picChg>
        <pc:picChg chg="add mod">
          <ac:chgData name="Chitambar, Eric" userId="05f873b4-a386-453d-a2e0-769001d3b38e" providerId="ADAL" clId="{291DF461-4C64-46FE-A023-044C6B8EAF30}" dt="2023-12-13T06:36:42.415" v="3489" actId="1076"/>
          <ac:picMkLst>
            <pc:docMk/>
            <pc:sldMk cId="2127217352" sldId="558"/>
            <ac:picMk id="34" creationId="{36DB33FE-4B3E-1249-6471-5065A0DA5B91}"/>
          </ac:picMkLst>
        </pc:picChg>
        <pc:picChg chg="add mod">
          <ac:chgData name="Chitambar, Eric" userId="05f873b4-a386-453d-a2e0-769001d3b38e" providerId="ADAL" clId="{291DF461-4C64-46FE-A023-044C6B8EAF30}" dt="2023-12-13T06:36:42.415" v="3489" actId="1076"/>
          <ac:picMkLst>
            <pc:docMk/>
            <pc:sldMk cId="2127217352" sldId="558"/>
            <ac:picMk id="37" creationId="{DF40815A-60FA-EEA0-2A1C-CB796D8B20C8}"/>
          </ac:picMkLst>
        </pc:picChg>
        <pc:picChg chg="mod ord replST">
          <ac:chgData name="Chitambar, Eric" userId="05f873b4-a386-453d-a2e0-769001d3b38e" providerId="ADAL" clId="{291DF461-4C64-46FE-A023-044C6B8EAF30}" dt="2023-12-13T14:45:44.338" v="5006" actId="108"/>
          <ac:picMkLst>
            <pc:docMk/>
            <pc:sldMk cId="2127217352" sldId="558"/>
            <ac:picMk id="38" creationId="{10085C8B-B38A-5859-8E4B-FBACBCE40AD0}"/>
          </ac:picMkLst>
        </pc:picChg>
        <pc:picChg chg="del">
          <ac:chgData name="Chitambar, Eric" userId="05f873b4-a386-453d-a2e0-769001d3b38e" providerId="ADAL" clId="{291DF461-4C64-46FE-A023-044C6B8EAF30}" dt="2023-12-13T06:35:54.136" v="3485" actId="478"/>
          <ac:picMkLst>
            <pc:docMk/>
            <pc:sldMk cId="2127217352" sldId="558"/>
            <ac:picMk id="39" creationId="{0873830D-5BFF-99DF-C564-DB67BFF96BD3}"/>
          </ac:picMkLst>
        </pc:picChg>
        <pc:picChg chg="mod ord replST">
          <ac:chgData name="Chitambar, Eric" userId="05f873b4-a386-453d-a2e0-769001d3b38e" providerId="ADAL" clId="{291DF461-4C64-46FE-A023-044C6B8EAF30}" dt="2023-12-13T14:46:00.373" v="5037" actId="108"/>
          <ac:picMkLst>
            <pc:docMk/>
            <pc:sldMk cId="2127217352" sldId="558"/>
            <ac:picMk id="40" creationId="{FFD8430B-7E60-0F80-2F53-6C93554AE450}"/>
          </ac:picMkLst>
        </pc:picChg>
        <pc:picChg chg="del">
          <ac:chgData name="Chitambar, Eric" userId="05f873b4-a386-453d-a2e0-769001d3b38e" providerId="ADAL" clId="{291DF461-4C64-46FE-A023-044C6B8EAF30}" dt="2023-12-13T06:35:54.136" v="3485" actId="478"/>
          <ac:picMkLst>
            <pc:docMk/>
            <pc:sldMk cId="2127217352" sldId="558"/>
            <ac:picMk id="43" creationId="{5940F0DC-39B3-5CFE-D05F-FCAF7062EBD8}"/>
          </ac:picMkLst>
        </pc:picChg>
        <pc:picChg chg="del">
          <ac:chgData name="Chitambar, Eric" userId="05f873b4-a386-453d-a2e0-769001d3b38e" providerId="ADAL" clId="{291DF461-4C64-46FE-A023-044C6B8EAF30}" dt="2023-12-13T06:35:54.136" v="3485" actId="478"/>
          <ac:picMkLst>
            <pc:docMk/>
            <pc:sldMk cId="2127217352" sldId="558"/>
            <ac:picMk id="106" creationId="{C40D61DB-AF71-0A84-0FE5-9AE40FD505B8}"/>
          </ac:picMkLst>
        </pc:picChg>
        <pc:picChg chg="del">
          <ac:chgData name="Chitambar, Eric" userId="05f873b4-a386-453d-a2e0-769001d3b38e" providerId="ADAL" clId="{291DF461-4C64-46FE-A023-044C6B8EAF30}" dt="2023-12-13T06:35:54.136" v="3485" actId="478"/>
          <ac:picMkLst>
            <pc:docMk/>
            <pc:sldMk cId="2127217352" sldId="558"/>
            <ac:picMk id="112" creationId="{389F320E-0FF1-C666-477B-CB63BAD1A0FC}"/>
          </ac:picMkLst>
        </pc:picChg>
        <pc:picChg chg="del">
          <ac:chgData name="Chitambar, Eric" userId="05f873b4-a386-453d-a2e0-769001d3b38e" providerId="ADAL" clId="{291DF461-4C64-46FE-A023-044C6B8EAF30}" dt="2023-12-13T06:35:54.136" v="3485" actId="478"/>
          <ac:picMkLst>
            <pc:docMk/>
            <pc:sldMk cId="2127217352" sldId="558"/>
            <ac:picMk id="117" creationId="{98D97ECF-A3F0-6855-91B5-E64E0DA2C055}"/>
          </ac:picMkLst>
        </pc:picChg>
        <pc:picChg chg="del">
          <ac:chgData name="Chitambar, Eric" userId="05f873b4-a386-453d-a2e0-769001d3b38e" providerId="ADAL" clId="{291DF461-4C64-46FE-A023-044C6B8EAF30}" dt="2023-12-13T06:35:54.136" v="3485" actId="478"/>
          <ac:picMkLst>
            <pc:docMk/>
            <pc:sldMk cId="2127217352" sldId="558"/>
            <ac:picMk id="125" creationId="{794580B4-747D-A59B-7119-4295F50BAA41}"/>
          </ac:picMkLst>
        </pc:picChg>
        <pc:picChg chg="del">
          <ac:chgData name="Chitambar, Eric" userId="05f873b4-a386-453d-a2e0-769001d3b38e" providerId="ADAL" clId="{291DF461-4C64-46FE-A023-044C6B8EAF30}" dt="2023-12-13T06:35:54.136" v="3485" actId="478"/>
          <ac:picMkLst>
            <pc:docMk/>
            <pc:sldMk cId="2127217352" sldId="558"/>
            <ac:picMk id="128" creationId="{FD97F508-8EED-EAE2-5562-7FF42ABF0934}"/>
          </ac:picMkLst>
        </pc:picChg>
        <pc:picChg chg="del">
          <ac:chgData name="Chitambar, Eric" userId="05f873b4-a386-453d-a2e0-769001d3b38e" providerId="ADAL" clId="{291DF461-4C64-46FE-A023-044C6B8EAF30}" dt="2023-12-13T06:35:54.136" v="3485" actId="478"/>
          <ac:picMkLst>
            <pc:docMk/>
            <pc:sldMk cId="2127217352" sldId="558"/>
            <ac:picMk id="132" creationId="{C0F70B91-D2DD-92FF-E02B-B7D05E2A3F61}"/>
          </ac:picMkLst>
        </pc:picChg>
        <pc:picChg chg="del">
          <ac:chgData name="Chitambar, Eric" userId="05f873b4-a386-453d-a2e0-769001d3b38e" providerId="ADAL" clId="{291DF461-4C64-46FE-A023-044C6B8EAF30}" dt="2023-12-13T06:35:54.136" v="3485" actId="478"/>
          <ac:picMkLst>
            <pc:docMk/>
            <pc:sldMk cId="2127217352" sldId="558"/>
            <ac:picMk id="134" creationId="{3D76F7E6-157D-ECBD-9670-BB50A3F79DE0}"/>
          </ac:picMkLst>
        </pc:picChg>
        <pc:picChg chg="del">
          <ac:chgData name="Chitambar, Eric" userId="05f873b4-a386-453d-a2e0-769001d3b38e" providerId="ADAL" clId="{291DF461-4C64-46FE-A023-044C6B8EAF30}" dt="2023-12-13T06:35:54.136" v="3485" actId="478"/>
          <ac:picMkLst>
            <pc:docMk/>
            <pc:sldMk cId="2127217352" sldId="558"/>
            <ac:picMk id="139" creationId="{8BE17520-9AF9-5243-F6ED-558A646E56A9}"/>
          </ac:picMkLst>
        </pc:picChg>
        <pc:cxnChg chg="add mod">
          <ac:chgData name="Chitambar, Eric" userId="05f873b4-a386-453d-a2e0-769001d3b38e" providerId="ADAL" clId="{291DF461-4C64-46FE-A023-044C6B8EAF30}" dt="2023-12-13T06:36:42.415" v="3489" actId="1076"/>
          <ac:cxnSpMkLst>
            <pc:docMk/>
            <pc:sldMk cId="2127217352" sldId="558"/>
            <ac:cxnSpMk id="13" creationId="{BC87459C-546C-B5CD-0680-210B5B3BA8D3}"/>
          </ac:cxnSpMkLst>
        </pc:cxnChg>
        <pc:cxnChg chg="add mod">
          <ac:chgData name="Chitambar, Eric" userId="05f873b4-a386-453d-a2e0-769001d3b38e" providerId="ADAL" clId="{291DF461-4C64-46FE-A023-044C6B8EAF30}" dt="2023-12-13T06:36:42.415" v="3489" actId="1076"/>
          <ac:cxnSpMkLst>
            <pc:docMk/>
            <pc:sldMk cId="2127217352" sldId="558"/>
            <ac:cxnSpMk id="14" creationId="{3A6A1DB5-5223-C480-CB22-F9B414F2AC43}"/>
          </ac:cxnSpMkLst>
        </pc:cxnChg>
        <pc:cxnChg chg="del">
          <ac:chgData name="Chitambar, Eric" userId="05f873b4-a386-453d-a2e0-769001d3b38e" providerId="ADAL" clId="{291DF461-4C64-46FE-A023-044C6B8EAF30}" dt="2023-12-13T06:35:54.136" v="3485" actId="478"/>
          <ac:cxnSpMkLst>
            <pc:docMk/>
            <pc:sldMk cId="2127217352" sldId="558"/>
            <ac:cxnSpMk id="18" creationId="{3BE6162B-E225-C938-5C60-62CD42BC29BE}"/>
          </ac:cxnSpMkLst>
        </pc:cxnChg>
        <pc:cxnChg chg="add mod">
          <ac:chgData name="Chitambar, Eric" userId="05f873b4-a386-453d-a2e0-769001d3b38e" providerId="ADAL" clId="{291DF461-4C64-46FE-A023-044C6B8EAF30}" dt="2023-12-13T06:36:42.415" v="3489" actId="1076"/>
          <ac:cxnSpMkLst>
            <pc:docMk/>
            <pc:sldMk cId="2127217352" sldId="558"/>
            <ac:cxnSpMk id="19" creationId="{AF823A6D-F6CB-E6F4-B9BE-6D68F16F13E7}"/>
          </ac:cxnSpMkLst>
        </pc:cxnChg>
        <pc:cxnChg chg="add mod">
          <ac:chgData name="Chitambar, Eric" userId="05f873b4-a386-453d-a2e0-769001d3b38e" providerId="ADAL" clId="{291DF461-4C64-46FE-A023-044C6B8EAF30}" dt="2023-12-13T06:36:42.415" v="3489" actId="1076"/>
          <ac:cxnSpMkLst>
            <pc:docMk/>
            <pc:sldMk cId="2127217352" sldId="558"/>
            <ac:cxnSpMk id="21" creationId="{A2638AB2-3437-9CCD-94D4-8DC20D4AC9B9}"/>
          </ac:cxnSpMkLst>
        </pc:cxnChg>
        <pc:cxnChg chg="add mod">
          <ac:chgData name="Chitambar, Eric" userId="05f873b4-a386-453d-a2e0-769001d3b38e" providerId="ADAL" clId="{291DF461-4C64-46FE-A023-044C6B8EAF30}" dt="2023-12-13T06:36:42.415" v="3489" actId="1076"/>
          <ac:cxnSpMkLst>
            <pc:docMk/>
            <pc:sldMk cId="2127217352" sldId="558"/>
            <ac:cxnSpMk id="22" creationId="{C9F8662A-9AE0-B6FC-1C0B-F885EF0FE059}"/>
          </ac:cxnSpMkLst>
        </pc:cxnChg>
        <pc:cxnChg chg="del">
          <ac:chgData name="Chitambar, Eric" userId="05f873b4-a386-453d-a2e0-769001d3b38e" providerId="ADAL" clId="{291DF461-4C64-46FE-A023-044C6B8EAF30}" dt="2023-12-13T06:35:54.136" v="3485" actId="478"/>
          <ac:cxnSpMkLst>
            <pc:docMk/>
            <pc:sldMk cId="2127217352" sldId="558"/>
            <ac:cxnSpMk id="23" creationId="{DCFED110-A496-B58B-2B96-59680C9B959C}"/>
          </ac:cxnSpMkLst>
        </pc:cxnChg>
        <pc:cxnChg chg="add mod">
          <ac:chgData name="Chitambar, Eric" userId="05f873b4-a386-453d-a2e0-769001d3b38e" providerId="ADAL" clId="{291DF461-4C64-46FE-A023-044C6B8EAF30}" dt="2023-12-13T06:36:42.415" v="3489" actId="1076"/>
          <ac:cxnSpMkLst>
            <pc:docMk/>
            <pc:sldMk cId="2127217352" sldId="558"/>
            <ac:cxnSpMk id="24" creationId="{7399DA45-6143-4892-CD9D-E092EC0B556E}"/>
          </ac:cxnSpMkLst>
        </pc:cxnChg>
        <pc:cxnChg chg="del">
          <ac:chgData name="Chitambar, Eric" userId="05f873b4-a386-453d-a2e0-769001d3b38e" providerId="ADAL" clId="{291DF461-4C64-46FE-A023-044C6B8EAF30}" dt="2023-12-13T06:35:54.136" v="3485" actId="478"/>
          <ac:cxnSpMkLst>
            <pc:docMk/>
            <pc:sldMk cId="2127217352" sldId="558"/>
            <ac:cxnSpMk id="32" creationId="{92CB368E-DDD3-0504-30A0-700A4C4DCF0B}"/>
          </ac:cxnSpMkLst>
        </pc:cxnChg>
        <pc:cxnChg chg="del">
          <ac:chgData name="Chitambar, Eric" userId="05f873b4-a386-453d-a2e0-769001d3b38e" providerId="ADAL" clId="{291DF461-4C64-46FE-A023-044C6B8EAF30}" dt="2023-12-13T06:35:54.136" v="3485" actId="478"/>
          <ac:cxnSpMkLst>
            <pc:docMk/>
            <pc:sldMk cId="2127217352" sldId="558"/>
            <ac:cxnSpMk id="42" creationId="{F3DA9D8B-6FAE-7E6F-0FF0-D5D97CA45270}"/>
          </ac:cxnSpMkLst>
        </pc:cxnChg>
        <pc:cxnChg chg="del mod">
          <ac:chgData name="Chitambar, Eric" userId="05f873b4-a386-453d-a2e0-769001d3b38e" providerId="ADAL" clId="{291DF461-4C64-46FE-A023-044C6B8EAF30}" dt="2023-12-13T06:35:54.136" v="3485" actId="478"/>
          <ac:cxnSpMkLst>
            <pc:docMk/>
            <pc:sldMk cId="2127217352" sldId="558"/>
            <ac:cxnSpMk id="109" creationId="{75AC55CA-4007-59C5-2EB9-6A40AD920133}"/>
          </ac:cxnSpMkLst>
        </pc:cxnChg>
      </pc:sldChg>
      <pc:sldChg chg="addSp delSp modSp add mod delAnim modAnim">
        <pc:chgData name="Chitambar, Eric" userId="05f873b4-a386-453d-a2e0-769001d3b38e" providerId="ADAL" clId="{291DF461-4C64-46FE-A023-044C6B8EAF30}" dt="2023-12-13T14:46:26.030" v="5042"/>
        <pc:sldMkLst>
          <pc:docMk/>
          <pc:sldMk cId="4188674885" sldId="559"/>
        </pc:sldMkLst>
        <pc:spChg chg="del">
          <ac:chgData name="Chitambar, Eric" userId="05f873b4-a386-453d-a2e0-769001d3b38e" providerId="ADAL" clId="{291DF461-4C64-46FE-A023-044C6B8EAF30}" dt="2023-12-13T06:37:09.768" v="3491" actId="478"/>
          <ac:spMkLst>
            <pc:docMk/>
            <pc:sldMk cId="4188674885" sldId="559"/>
            <ac:spMk id="8" creationId="{7759AC7D-FF3A-9D0E-1821-99F89D708305}"/>
          </ac:spMkLst>
        </pc:spChg>
        <pc:spChg chg="del">
          <ac:chgData name="Chitambar, Eric" userId="05f873b4-a386-453d-a2e0-769001d3b38e" providerId="ADAL" clId="{291DF461-4C64-46FE-A023-044C6B8EAF30}" dt="2023-12-13T06:37:09.768" v="3491" actId="478"/>
          <ac:spMkLst>
            <pc:docMk/>
            <pc:sldMk cId="4188674885" sldId="559"/>
            <ac:spMk id="15" creationId="{1E9DD8D8-760C-2798-F2FA-4B8C64056E16}"/>
          </ac:spMkLst>
        </pc:spChg>
        <pc:spChg chg="del">
          <ac:chgData name="Chitambar, Eric" userId="05f873b4-a386-453d-a2e0-769001d3b38e" providerId="ADAL" clId="{291DF461-4C64-46FE-A023-044C6B8EAF30}" dt="2023-12-13T06:37:09.768" v="3491" actId="478"/>
          <ac:spMkLst>
            <pc:docMk/>
            <pc:sldMk cId="4188674885" sldId="559"/>
            <ac:spMk id="25" creationId="{018E61A3-41B5-202D-EA33-C75003526DB6}"/>
          </ac:spMkLst>
        </pc:spChg>
        <pc:spChg chg="add mod">
          <ac:chgData name="Chitambar, Eric" userId="05f873b4-a386-453d-a2e0-769001d3b38e" providerId="ADAL" clId="{291DF461-4C64-46FE-A023-044C6B8EAF30}" dt="2023-12-13T06:38:49.737" v="3633" actId="1076"/>
          <ac:spMkLst>
            <pc:docMk/>
            <pc:sldMk cId="4188674885" sldId="559"/>
            <ac:spMk id="31" creationId="{19BD7559-6892-7C1F-47DB-2E56C684D67A}"/>
          </ac:spMkLst>
        </pc:spChg>
        <pc:spChg chg="del">
          <ac:chgData name="Chitambar, Eric" userId="05f873b4-a386-453d-a2e0-769001d3b38e" providerId="ADAL" clId="{291DF461-4C64-46FE-A023-044C6B8EAF30}" dt="2023-12-13T06:37:09.768" v="3491" actId="478"/>
          <ac:spMkLst>
            <pc:docMk/>
            <pc:sldMk cId="4188674885" sldId="559"/>
            <ac:spMk id="36" creationId="{B0C83AFF-3364-9E45-5C23-3FEEC90F78A1}"/>
          </ac:spMkLst>
        </pc:spChg>
        <pc:spChg chg="add mod">
          <ac:chgData name="Chitambar, Eric" userId="05f873b4-a386-453d-a2e0-769001d3b38e" providerId="ADAL" clId="{291DF461-4C64-46FE-A023-044C6B8EAF30}" dt="2023-12-13T06:38:49.737" v="3633" actId="1076"/>
          <ac:spMkLst>
            <pc:docMk/>
            <pc:sldMk cId="4188674885" sldId="559"/>
            <ac:spMk id="40" creationId="{A3135C49-3D3F-1534-8254-961F678E1C92}"/>
          </ac:spMkLst>
        </pc:spChg>
        <pc:spChg chg="add mod">
          <ac:chgData name="Chitambar, Eric" userId="05f873b4-a386-453d-a2e0-769001d3b38e" providerId="ADAL" clId="{291DF461-4C64-46FE-A023-044C6B8EAF30}" dt="2023-12-13T06:38:49.737" v="3633" actId="1076"/>
          <ac:spMkLst>
            <pc:docMk/>
            <pc:sldMk cId="4188674885" sldId="559"/>
            <ac:spMk id="47" creationId="{99323152-6BBF-9E66-E37D-5191E1E86870}"/>
          </ac:spMkLst>
        </pc:spChg>
        <pc:spChg chg="add mod">
          <ac:chgData name="Chitambar, Eric" userId="05f873b4-a386-453d-a2e0-769001d3b38e" providerId="ADAL" clId="{291DF461-4C64-46FE-A023-044C6B8EAF30}" dt="2023-12-13T06:38:57.851" v="3635" actId="1076"/>
          <ac:spMkLst>
            <pc:docMk/>
            <pc:sldMk cId="4188674885" sldId="559"/>
            <ac:spMk id="54" creationId="{5ACD8A08-A90B-3F5E-4939-1BF2D9BBC18D}"/>
          </ac:spMkLst>
        </pc:spChg>
        <pc:spChg chg="add mod">
          <ac:chgData name="Chitambar, Eric" userId="05f873b4-a386-453d-a2e0-769001d3b38e" providerId="ADAL" clId="{291DF461-4C64-46FE-A023-044C6B8EAF30}" dt="2023-12-13T06:37:10.358" v="3492"/>
          <ac:spMkLst>
            <pc:docMk/>
            <pc:sldMk cId="4188674885" sldId="559"/>
            <ac:spMk id="55" creationId="{792063F2-8D3A-D641-701C-3B81F300957F}"/>
          </ac:spMkLst>
        </pc:spChg>
        <pc:picChg chg="add mod">
          <ac:chgData name="Chitambar, Eric" userId="05f873b4-a386-453d-a2e0-769001d3b38e" providerId="ADAL" clId="{291DF461-4C64-46FE-A023-044C6B8EAF30}" dt="2023-12-13T06:38:49.737" v="3633" actId="1076"/>
          <ac:picMkLst>
            <pc:docMk/>
            <pc:sldMk cId="4188674885" sldId="559"/>
            <ac:picMk id="2" creationId="{4FC5D431-9C1E-8CE1-236D-6940F216093A}"/>
          </ac:picMkLst>
        </pc:picChg>
        <pc:picChg chg="del">
          <ac:chgData name="Chitambar, Eric" userId="05f873b4-a386-453d-a2e0-769001d3b38e" providerId="ADAL" clId="{291DF461-4C64-46FE-A023-044C6B8EAF30}" dt="2023-12-13T06:37:09.768" v="3491" actId="478"/>
          <ac:picMkLst>
            <pc:docMk/>
            <pc:sldMk cId="4188674885" sldId="559"/>
            <ac:picMk id="4" creationId="{929587A8-A9D7-25D9-B2B8-AD634CDD3C4B}"/>
          </ac:picMkLst>
        </pc:picChg>
        <pc:picChg chg="del">
          <ac:chgData name="Chitambar, Eric" userId="05f873b4-a386-453d-a2e0-769001d3b38e" providerId="ADAL" clId="{291DF461-4C64-46FE-A023-044C6B8EAF30}" dt="2023-12-13T06:37:09.768" v="3491" actId="478"/>
          <ac:picMkLst>
            <pc:docMk/>
            <pc:sldMk cId="4188674885" sldId="559"/>
            <ac:picMk id="5" creationId="{F08171BF-C517-CD79-43DA-751C12D726DE}"/>
          </ac:picMkLst>
        </pc:picChg>
        <pc:picChg chg="del">
          <ac:chgData name="Chitambar, Eric" userId="05f873b4-a386-453d-a2e0-769001d3b38e" providerId="ADAL" clId="{291DF461-4C64-46FE-A023-044C6B8EAF30}" dt="2023-12-13T06:37:09.768" v="3491" actId="478"/>
          <ac:picMkLst>
            <pc:docMk/>
            <pc:sldMk cId="4188674885" sldId="559"/>
            <ac:picMk id="6" creationId="{F0276E6A-AA14-292E-0FC5-03BD1EAD8929}"/>
          </ac:picMkLst>
        </pc:picChg>
        <pc:picChg chg="del">
          <ac:chgData name="Chitambar, Eric" userId="05f873b4-a386-453d-a2e0-769001d3b38e" providerId="ADAL" clId="{291DF461-4C64-46FE-A023-044C6B8EAF30}" dt="2023-12-13T06:37:09.768" v="3491" actId="478"/>
          <ac:picMkLst>
            <pc:docMk/>
            <pc:sldMk cId="4188674885" sldId="559"/>
            <ac:picMk id="7" creationId="{1FC92E0D-BA68-ABA7-7D98-FD60EE5EDE70}"/>
          </ac:picMkLst>
        </pc:picChg>
        <pc:picChg chg="del">
          <ac:chgData name="Chitambar, Eric" userId="05f873b4-a386-453d-a2e0-769001d3b38e" providerId="ADAL" clId="{291DF461-4C64-46FE-A023-044C6B8EAF30}" dt="2023-12-13T06:37:09.768" v="3491" actId="478"/>
          <ac:picMkLst>
            <pc:docMk/>
            <pc:sldMk cId="4188674885" sldId="559"/>
            <ac:picMk id="9" creationId="{F2AF264F-4601-7B5C-8A6E-1ABAB1C4DCE7}"/>
          </ac:picMkLst>
        </pc:picChg>
        <pc:picChg chg="del">
          <ac:chgData name="Chitambar, Eric" userId="05f873b4-a386-453d-a2e0-769001d3b38e" providerId="ADAL" clId="{291DF461-4C64-46FE-A023-044C6B8EAF30}" dt="2023-12-13T06:37:09.768" v="3491" actId="478"/>
          <ac:picMkLst>
            <pc:docMk/>
            <pc:sldMk cId="4188674885" sldId="559"/>
            <ac:picMk id="10" creationId="{558810D9-3D1E-26BC-3F17-559D160D2AFC}"/>
          </ac:picMkLst>
        </pc:picChg>
        <pc:picChg chg="add mod">
          <ac:chgData name="Chitambar, Eric" userId="05f873b4-a386-453d-a2e0-769001d3b38e" providerId="ADAL" clId="{291DF461-4C64-46FE-A023-044C6B8EAF30}" dt="2023-12-13T06:38:49.737" v="3633" actId="1076"/>
          <ac:picMkLst>
            <pc:docMk/>
            <pc:sldMk cId="4188674885" sldId="559"/>
            <ac:picMk id="11" creationId="{088AAE4B-5FD0-B758-0A90-6348200DAA48}"/>
          </ac:picMkLst>
        </pc:picChg>
        <pc:picChg chg="del">
          <ac:chgData name="Chitambar, Eric" userId="05f873b4-a386-453d-a2e0-769001d3b38e" providerId="ADAL" clId="{291DF461-4C64-46FE-A023-044C6B8EAF30}" dt="2023-12-13T06:37:09.768" v="3491" actId="478"/>
          <ac:picMkLst>
            <pc:docMk/>
            <pc:sldMk cId="4188674885" sldId="559"/>
            <ac:picMk id="16" creationId="{BC9B5B2D-070E-7622-5220-753EAB403D12}"/>
          </ac:picMkLst>
        </pc:picChg>
        <pc:picChg chg="del">
          <ac:chgData name="Chitambar, Eric" userId="05f873b4-a386-453d-a2e0-769001d3b38e" providerId="ADAL" clId="{291DF461-4C64-46FE-A023-044C6B8EAF30}" dt="2023-12-13T06:37:09.768" v="3491" actId="478"/>
          <ac:picMkLst>
            <pc:docMk/>
            <pc:sldMk cId="4188674885" sldId="559"/>
            <ac:picMk id="17" creationId="{22FE15A5-0692-9A07-4FFB-94797EB59BEB}"/>
          </ac:picMkLst>
        </pc:picChg>
        <pc:picChg chg="add mod">
          <ac:chgData name="Chitambar, Eric" userId="05f873b4-a386-453d-a2e0-769001d3b38e" providerId="ADAL" clId="{291DF461-4C64-46FE-A023-044C6B8EAF30}" dt="2023-12-13T06:38:49.737" v="3633" actId="1076"/>
          <ac:picMkLst>
            <pc:docMk/>
            <pc:sldMk cId="4188674885" sldId="559"/>
            <ac:picMk id="18" creationId="{93F35213-CA9A-F358-44B9-38FC072261B3}"/>
          </ac:picMkLst>
        </pc:picChg>
        <pc:picChg chg="add mod">
          <ac:chgData name="Chitambar, Eric" userId="05f873b4-a386-453d-a2e0-769001d3b38e" providerId="ADAL" clId="{291DF461-4C64-46FE-A023-044C6B8EAF30}" dt="2023-12-13T06:38:49.737" v="3633" actId="1076"/>
          <ac:picMkLst>
            <pc:docMk/>
            <pc:sldMk cId="4188674885" sldId="559"/>
            <ac:picMk id="23" creationId="{F3D05A97-C469-78FD-DE22-EC98BFD70348}"/>
          </ac:picMkLst>
        </pc:picChg>
        <pc:picChg chg="del">
          <ac:chgData name="Chitambar, Eric" userId="05f873b4-a386-453d-a2e0-769001d3b38e" providerId="ADAL" clId="{291DF461-4C64-46FE-A023-044C6B8EAF30}" dt="2023-12-13T06:37:09.768" v="3491" actId="478"/>
          <ac:picMkLst>
            <pc:docMk/>
            <pc:sldMk cId="4188674885" sldId="559"/>
            <ac:picMk id="26" creationId="{1613B124-FC81-A49C-5DA6-17C2A229B05F}"/>
          </ac:picMkLst>
        </pc:picChg>
        <pc:picChg chg="del">
          <ac:chgData name="Chitambar, Eric" userId="05f873b4-a386-453d-a2e0-769001d3b38e" providerId="ADAL" clId="{291DF461-4C64-46FE-A023-044C6B8EAF30}" dt="2023-12-13T06:37:09.768" v="3491" actId="478"/>
          <ac:picMkLst>
            <pc:docMk/>
            <pc:sldMk cId="4188674885" sldId="559"/>
            <ac:picMk id="27" creationId="{BCC69AD6-83F8-1783-9855-19359E87FC29}"/>
          </ac:picMkLst>
        </pc:picChg>
        <pc:picChg chg="del">
          <ac:chgData name="Chitambar, Eric" userId="05f873b4-a386-453d-a2e0-769001d3b38e" providerId="ADAL" clId="{291DF461-4C64-46FE-A023-044C6B8EAF30}" dt="2023-12-13T06:37:09.768" v="3491" actId="478"/>
          <ac:picMkLst>
            <pc:docMk/>
            <pc:sldMk cId="4188674885" sldId="559"/>
            <ac:picMk id="28" creationId="{7588703E-D212-3D9C-8C31-B2C68AF620D2}"/>
          </ac:picMkLst>
        </pc:picChg>
        <pc:picChg chg="del">
          <ac:chgData name="Chitambar, Eric" userId="05f873b4-a386-453d-a2e0-769001d3b38e" providerId="ADAL" clId="{291DF461-4C64-46FE-A023-044C6B8EAF30}" dt="2023-12-13T06:37:09.768" v="3491" actId="478"/>
          <ac:picMkLst>
            <pc:docMk/>
            <pc:sldMk cId="4188674885" sldId="559"/>
            <ac:picMk id="29" creationId="{F2DE647B-8472-5339-2F9B-0904A0A85B17}"/>
          </ac:picMkLst>
        </pc:picChg>
        <pc:picChg chg="del">
          <ac:chgData name="Chitambar, Eric" userId="05f873b4-a386-453d-a2e0-769001d3b38e" providerId="ADAL" clId="{291DF461-4C64-46FE-A023-044C6B8EAF30}" dt="2023-12-13T06:37:09.768" v="3491" actId="478"/>
          <ac:picMkLst>
            <pc:docMk/>
            <pc:sldMk cId="4188674885" sldId="559"/>
            <ac:picMk id="30" creationId="{73922509-5F2E-4841-B7D6-9E89BF2EA149}"/>
          </ac:picMkLst>
        </pc:picChg>
        <pc:picChg chg="add del mod">
          <ac:chgData name="Chitambar, Eric" userId="05f873b4-a386-453d-a2e0-769001d3b38e" providerId="ADAL" clId="{291DF461-4C64-46FE-A023-044C6B8EAF30}" dt="2023-12-13T06:39:04.989" v="3678" actId="478"/>
          <ac:picMkLst>
            <pc:docMk/>
            <pc:sldMk cId="4188674885" sldId="559"/>
            <ac:picMk id="32" creationId="{CCE42CA0-4BC7-F5EF-9DBF-2112E0F6E466}"/>
          </ac:picMkLst>
        </pc:picChg>
        <pc:picChg chg="del">
          <ac:chgData name="Chitambar, Eric" userId="05f873b4-a386-453d-a2e0-769001d3b38e" providerId="ADAL" clId="{291DF461-4C64-46FE-A023-044C6B8EAF30}" dt="2023-12-13T06:37:09.768" v="3491" actId="478"/>
          <ac:picMkLst>
            <pc:docMk/>
            <pc:sldMk cId="4188674885" sldId="559"/>
            <ac:picMk id="33" creationId="{33400BA0-D2E1-B629-1F21-E65B42C8AC4D}"/>
          </ac:picMkLst>
        </pc:picChg>
        <pc:picChg chg="del">
          <ac:chgData name="Chitambar, Eric" userId="05f873b4-a386-453d-a2e0-769001d3b38e" providerId="ADAL" clId="{291DF461-4C64-46FE-A023-044C6B8EAF30}" dt="2023-12-13T06:37:09.768" v="3491" actId="478"/>
          <ac:picMkLst>
            <pc:docMk/>
            <pc:sldMk cId="4188674885" sldId="559"/>
            <ac:picMk id="34" creationId="{36DB33FE-4B3E-1249-6471-5065A0DA5B91}"/>
          </ac:picMkLst>
        </pc:picChg>
        <pc:picChg chg="add del mod">
          <ac:chgData name="Chitambar, Eric" userId="05f873b4-a386-453d-a2e0-769001d3b38e" providerId="ADAL" clId="{291DF461-4C64-46FE-A023-044C6B8EAF30}" dt="2023-12-13T06:39:11.625" v="3720" actId="478"/>
          <ac:picMkLst>
            <pc:docMk/>
            <pc:sldMk cId="4188674885" sldId="559"/>
            <ac:picMk id="35" creationId="{28FDC641-DB32-0986-BE62-FA4574966DEF}"/>
          </ac:picMkLst>
        </pc:picChg>
        <pc:picChg chg="del">
          <ac:chgData name="Chitambar, Eric" userId="05f873b4-a386-453d-a2e0-769001d3b38e" providerId="ADAL" clId="{291DF461-4C64-46FE-A023-044C6B8EAF30}" dt="2023-12-13T06:37:09.768" v="3491" actId="478"/>
          <ac:picMkLst>
            <pc:docMk/>
            <pc:sldMk cId="4188674885" sldId="559"/>
            <ac:picMk id="37" creationId="{DF40815A-60FA-EEA0-2A1C-CB796D8B20C8}"/>
          </ac:picMkLst>
        </pc:picChg>
        <pc:picChg chg="add del mod">
          <ac:chgData name="Chitambar, Eric" userId="05f873b4-a386-453d-a2e0-769001d3b38e" providerId="ADAL" clId="{291DF461-4C64-46FE-A023-044C6B8EAF30}" dt="2023-12-13T06:39:26.037" v="3787" actId="478"/>
          <ac:picMkLst>
            <pc:docMk/>
            <pc:sldMk cId="4188674885" sldId="559"/>
            <ac:picMk id="41" creationId="{7304D4F4-7EE7-4199-5CBD-3474DD8F0B6A}"/>
          </ac:picMkLst>
        </pc:picChg>
        <pc:picChg chg="add del mod">
          <ac:chgData name="Chitambar, Eric" userId="05f873b4-a386-453d-a2e0-769001d3b38e" providerId="ADAL" clId="{291DF461-4C64-46FE-A023-044C6B8EAF30}" dt="2023-12-13T06:39:32.425" v="3824" actId="478"/>
          <ac:picMkLst>
            <pc:docMk/>
            <pc:sldMk cId="4188674885" sldId="559"/>
            <ac:picMk id="42" creationId="{887374B4-9C2D-7646-3E61-2B8D9D13E3AE}"/>
          </ac:picMkLst>
        </pc:picChg>
        <pc:picChg chg="add mod">
          <ac:chgData name="Chitambar, Eric" userId="05f873b4-a386-453d-a2e0-769001d3b38e" providerId="ADAL" clId="{291DF461-4C64-46FE-A023-044C6B8EAF30}" dt="2023-12-13T06:38:49.737" v="3633" actId="1076"/>
          <ac:picMkLst>
            <pc:docMk/>
            <pc:sldMk cId="4188674885" sldId="559"/>
            <ac:picMk id="48" creationId="{79EA9D68-7810-46B3-E746-47DA32260F0F}"/>
          </ac:picMkLst>
        </pc:picChg>
        <pc:picChg chg="add mod">
          <ac:chgData name="Chitambar, Eric" userId="05f873b4-a386-453d-a2e0-769001d3b38e" providerId="ADAL" clId="{291DF461-4C64-46FE-A023-044C6B8EAF30}" dt="2023-12-13T06:38:49.737" v="3633" actId="1076"/>
          <ac:picMkLst>
            <pc:docMk/>
            <pc:sldMk cId="4188674885" sldId="559"/>
            <ac:picMk id="49" creationId="{EF8DA7EF-7E36-ECCC-28EF-89BA89D09472}"/>
          </ac:picMkLst>
        </pc:picChg>
        <pc:picChg chg="add del mod">
          <ac:chgData name="Chitambar, Eric" userId="05f873b4-a386-453d-a2e0-769001d3b38e" providerId="ADAL" clId="{291DF461-4C64-46FE-A023-044C6B8EAF30}" dt="2023-12-13T06:39:19.114" v="3749" actId="478"/>
          <ac:picMkLst>
            <pc:docMk/>
            <pc:sldMk cId="4188674885" sldId="559"/>
            <ac:picMk id="50" creationId="{FDA1FE7E-9D57-D453-6C0C-CB32D8C2C713}"/>
          </ac:picMkLst>
        </pc:picChg>
        <pc:picChg chg="add del mod">
          <ac:chgData name="Chitambar, Eric" userId="05f873b4-a386-453d-a2e0-769001d3b38e" providerId="ADAL" clId="{291DF461-4C64-46FE-A023-044C6B8EAF30}" dt="2023-12-13T06:37:22.833" v="3520" actId="478"/>
          <ac:picMkLst>
            <pc:docMk/>
            <pc:sldMk cId="4188674885" sldId="559"/>
            <ac:picMk id="51" creationId="{2CDAF95B-047F-334F-88ED-CE33CC631CCD}"/>
          </ac:picMkLst>
        </pc:picChg>
        <pc:picChg chg="add del mod">
          <ac:chgData name="Chitambar, Eric" userId="05f873b4-a386-453d-a2e0-769001d3b38e" providerId="ADAL" clId="{291DF461-4C64-46FE-A023-044C6B8EAF30}" dt="2023-12-13T06:38:13.627" v="3549" actId="478"/>
          <ac:picMkLst>
            <pc:docMk/>
            <pc:sldMk cId="4188674885" sldId="559"/>
            <ac:picMk id="52" creationId="{77A43E5A-58FD-E408-21A4-4F617A0E2D3C}"/>
          </ac:picMkLst>
        </pc:picChg>
        <pc:picChg chg="add del mod">
          <ac:chgData name="Chitambar, Eric" userId="05f873b4-a386-453d-a2e0-769001d3b38e" providerId="ADAL" clId="{291DF461-4C64-46FE-A023-044C6B8EAF30}" dt="2023-12-13T06:38:36.554" v="3631" actId="478"/>
          <ac:picMkLst>
            <pc:docMk/>
            <pc:sldMk cId="4188674885" sldId="559"/>
            <ac:picMk id="53" creationId="{28E81D23-9ACC-EEDF-C87B-EA07511E02ED}"/>
          </ac:picMkLst>
        </pc:picChg>
        <pc:picChg chg="mod ord replST">
          <ac:chgData name="Chitambar, Eric" userId="05f873b4-a386-453d-a2e0-769001d3b38e" providerId="ADAL" clId="{291DF461-4C64-46FE-A023-044C6B8EAF30}" dt="2023-12-13T06:39:40.586" v="3826" actId="1076"/>
          <ac:picMkLst>
            <pc:docMk/>
            <pc:sldMk cId="4188674885" sldId="559"/>
            <ac:picMk id="57" creationId="{3F7ECDB4-8477-E7EF-4079-AD1E934BFA63}"/>
          </ac:picMkLst>
        </pc:picChg>
        <pc:picChg chg="del mod ord replST">
          <ac:chgData name="Chitambar, Eric" userId="05f873b4-a386-453d-a2e0-769001d3b38e" providerId="ADAL" clId="{291DF461-4C64-46FE-A023-044C6B8EAF30}" dt="2023-12-13T06:38:21.129" v="3576" actId="478"/>
          <ac:picMkLst>
            <pc:docMk/>
            <pc:sldMk cId="4188674885" sldId="559"/>
            <ac:picMk id="59" creationId="{BF5CCF14-CBEB-D301-5A49-A72EC72CFF5F}"/>
          </ac:picMkLst>
        </pc:picChg>
        <pc:picChg chg="del mod ord replST">
          <ac:chgData name="Chitambar, Eric" userId="05f873b4-a386-453d-a2e0-769001d3b38e" providerId="ADAL" clId="{291DF461-4C64-46FE-A023-044C6B8EAF30}" dt="2023-12-13T06:38:29.657" v="3605" actId="478"/>
          <ac:picMkLst>
            <pc:docMk/>
            <pc:sldMk cId="4188674885" sldId="559"/>
            <ac:picMk id="61" creationId="{9095B025-1288-E68E-72BF-8E61B7D0387D}"/>
          </ac:picMkLst>
        </pc:picChg>
        <pc:picChg chg="mod ord replST">
          <ac:chgData name="Chitambar, Eric" userId="05f873b4-a386-453d-a2e0-769001d3b38e" providerId="ADAL" clId="{291DF461-4C64-46FE-A023-044C6B8EAF30}" dt="2023-12-13T06:38:52.064" v="3634" actId="1076"/>
          <ac:picMkLst>
            <pc:docMk/>
            <pc:sldMk cId="4188674885" sldId="559"/>
            <ac:picMk id="63" creationId="{AC3AD75D-3443-D935-FD0A-2124AF783820}"/>
          </ac:picMkLst>
        </pc:picChg>
        <pc:picChg chg="mod ord replST">
          <ac:chgData name="Chitambar, Eric" userId="05f873b4-a386-453d-a2e0-769001d3b38e" providerId="ADAL" clId="{291DF461-4C64-46FE-A023-044C6B8EAF30}" dt="2023-12-13T06:38:57.851" v="3635" actId="1076"/>
          <ac:picMkLst>
            <pc:docMk/>
            <pc:sldMk cId="4188674885" sldId="559"/>
            <ac:picMk id="65" creationId="{E78762F1-B908-D0B5-0BBB-F67845EADC61}"/>
          </ac:picMkLst>
        </pc:picChg>
        <pc:picChg chg="mod ord replST">
          <ac:chgData name="Chitambar, Eric" userId="05f873b4-a386-453d-a2e0-769001d3b38e" providerId="ADAL" clId="{291DF461-4C64-46FE-A023-044C6B8EAF30}" dt="2023-12-13T06:39:04.989" v="3677" actId="108"/>
          <ac:picMkLst>
            <pc:docMk/>
            <pc:sldMk cId="4188674885" sldId="559"/>
            <ac:picMk id="67" creationId="{19E2C389-7D1E-8D6D-BCFF-599F00F5C970}"/>
          </ac:picMkLst>
        </pc:picChg>
        <pc:picChg chg="mod ord replST">
          <ac:chgData name="Chitambar, Eric" userId="05f873b4-a386-453d-a2e0-769001d3b38e" providerId="ADAL" clId="{291DF461-4C64-46FE-A023-044C6B8EAF30}" dt="2023-12-13T06:39:11.624" v="3719" actId="108"/>
          <ac:picMkLst>
            <pc:docMk/>
            <pc:sldMk cId="4188674885" sldId="559"/>
            <ac:picMk id="69" creationId="{FB42E737-E8CE-E9B4-F49F-3E87F51B085A}"/>
          </ac:picMkLst>
        </pc:picChg>
        <pc:picChg chg="mod ord replST">
          <ac:chgData name="Chitambar, Eric" userId="05f873b4-a386-453d-a2e0-769001d3b38e" providerId="ADAL" clId="{291DF461-4C64-46FE-A023-044C6B8EAF30}" dt="2023-12-13T06:39:19.114" v="3748" actId="108"/>
          <ac:picMkLst>
            <pc:docMk/>
            <pc:sldMk cId="4188674885" sldId="559"/>
            <ac:picMk id="71" creationId="{892E123B-363C-E68C-AC71-031B9DA98227}"/>
          </ac:picMkLst>
        </pc:picChg>
        <pc:picChg chg="mod ord replST">
          <ac:chgData name="Chitambar, Eric" userId="05f873b4-a386-453d-a2e0-769001d3b38e" providerId="ADAL" clId="{291DF461-4C64-46FE-A023-044C6B8EAF30}" dt="2023-12-13T06:39:26.036" v="3786" actId="108"/>
          <ac:picMkLst>
            <pc:docMk/>
            <pc:sldMk cId="4188674885" sldId="559"/>
            <ac:picMk id="73" creationId="{5E67C64D-2A83-CE76-F93A-52D051337387}"/>
          </ac:picMkLst>
        </pc:picChg>
        <pc:picChg chg="mod ord replST">
          <ac:chgData name="Chitambar, Eric" userId="05f873b4-a386-453d-a2e0-769001d3b38e" providerId="ADAL" clId="{291DF461-4C64-46FE-A023-044C6B8EAF30}" dt="2023-12-13T06:39:32.424" v="3823" actId="108"/>
          <ac:picMkLst>
            <pc:docMk/>
            <pc:sldMk cId="4188674885" sldId="559"/>
            <ac:picMk id="75" creationId="{B5F06D39-B057-8C9F-19D0-4F089C9FE434}"/>
          </ac:picMkLst>
        </pc:picChg>
        <pc:cxnChg chg="del mod">
          <ac:chgData name="Chitambar, Eric" userId="05f873b4-a386-453d-a2e0-769001d3b38e" providerId="ADAL" clId="{291DF461-4C64-46FE-A023-044C6B8EAF30}" dt="2023-12-13T06:37:09.768" v="3491" actId="478"/>
          <ac:cxnSpMkLst>
            <pc:docMk/>
            <pc:sldMk cId="4188674885" sldId="559"/>
            <ac:cxnSpMk id="13" creationId="{BC87459C-546C-B5CD-0680-210B5B3BA8D3}"/>
          </ac:cxnSpMkLst>
        </pc:cxnChg>
        <pc:cxnChg chg="del">
          <ac:chgData name="Chitambar, Eric" userId="05f873b4-a386-453d-a2e0-769001d3b38e" providerId="ADAL" clId="{291DF461-4C64-46FE-A023-044C6B8EAF30}" dt="2023-12-13T06:37:09.768" v="3491" actId="478"/>
          <ac:cxnSpMkLst>
            <pc:docMk/>
            <pc:sldMk cId="4188674885" sldId="559"/>
            <ac:cxnSpMk id="14" creationId="{3A6A1DB5-5223-C480-CB22-F9B414F2AC43}"/>
          </ac:cxnSpMkLst>
        </pc:cxnChg>
        <pc:cxnChg chg="del mod">
          <ac:chgData name="Chitambar, Eric" userId="05f873b4-a386-453d-a2e0-769001d3b38e" providerId="ADAL" clId="{291DF461-4C64-46FE-A023-044C6B8EAF30}" dt="2023-12-13T06:37:09.768" v="3491" actId="478"/>
          <ac:cxnSpMkLst>
            <pc:docMk/>
            <pc:sldMk cId="4188674885" sldId="559"/>
            <ac:cxnSpMk id="19" creationId="{AF823A6D-F6CB-E6F4-B9BE-6D68F16F13E7}"/>
          </ac:cxnSpMkLst>
        </pc:cxnChg>
        <pc:cxnChg chg="del">
          <ac:chgData name="Chitambar, Eric" userId="05f873b4-a386-453d-a2e0-769001d3b38e" providerId="ADAL" clId="{291DF461-4C64-46FE-A023-044C6B8EAF30}" dt="2023-12-13T06:37:09.768" v="3491" actId="478"/>
          <ac:cxnSpMkLst>
            <pc:docMk/>
            <pc:sldMk cId="4188674885" sldId="559"/>
            <ac:cxnSpMk id="21" creationId="{A2638AB2-3437-9CCD-94D4-8DC20D4AC9B9}"/>
          </ac:cxnSpMkLst>
        </pc:cxnChg>
        <pc:cxnChg chg="del mod">
          <ac:chgData name="Chitambar, Eric" userId="05f873b4-a386-453d-a2e0-769001d3b38e" providerId="ADAL" clId="{291DF461-4C64-46FE-A023-044C6B8EAF30}" dt="2023-12-13T06:37:09.768" v="3491" actId="478"/>
          <ac:cxnSpMkLst>
            <pc:docMk/>
            <pc:sldMk cId="4188674885" sldId="559"/>
            <ac:cxnSpMk id="22" creationId="{C9F8662A-9AE0-B6FC-1C0B-F885EF0FE059}"/>
          </ac:cxnSpMkLst>
        </pc:cxnChg>
        <pc:cxnChg chg="del mod">
          <ac:chgData name="Chitambar, Eric" userId="05f873b4-a386-453d-a2e0-769001d3b38e" providerId="ADAL" clId="{291DF461-4C64-46FE-A023-044C6B8EAF30}" dt="2023-12-13T06:37:09.768" v="3491" actId="478"/>
          <ac:cxnSpMkLst>
            <pc:docMk/>
            <pc:sldMk cId="4188674885" sldId="559"/>
            <ac:cxnSpMk id="24" creationId="{7399DA45-6143-4892-CD9D-E092EC0B556E}"/>
          </ac:cxnSpMkLst>
        </pc:cxnChg>
        <pc:cxnChg chg="add mod">
          <ac:chgData name="Chitambar, Eric" userId="05f873b4-a386-453d-a2e0-769001d3b38e" providerId="ADAL" clId="{291DF461-4C64-46FE-A023-044C6B8EAF30}" dt="2023-12-13T06:38:49.737" v="3633" actId="1076"/>
          <ac:cxnSpMkLst>
            <pc:docMk/>
            <pc:sldMk cId="4188674885" sldId="559"/>
            <ac:cxnSpMk id="38" creationId="{E616F7F5-C5B6-5BF0-1161-F022611BC055}"/>
          </ac:cxnSpMkLst>
        </pc:cxnChg>
        <pc:cxnChg chg="add mod">
          <ac:chgData name="Chitambar, Eric" userId="05f873b4-a386-453d-a2e0-769001d3b38e" providerId="ADAL" clId="{291DF461-4C64-46FE-A023-044C6B8EAF30}" dt="2023-12-13T06:38:49.737" v="3633" actId="1076"/>
          <ac:cxnSpMkLst>
            <pc:docMk/>
            <pc:sldMk cId="4188674885" sldId="559"/>
            <ac:cxnSpMk id="39" creationId="{89227404-3C50-DCF1-CBF6-F1F035C5E2D1}"/>
          </ac:cxnSpMkLst>
        </pc:cxnChg>
        <pc:cxnChg chg="add mod">
          <ac:chgData name="Chitambar, Eric" userId="05f873b4-a386-453d-a2e0-769001d3b38e" providerId="ADAL" clId="{291DF461-4C64-46FE-A023-044C6B8EAF30}" dt="2023-12-13T06:38:49.737" v="3633" actId="1076"/>
          <ac:cxnSpMkLst>
            <pc:docMk/>
            <pc:sldMk cId="4188674885" sldId="559"/>
            <ac:cxnSpMk id="43" creationId="{E335F198-7207-655B-E5C8-2220B8367628}"/>
          </ac:cxnSpMkLst>
        </pc:cxnChg>
        <pc:cxnChg chg="add mod">
          <ac:chgData name="Chitambar, Eric" userId="05f873b4-a386-453d-a2e0-769001d3b38e" providerId="ADAL" clId="{291DF461-4C64-46FE-A023-044C6B8EAF30}" dt="2023-12-13T06:38:49.737" v="3633" actId="1076"/>
          <ac:cxnSpMkLst>
            <pc:docMk/>
            <pc:sldMk cId="4188674885" sldId="559"/>
            <ac:cxnSpMk id="44" creationId="{0F2ED5F2-1118-5B8D-E3C2-94B3084DB941}"/>
          </ac:cxnSpMkLst>
        </pc:cxnChg>
        <pc:cxnChg chg="add mod">
          <ac:chgData name="Chitambar, Eric" userId="05f873b4-a386-453d-a2e0-769001d3b38e" providerId="ADAL" clId="{291DF461-4C64-46FE-A023-044C6B8EAF30}" dt="2023-12-13T06:38:49.737" v="3633" actId="1076"/>
          <ac:cxnSpMkLst>
            <pc:docMk/>
            <pc:sldMk cId="4188674885" sldId="559"/>
            <ac:cxnSpMk id="45" creationId="{B3527B4F-6F5D-4D17-8F78-6C9F82C8ACEC}"/>
          </ac:cxnSpMkLst>
        </pc:cxnChg>
        <pc:cxnChg chg="add mod">
          <ac:chgData name="Chitambar, Eric" userId="05f873b4-a386-453d-a2e0-769001d3b38e" providerId="ADAL" clId="{291DF461-4C64-46FE-A023-044C6B8EAF30}" dt="2023-12-13T06:38:49.737" v="3633" actId="1076"/>
          <ac:cxnSpMkLst>
            <pc:docMk/>
            <pc:sldMk cId="4188674885" sldId="559"/>
            <ac:cxnSpMk id="46" creationId="{51F4D114-69FE-7896-638F-E064F0310AFE}"/>
          </ac:cxnSpMkLst>
        </pc:cxnChg>
      </pc:sldChg>
      <pc:sldChg chg="addSp delSp modSp add mod delAnim modAnim">
        <pc:chgData name="Chitambar, Eric" userId="05f873b4-a386-453d-a2e0-769001d3b38e" providerId="ADAL" clId="{291DF461-4C64-46FE-A023-044C6B8EAF30}" dt="2023-12-13T14:47:08.729" v="5052"/>
        <pc:sldMkLst>
          <pc:docMk/>
          <pc:sldMk cId="2503677290" sldId="560"/>
        </pc:sldMkLst>
        <pc:spChg chg="add mod">
          <ac:chgData name="Chitambar, Eric" userId="05f873b4-a386-453d-a2e0-769001d3b38e" providerId="ADAL" clId="{291DF461-4C64-46FE-A023-044C6B8EAF30}" dt="2023-12-13T14:46:56.222" v="5047" actId="14100"/>
          <ac:spMkLst>
            <pc:docMk/>
            <pc:sldMk cId="2503677290" sldId="560"/>
            <ac:spMk id="4" creationId="{ED6E278C-4BFB-D34D-750B-BF5905B76D98}"/>
          </ac:spMkLst>
        </pc:spChg>
        <pc:spChg chg="add mod">
          <ac:chgData name="Chitambar, Eric" userId="05f873b4-a386-453d-a2e0-769001d3b38e" providerId="ADAL" clId="{291DF461-4C64-46FE-A023-044C6B8EAF30}" dt="2023-12-13T14:47:00.261" v="5049" actId="1076"/>
          <ac:spMkLst>
            <pc:docMk/>
            <pc:sldMk cId="2503677290" sldId="560"/>
            <ac:spMk id="6" creationId="{3666C9BE-62AA-597F-DBB0-71E2CDD148FB}"/>
          </ac:spMkLst>
        </pc:spChg>
        <pc:spChg chg="del">
          <ac:chgData name="Chitambar, Eric" userId="05f873b4-a386-453d-a2e0-769001d3b38e" providerId="ADAL" clId="{291DF461-4C64-46FE-A023-044C6B8EAF30}" dt="2023-12-13T06:42:05.634" v="3943" actId="478"/>
          <ac:spMkLst>
            <pc:docMk/>
            <pc:sldMk cId="2503677290" sldId="560"/>
            <ac:spMk id="54" creationId="{5ACD8A08-A90B-3F5E-4939-1BF2D9BBC18D}"/>
          </ac:spMkLst>
        </pc:spChg>
        <pc:spChg chg="del">
          <ac:chgData name="Chitambar, Eric" userId="05f873b4-a386-453d-a2e0-769001d3b38e" providerId="ADAL" clId="{291DF461-4C64-46FE-A023-044C6B8EAF30}" dt="2023-12-13T06:49:37.592" v="4196" actId="478"/>
          <ac:spMkLst>
            <pc:docMk/>
            <pc:sldMk cId="2503677290" sldId="560"/>
            <ac:spMk id="55" creationId="{792063F2-8D3A-D641-701C-3B81F300957F}"/>
          </ac:spMkLst>
        </pc:spChg>
        <pc:picChg chg="mod ord replST">
          <ac:chgData name="Chitambar, Eric" userId="05f873b4-a386-453d-a2e0-769001d3b38e" providerId="ADAL" clId="{291DF461-4C64-46FE-A023-044C6B8EAF30}" dt="2023-12-13T06:40:58.301" v="3871" actId="108"/>
          <ac:picMkLst>
            <pc:docMk/>
            <pc:sldMk cId="2503677290" sldId="560"/>
            <ac:picMk id="5" creationId="{0FF8005A-AAAF-F5E6-F6E3-080C635422BB}"/>
          </ac:picMkLst>
        </pc:picChg>
        <pc:picChg chg="mod ord replST">
          <ac:chgData name="Chitambar, Eric" userId="05f873b4-a386-453d-a2e0-769001d3b38e" providerId="ADAL" clId="{291DF461-4C64-46FE-A023-044C6B8EAF30}" dt="2023-12-13T06:41:06.510" v="3911" actId="108"/>
          <ac:picMkLst>
            <pc:docMk/>
            <pc:sldMk cId="2503677290" sldId="560"/>
            <ac:picMk id="7" creationId="{444015E0-A9AD-F4E7-A950-D32A96717D02}"/>
          </ac:picMkLst>
        </pc:picChg>
        <pc:picChg chg="del mod ord replST">
          <ac:chgData name="Chitambar, Eric" userId="05f873b4-a386-453d-a2e0-769001d3b38e" providerId="ADAL" clId="{291DF461-4C64-46FE-A023-044C6B8EAF30}" dt="2023-12-13T06:42:31.364" v="3972" actId="478"/>
          <ac:picMkLst>
            <pc:docMk/>
            <pc:sldMk cId="2503677290" sldId="560"/>
            <ac:picMk id="9" creationId="{6EEF8BBF-2886-53EC-7950-405307F6D0F3}"/>
          </ac:picMkLst>
        </pc:picChg>
        <pc:picChg chg="mod ord replST">
          <ac:chgData name="Chitambar, Eric" userId="05f873b4-a386-453d-a2e0-769001d3b38e" providerId="ADAL" clId="{291DF461-4C64-46FE-A023-044C6B8EAF30}" dt="2023-12-13T06:51:10.961" v="4249" actId="1076"/>
          <ac:picMkLst>
            <pc:docMk/>
            <pc:sldMk cId="2503677290" sldId="560"/>
            <ac:picMk id="13" creationId="{92804770-71F4-A1D5-2309-E912E3225700}"/>
          </ac:picMkLst>
        </pc:picChg>
        <pc:picChg chg="del mod ord replST">
          <ac:chgData name="Chitambar, Eric" userId="05f873b4-a386-453d-a2e0-769001d3b38e" providerId="ADAL" clId="{291DF461-4C64-46FE-A023-044C6B8EAF30}" dt="2023-12-13T06:51:06.910" v="4248" actId="478"/>
          <ac:picMkLst>
            <pc:docMk/>
            <pc:sldMk cId="2503677290" sldId="560"/>
            <ac:picMk id="15" creationId="{D055F280-9E48-F2F1-7BD7-702C6302D594}"/>
          </ac:picMkLst>
        </pc:picChg>
        <pc:picChg chg="mod ord replST">
          <ac:chgData name="Chitambar, Eric" userId="05f873b4-a386-453d-a2e0-769001d3b38e" providerId="ADAL" clId="{291DF461-4C64-46FE-A023-044C6B8EAF30}" dt="2023-12-13T06:51:10.961" v="4249" actId="1076"/>
          <ac:picMkLst>
            <pc:docMk/>
            <pc:sldMk cId="2503677290" sldId="560"/>
            <ac:picMk id="17" creationId="{DA3B47B0-BC4C-EFF3-2231-11075BDD6FA2}"/>
          </ac:picMkLst>
        </pc:picChg>
        <pc:picChg chg="del mod">
          <ac:chgData name="Chitambar, Eric" userId="05f873b4-a386-453d-a2e0-769001d3b38e" providerId="ADAL" clId="{291DF461-4C64-46FE-A023-044C6B8EAF30}" dt="2023-12-13T06:41:59.413" v="3942" actId="478"/>
          <ac:picMkLst>
            <pc:docMk/>
            <pc:sldMk cId="2503677290" sldId="560"/>
            <ac:picMk id="57" creationId="{3F7ECDB4-8477-E7EF-4079-AD1E934BFA63}"/>
          </ac:picMkLst>
        </pc:picChg>
        <pc:picChg chg="del mod">
          <ac:chgData name="Chitambar, Eric" userId="05f873b4-a386-453d-a2e0-769001d3b38e" providerId="ADAL" clId="{291DF461-4C64-46FE-A023-044C6B8EAF30}" dt="2023-12-13T06:50:56.273" v="4222" actId="478"/>
          <ac:picMkLst>
            <pc:docMk/>
            <pc:sldMk cId="2503677290" sldId="560"/>
            <ac:picMk id="63" creationId="{AC3AD75D-3443-D935-FD0A-2124AF783820}"/>
          </ac:picMkLst>
        </pc:picChg>
        <pc:picChg chg="del">
          <ac:chgData name="Chitambar, Eric" userId="05f873b4-a386-453d-a2e0-769001d3b38e" providerId="ADAL" clId="{291DF461-4C64-46FE-A023-044C6B8EAF30}" dt="2023-12-13T06:42:05.634" v="3943" actId="478"/>
          <ac:picMkLst>
            <pc:docMk/>
            <pc:sldMk cId="2503677290" sldId="560"/>
            <ac:picMk id="65" creationId="{E78762F1-B908-D0B5-0BBB-F67845EADC61}"/>
          </ac:picMkLst>
        </pc:picChg>
        <pc:picChg chg="del mod">
          <ac:chgData name="Chitambar, Eric" userId="05f873b4-a386-453d-a2e0-769001d3b38e" providerId="ADAL" clId="{291DF461-4C64-46FE-A023-044C6B8EAF30}" dt="2023-12-13T06:40:58.302" v="3872" actId="478"/>
          <ac:picMkLst>
            <pc:docMk/>
            <pc:sldMk cId="2503677290" sldId="560"/>
            <ac:picMk id="67" creationId="{19E2C389-7D1E-8D6D-BCFF-599F00F5C970}"/>
          </ac:picMkLst>
        </pc:picChg>
        <pc:picChg chg="del mod">
          <ac:chgData name="Chitambar, Eric" userId="05f873b4-a386-453d-a2e0-769001d3b38e" providerId="ADAL" clId="{291DF461-4C64-46FE-A023-044C6B8EAF30}" dt="2023-12-13T06:41:06.510" v="3912" actId="478"/>
          <ac:picMkLst>
            <pc:docMk/>
            <pc:sldMk cId="2503677290" sldId="560"/>
            <ac:picMk id="73" creationId="{5E67C64D-2A83-CE76-F93A-52D051337387}"/>
          </ac:picMkLst>
        </pc:picChg>
      </pc:sldChg>
      <pc:sldChg chg="addSp delSp modSp add mod delAnim modAnim">
        <pc:chgData name="Chitambar, Eric" userId="05f873b4-a386-453d-a2e0-769001d3b38e" providerId="ADAL" clId="{291DF461-4C64-46FE-A023-044C6B8EAF30}" dt="2023-12-13T14:47:40.727" v="5059"/>
        <pc:sldMkLst>
          <pc:docMk/>
          <pc:sldMk cId="4011472391" sldId="561"/>
        </pc:sldMkLst>
        <pc:spChg chg="add mod">
          <ac:chgData name="Chitambar, Eric" userId="05f873b4-a386-453d-a2e0-769001d3b38e" providerId="ADAL" clId="{291DF461-4C64-46FE-A023-044C6B8EAF30}" dt="2023-12-13T06:49:24.538" v="4194" actId="20577"/>
          <ac:spMkLst>
            <pc:docMk/>
            <pc:sldMk cId="4011472391" sldId="561"/>
            <ac:spMk id="30" creationId="{BEFB846E-DA01-B059-EAD6-85FD0EE2EB40}"/>
          </ac:spMkLst>
        </pc:spChg>
        <pc:spChg chg="del">
          <ac:chgData name="Chitambar, Eric" userId="05f873b4-a386-453d-a2e0-769001d3b38e" providerId="ADAL" clId="{291DF461-4C64-46FE-A023-044C6B8EAF30}" dt="2023-12-13T06:44:11.678" v="3974" actId="478"/>
          <ac:spMkLst>
            <pc:docMk/>
            <pc:sldMk cId="4011472391" sldId="561"/>
            <ac:spMk id="31" creationId="{19BD7559-6892-7C1F-47DB-2E56C684D67A}"/>
          </ac:spMkLst>
        </pc:spChg>
        <pc:spChg chg="add mod">
          <ac:chgData name="Chitambar, Eric" userId="05f873b4-a386-453d-a2e0-769001d3b38e" providerId="ADAL" clId="{291DF461-4C64-46FE-A023-044C6B8EAF30}" dt="2023-12-13T06:51:25.812" v="4251" actId="1076"/>
          <ac:spMkLst>
            <pc:docMk/>
            <pc:sldMk cId="4011472391" sldId="561"/>
            <ac:spMk id="33" creationId="{5D2D12EF-5020-2718-03B1-588D5393AB83}"/>
          </ac:spMkLst>
        </pc:spChg>
        <pc:spChg chg="del">
          <ac:chgData name="Chitambar, Eric" userId="05f873b4-a386-453d-a2e0-769001d3b38e" providerId="ADAL" clId="{291DF461-4C64-46FE-A023-044C6B8EAF30}" dt="2023-12-13T06:44:11.678" v="3974" actId="478"/>
          <ac:spMkLst>
            <pc:docMk/>
            <pc:sldMk cId="4011472391" sldId="561"/>
            <ac:spMk id="40" creationId="{A3135C49-3D3F-1534-8254-961F678E1C92}"/>
          </ac:spMkLst>
        </pc:spChg>
        <pc:spChg chg="del">
          <ac:chgData name="Chitambar, Eric" userId="05f873b4-a386-453d-a2e0-769001d3b38e" providerId="ADAL" clId="{291DF461-4C64-46FE-A023-044C6B8EAF30}" dt="2023-12-13T06:44:11.678" v="3974" actId="478"/>
          <ac:spMkLst>
            <pc:docMk/>
            <pc:sldMk cId="4011472391" sldId="561"/>
            <ac:spMk id="47" creationId="{99323152-6BBF-9E66-E37D-5191E1E86870}"/>
          </ac:spMkLst>
        </pc:spChg>
        <pc:spChg chg="del">
          <ac:chgData name="Chitambar, Eric" userId="05f873b4-a386-453d-a2e0-769001d3b38e" providerId="ADAL" clId="{291DF461-4C64-46FE-A023-044C6B8EAF30}" dt="2023-12-13T06:48:14.142" v="4168" actId="478"/>
          <ac:spMkLst>
            <pc:docMk/>
            <pc:sldMk cId="4011472391" sldId="561"/>
            <ac:spMk id="55" creationId="{792063F2-8D3A-D641-701C-3B81F300957F}"/>
          </ac:spMkLst>
        </pc:spChg>
        <pc:picChg chg="del">
          <ac:chgData name="Chitambar, Eric" userId="05f873b4-a386-453d-a2e0-769001d3b38e" providerId="ADAL" clId="{291DF461-4C64-46FE-A023-044C6B8EAF30}" dt="2023-12-13T06:44:11.678" v="3974" actId="478"/>
          <ac:picMkLst>
            <pc:docMk/>
            <pc:sldMk cId="4011472391" sldId="561"/>
            <ac:picMk id="2" creationId="{4FC5D431-9C1E-8CE1-236D-6940F216093A}"/>
          </ac:picMkLst>
        </pc:picChg>
        <pc:picChg chg="del">
          <ac:chgData name="Chitambar, Eric" userId="05f873b4-a386-453d-a2e0-769001d3b38e" providerId="ADAL" clId="{291DF461-4C64-46FE-A023-044C6B8EAF30}" dt="2023-12-13T06:44:11.678" v="3974" actId="478"/>
          <ac:picMkLst>
            <pc:docMk/>
            <pc:sldMk cId="4011472391" sldId="561"/>
            <ac:picMk id="5" creationId="{0FF8005A-AAAF-F5E6-F6E3-080C635422BB}"/>
          </ac:picMkLst>
        </pc:picChg>
        <pc:picChg chg="add mod">
          <ac:chgData name="Chitambar, Eric" userId="05f873b4-a386-453d-a2e0-769001d3b38e" providerId="ADAL" clId="{291DF461-4C64-46FE-A023-044C6B8EAF30}" dt="2023-12-13T06:49:29.494" v="4195" actId="1076"/>
          <ac:picMkLst>
            <pc:docMk/>
            <pc:sldMk cId="4011472391" sldId="561"/>
            <ac:picMk id="6" creationId="{DC7982A6-04C2-07FD-D220-9C25697CC20D}"/>
          </ac:picMkLst>
        </pc:picChg>
        <pc:picChg chg="del">
          <ac:chgData name="Chitambar, Eric" userId="05f873b4-a386-453d-a2e0-769001d3b38e" providerId="ADAL" clId="{291DF461-4C64-46FE-A023-044C6B8EAF30}" dt="2023-12-13T06:44:11.678" v="3974" actId="478"/>
          <ac:picMkLst>
            <pc:docMk/>
            <pc:sldMk cId="4011472391" sldId="561"/>
            <ac:picMk id="7" creationId="{444015E0-A9AD-F4E7-A950-D32A96717D02}"/>
          </ac:picMkLst>
        </pc:picChg>
        <pc:picChg chg="add del mod">
          <ac:chgData name="Chitambar, Eric" userId="05f873b4-a386-453d-a2e0-769001d3b38e" providerId="ADAL" clId="{291DF461-4C64-46FE-A023-044C6B8EAF30}" dt="2023-12-13T06:45:01.866" v="4008" actId="478"/>
          <ac:picMkLst>
            <pc:docMk/>
            <pc:sldMk cId="4011472391" sldId="561"/>
            <ac:picMk id="8" creationId="{4314BE0E-BACF-E374-9EC4-A70150931EBA}"/>
          </ac:picMkLst>
        </pc:picChg>
        <pc:picChg chg="mod ord replST">
          <ac:chgData name="Chitambar, Eric" userId="05f873b4-a386-453d-a2e0-769001d3b38e" providerId="ADAL" clId="{291DF461-4C64-46FE-A023-044C6B8EAF30}" dt="2023-12-13T14:47:15.834" v="5053" actId="1076"/>
          <ac:picMkLst>
            <pc:docMk/>
            <pc:sldMk cId="4011472391" sldId="561"/>
            <ac:picMk id="10" creationId="{1887EEE0-8917-BED1-776D-8A7445974BDA}"/>
          </ac:picMkLst>
        </pc:picChg>
        <pc:picChg chg="del">
          <ac:chgData name="Chitambar, Eric" userId="05f873b4-a386-453d-a2e0-769001d3b38e" providerId="ADAL" clId="{291DF461-4C64-46FE-A023-044C6B8EAF30}" dt="2023-12-13T06:44:11.678" v="3974" actId="478"/>
          <ac:picMkLst>
            <pc:docMk/>
            <pc:sldMk cId="4011472391" sldId="561"/>
            <ac:picMk id="11" creationId="{088AAE4B-5FD0-B758-0A90-6348200DAA48}"/>
          </ac:picMkLst>
        </pc:picChg>
        <pc:picChg chg="del">
          <ac:chgData name="Chitambar, Eric" userId="05f873b4-a386-453d-a2e0-769001d3b38e" providerId="ADAL" clId="{291DF461-4C64-46FE-A023-044C6B8EAF30}" dt="2023-12-13T06:44:11.678" v="3974" actId="478"/>
          <ac:picMkLst>
            <pc:docMk/>
            <pc:sldMk cId="4011472391" sldId="561"/>
            <ac:picMk id="13" creationId="{92804770-71F4-A1D5-2309-E912E3225700}"/>
          </ac:picMkLst>
        </pc:picChg>
        <pc:picChg chg="del mod replST">
          <ac:chgData name="Chitambar, Eric" userId="05f873b4-a386-453d-a2e0-769001d3b38e" providerId="ADAL" clId="{291DF461-4C64-46FE-A023-044C6B8EAF30}" dt="2023-12-13T06:46:19.485" v="4058" actId="478"/>
          <ac:picMkLst>
            <pc:docMk/>
            <pc:sldMk cId="4011472391" sldId="561"/>
            <ac:picMk id="15" creationId="{7D9DDA34-2A2B-E088-AB56-8AA61F196AF9}"/>
          </ac:picMkLst>
        </pc:picChg>
        <pc:picChg chg="del mod ord replST">
          <ac:chgData name="Chitambar, Eric" userId="05f873b4-a386-453d-a2e0-769001d3b38e" providerId="ADAL" clId="{291DF461-4C64-46FE-A023-044C6B8EAF30}" dt="2023-12-13T06:46:26.612" v="4084" actId="478"/>
          <ac:picMkLst>
            <pc:docMk/>
            <pc:sldMk cId="4011472391" sldId="561"/>
            <ac:picMk id="17" creationId="{28FFF524-2B3A-8364-875D-A114671F30CB}"/>
          </ac:picMkLst>
        </pc:picChg>
        <pc:picChg chg="del">
          <ac:chgData name="Chitambar, Eric" userId="05f873b4-a386-453d-a2e0-769001d3b38e" providerId="ADAL" clId="{291DF461-4C64-46FE-A023-044C6B8EAF30}" dt="2023-12-13T06:44:11.678" v="3974" actId="478"/>
          <ac:picMkLst>
            <pc:docMk/>
            <pc:sldMk cId="4011472391" sldId="561"/>
            <ac:picMk id="18" creationId="{93F35213-CA9A-F358-44B9-38FC072261B3}"/>
          </ac:picMkLst>
        </pc:picChg>
        <pc:picChg chg="mod ord replST">
          <ac:chgData name="Chitambar, Eric" userId="05f873b4-a386-453d-a2e0-769001d3b38e" providerId="ADAL" clId="{291DF461-4C64-46FE-A023-044C6B8EAF30}" dt="2023-12-13T14:47:16.982" v="5054" actId="1076"/>
          <ac:picMkLst>
            <pc:docMk/>
            <pc:sldMk cId="4011472391" sldId="561"/>
            <ac:picMk id="21" creationId="{47422131-11ED-145E-58DD-EC0149742F5F}"/>
          </ac:picMkLst>
        </pc:picChg>
        <pc:picChg chg="add del mod">
          <ac:chgData name="Chitambar, Eric" userId="05f873b4-a386-453d-a2e0-769001d3b38e" providerId="ADAL" clId="{291DF461-4C64-46FE-A023-044C6B8EAF30}" dt="2023-12-13T06:47:34.020" v="4114" actId="478"/>
          <ac:picMkLst>
            <pc:docMk/>
            <pc:sldMk cId="4011472391" sldId="561"/>
            <ac:picMk id="22" creationId="{2E8C671F-14B0-2F18-DCD4-2FB507F156ED}"/>
          </ac:picMkLst>
        </pc:picChg>
        <pc:picChg chg="del">
          <ac:chgData name="Chitambar, Eric" userId="05f873b4-a386-453d-a2e0-769001d3b38e" providerId="ADAL" clId="{291DF461-4C64-46FE-A023-044C6B8EAF30}" dt="2023-12-13T06:44:11.678" v="3974" actId="478"/>
          <ac:picMkLst>
            <pc:docMk/>
            <pc:sldMk cId="4011472391" sldId="561"/>
            <ac:picMk id="23" creationId="{F3D05A97-C469-78FD-DE22-EC98BFD70348}"/>
          </ac:picMkLst>
        </pc:picChg>
        <pc:picChg chg="del mod ord replST">
          <ac:chgData name="Chitambar, Eric" userId="05f873b4-a386-453d-a2e0-769001d3b38e" providerId="ADAL" clId="{291DF461-4C64-46FE-A023-044C6B8EAF30}" dt="2023-12-13T06:47:49.050" v="4140" actId="478"/>
          <ac:picMkLst>
            <pc:docMk/>
            <pc:sldMk cId="4011472391" sldId="561"/>
            <ac:picMk id="25" creationId="{427EE515-1B7B-2303-6721-25186E2A4A2A}"/>
          </ac:picMkLst>
        </pc:picChg>
        <pc:picChg chg="del mod ord replST">
          <ac:chgData name="Chitambar, Eric" userId="05f873b4-a386-453d-a2e0-769001d3b38e" providerId="ADAL" clId="{291DF461-4C64-46FE-A023-044C6B8EAF30}" dt="2023-12-13T06:48:00.518" v="4166" actId="478"/>
          <ac:picMkLst>
            <pc:docMk/>
            <pc:sldMk cId="4011472391" sldId="561"/>
            <ac:picMk id="27" creationId="{CF807989-6ECF-6D5E-E813-253BD11B08E1}"/>
          </ac:picMkLst>
        </pc:picChg>
        <pc:picChg chg="mod ord replST">
          <ac:chgData name="Chitambar, Eric" userId="05f873b4-a386-453d-a2e0-769001d3b38e" providerId="ADAL" clId="{291DF461-4C64-46FE-A023-044C6B8EAF30}" dt="2023-12-13T06:48:00.517" v="4165" actId="108"/>
          <ac:picMkLst>
            <pc:docMk/>
            <pc:sldMk cId="4011472391" sldId="561"/>
            <ac:picMk id="29" creationId="{6E409F05-3544-367A-E881-4AAD38B9C601}"/>
          </ac:picMkLst>
        </pc:picChg>
        <pc:picChg chg="add mod">
          <ac:chgData name="Chitambar, Eric" userId="05f873b4-a386-453d-a2e0-769001d3b38e" providerId="ADAL" clId="{291DF461-4C64-46FE-A023-044C6B8EAF30}" dt="2023-12-13T06:51:25.812" v="4251" actId="1076"/>
          <ac:picMkLst>
            <pc:docMk/>
            <pc:sldMk cId="4011472391" sldId="561"/>
            <ac:picMk id="32" creationId="{1C08C80F-EF79-CA0D-F717-D0625688184F}"/>
          </ac:picMkLst>
        </pc:picChg>
        <pc:picChg chg="add del mod">
          <ac:chgData name="Chitambar, Eric" userId="05f873b4-a386-453d-a2e0-769001d3b38e" providerId="ADAL" clId="{291DF461-4C64-46FE-A023-044C6B8EAF30}" dt="2023-12-13T06:52:03.165" v="4277" actId="478"/>
          <ac:picMkLst>
            <pc:docMk/>
            <pc:sldMk cId="4011472391" sldId="561"/>
            <ac:picMk id="34" creationId="{A98BE26C-E50E-DDAA-FFED-2699DE659B03}"/>
          </ac:picMkLst>
        </pc:picChg>
        <pc:picChg chg="del mod ord replST">
          <ac:chgData name="Chitambar, Eric" userId="05f873b4-a386-453d-a2e0-769001d3b38e" providerId="ADAL" clId="{291DF461-4C64-46FE-A023-044C6B8EAF30}" dt="2023-12-13T06:52:15.381" v="4304" actId="478"/>
          <ac:picMkLst>
            <pc:docMk/>
            <pc:sldMk cId="4011472391" sldId="561"/>
            <ac:picMk id="36" creationId="{9905915E-1B25-8766-22D9-3982EC14E0FC}"/>
          </ac:picMkLst>
        </pc:picChg>
        <pc:picChg chg="mod ord replST">
          <ac:chgData name="Chitambar, Eric" userId="05f873b4-a386-453d-a2e0-769001d3b38e" providerId="ADAL" clId="{291DF461-4C64-46FE-A023-044C6B8EAF30}" dt="2023-12-13T06:52:15.380" v="4303" actId="108"/>
          <ac:picMkLst>
            <pc:docMk/>
            <pc:sldMk cId="4011472391" sldId="561"/>
            <ac:picMk id="41" creationId="{5085FF16-AA2A-DA38-F775-216BE315EC7A}"/>
          </ac:picMkLst>
        </pc:picChg>
        <pc:picChg chg="del">
          <ac:chgData name="Chitambar, Eric" userId="05f873b4-a386-453d-a2e0-769001d3b38e" providerId="ADAL" clId="{291DF461-4C64-46FE-A023-044C6B8EAF30}" dt="2023-12-13T06:44:11.678" v="3974" actId="478"/>
          <ac:picMkLst>
            <pc:docMk/>
            <pc:sldMk cId="4011472391" sldId="561"/>
            <ac:picMk id="48" creationId="{79EA9D68-7810-46B3-E746-47DA32260F0F}"/>
          </ac:picMkLst>
        </pc:picChg>
        <pc:picChg chg="del">
          <ac:chgData name="Chitambar, Eric" userId="05f873b4-a386-453d-a2e0-769001d3b38e" providerId="ADAL" clId="{291DF461-4C64-46FE-A023-044C6B8EAF30}" dt="2023-12-13T06:44:11.678" v="3974" actId="478"/>
          <ac:picMkLst>
            <pc:docMk/>
            <pc:sldMk cId="4011472391" sldId="561"/>
            <ac:picMk id="49" creationId="{EF8DA7EF-7E36-ECCC-28EF-89BA89D09472}"/>
          </ac:picMkLst>
        </pc:picChg>
        <pc:picChg chg="del">
          <ac:chgData name="Chitambar, Eric" userId="05f873b4-a386-453d-a2e0-769001d3b38e" providerId="ADAL" clId="{291DF461-4C64-46FE-A023-044C6B8EAF30}" dt="2023-12-13T06:44:11.678" v="3974" actId="478"/>
          <ac:picMkLst>
            <pc:docMk/>
            <pc:sldMk cId="4011472391" sldId="561"/>
            <ac:picMk id="63" creationId="{AC3AD75D-3443-D935-FD0A-2124AF783820}"/>
          </ac:picMkLst>
        </pc:picChg>
        <pc:picChg chg="del">
          <ac:chgData name="Chitambar, Eric" userId="05f873b4-a386-453d-a2e0-769001d3b38e" providerId="ADAL" clId="{291DF461-4C64-46FE-A023-044C6B8EAF30}" dt="2023-12-13T06:44:11.678" v="3974" actId="478"/>
          <ac:picMkLst>
            <pc:docMk/>
            <pc:sldMk cId="4011472391" sldId="561"/>
            <ac:picMk id="69" creationId="{FB42E737-E8CE-E9B4-F49F-3E87F51B085A}"/>
          </ac:picMkLst>
        </pc:picChg>
        <pc:picChg chg="del">
          <ac:chgData name="Chitambar, Eric" userId="05f873b4-a386-453d-a2e0-769001d3b38e" providerId="ADAL" clId="{291DF461-4C64-46FE-A023-044C6B8EAF30}" dt="2023-12-13T06:44:11.678" v="3974" actId="478"/>
          <ac:picMkLst>
            <pc:docMk/>
            <pc:sldMk cId="4011472391" sldId="561"/>
            <ac:picMk id="71" creationId="{892E123B-363C-E68C-AC71-031B9DA98227}"/>
          </ac:picMkLst>
        </pc:picChg>
        <pc:picChg chg="del">
          <ac:chgData name="Chitambar, Eric" userId="05f873b4-a386-453d-a2e0-769001d3b38e" providerId="ADAL" clId="{291DF461-4C64-46FE-A023-044C6B8EAF30}" dt="2023-12-13T06:44:11.678" v="3974" actId="478"/>
          <ac:picMkLst>
            <pc:docMk/>
            <pc:sldMk cId="4011472391" sldId="561"/>
            <ac:picMk id="75" creationId="{B5F06D39-B057-8C9F-19D0-4F089C9FE434}"/>
          </ac:picMkLst>
        </pc:picChg>
        <pc:cxnChg chg="del mod">
          <ac:chgData name="Chitambar, Eric" userId="05f873b4-a386-453d-a2e0-769001d3b38e" providerId="ADAL" clId="{291DF461-4C64-46FE-A023-044C6B8EAF30}" dt="2023-12-13T06:44:11.678" v="3974" actId="478"/>
          <ac:cxnSpMkLst>
            <pc:docMk/>
            <pc:sldMk cId="4011472391" sldId="561"/>
            <ac:cxnSpMk id="38" creationId="{E616F7F5-C5B6-5BF0-1161-F022611BC055}"/>
          </ac:cxnSpMkLst>
        </pc:cxnChg>
        <pc:cxnChg chg="del">
          <ac:chgData name="Chitambar, Eric" userId="05f873b4-a386-453d-a2e0-769001d3b38e" providerId="ADAL" clId="{291DF461-4C64-46FE-A023-044C6B8EAF30}" dt="2023-12-13T06:44:11.678" v="3974" actId="478"/>
          <ac:cxnSpMkLst>
            <pc:docMk/>
            <pc:sldMk cId="4011472391" sldId="561"/>
            <ac:cxnSpMk id="39" creationId="{89227404-3C50-DCF1-CBF6-F1F035C5E2D1}"/>
          </ac:cxnSpMkLst>
        </pc:cxnChg>
        <pc:cxnChg chg="del mod">
          <ac:chgData name="Chitambar, Eric" userId="05f873b4-a386-453d-a2e0-769001d3b38e" providerId="ADAL" clId="{291DF461-4C64-46FE-A023-044C6B8EAF30}" dt="2023-12-13T06:44:11.678" v="3974" actId="478"/>
          <ac:cxnSpMkLst>
            <pc:docMk/>
            <pc:sldMk cId="4011472391" sldId="561"/>
            <ac:cxnSpMk id="43" creationId="{E335F198-7207-655B-E5C8-2220B8367628}"/>
          </ac:cxnSpMkLst>
        </pc:cxnChg>
        <pc:cxnChg chg="del">
          <ac:chgData name="Chitambar, Eric" userId="05f873b4-a386-453d-a2e0-769001d3b38e" providerId="ADAL" clId="{291DF461-4C64-46FE-A023-044C6B8EAF30}" dt="2023-12-13T06:44:11.678" v="3974" actId="478"/>
          <ac:cxnSpMkLst>
            <pc:docMk/>
            <pc:sldMk cId="4011472391" sldId="561"/>
            <ac:cxnSpMk id="44" creationId="{0F2ED5F2-1118-5B8D-E3C2-94B3084DB941}"/>
          </ac:cxnSpMkLst>
        </pc:cxnChg>
        <pc:cxnChg chg="del mod">
          <ac:chgData name="Chitambar, Eric" userId="05f873b4-a386-453d-a2e0-769001d3b38e" providerId="ADAL" clId="{291DF461-4C64-46FE-A023-044C6B8EAF30}" dt="2023-12-13T06:44:11.678" v="3974" actId="478"/>
          <ac:cxnSpMkLst>
            <pc:docMk/>
            <pc:sldMk cId="4011472391" sldId="561"/>
            <ac:cxnSpMk id="45" creationId="{B3527B4F-6F5D-4D17-8F78-6C9F82C8ACEC}"/>
          </ac:cxnSpMkLst>
        </pc:cxnChg>
        <pc:cxnChg chg="del mod">
          <ac:chgData name="Chitambar, Eric" userId="05f873b4-a386-453d-a2e0-769001d3b38e" providerId="ADAL" clId="{291DF461-4C64-46FE-A023-044C6B8EAF30}" dt="2023-12-13T06:44:11.678" v="3974" actId="478"/>
          <ac:cxnSpMkLst>
            <pc:docMk/>
            <pc:sldMk cId="4011472391" sldId="561"/>
            <ac:cxnSpMk id="46" creationId="{51F4D114-69FE-7896-638F-E064F0310AFE}"/>
          </ac:cxnSpMkLst>
        </pc:cxnChg>
      </pc:sldChg>
      <pc:sldChg chg="addSp delSp modSp new mod">
        <pc:chgData name="Chitambar, Eric" userId="05f873b4-a386-453d-a2e0-769001d3b38e" providerId="ADAL" clId="{291DF461-4C64-46FE-A023-044C6B8EAF30}" dt="2023-12-13T07:00:52.995" v="4699" actId="1076"/>
        <pc:sldMkLst>
          <pc:docMk/>
          <pc:sldMk cId="1532969321" sldId="562"/>
        </pc:sldMkLst>
        <pc:spChg chg="mod ord">
          <ac:chgData name="Chitambar, Eric" userId="05f873b4-a386-453d-a2e0-769001d3b38e" providerId="ADAL" clId="{291DF461-4C64-46FE-A023-044C6B8EAF30}" dt="2023-12-13T07:00:52.995" v="4699" actId="1076"/>
          <ac:spMkLst>
            <pc:docMk/>
            <pc:sldMk cId="1532969321" sldId="562"/>
            <ac:spMk id="2" creationId="{58D932E9-03CB-9230-BBDB-96CD5C68D0CB}"/>
          </ac:spMkLst>
        </pc:spChg>
        <pc:spChg chg="del">
          <ac:chgData name="Chitambar, Eric" userId="05f873b4-a386-453d-a2e0-769001d3b38e" providerId="ADAL" clId="{291DF461-4C64-46FE-A023-044C6B8EAF30}" dt="2023-12-13T06:58:54.323" v="4651" actId="478"/>
          <ac:spMkLst>
            <pc:docMk/>
            <pc:sldMk cId="1532969321" sldId="562"/>
            <ac:spMk id="3" creationId="{7386A83B-34E5-A813-3100-73662332A858}"/>
          </ac:spMkLst>
        </pc:spChg>
        <pc:picChg chg="add del">
          <ac:chgData name="Chitambar, Eric" userId="05f873b4-a386-453d-a2e0-769001d3b38e" providerId="ADAL" clId="{291DF461-4C64-46FE-A023-044C6B8EAF30}" dt="2023-12-13T06:59:39.553" v="4653"/>
          <ac:picMkLst>
            <pc:docMk/>
            <pc:sldMk cId="1532969321" sldId="562"/>
            <ac:picMk id="1026" creationId="{D375E328-0B03-8507-F672-05DED21D2D70}"/>
          </ac:picMkLst>
        </pc:picChg>
        <pc:picChg chg="add mod">
          <ac:chgData name="Chitambar, Eric" userId="05f873b4-a386-453d-a2e0-769001d3b38e" providerId="ADAL" clId="{291DF461-4C64-46FE-A023-044C6B8EAF30}" dt="2023-12-13T07:00:42.469" v="4696" actId="1076"/>
          <ac:picMkLst>
            <pc:docMk/>
            <pc:sldMk cId="1532969321" sldId="562"/>
            <ac:picMk id="1028" creationId="{E8961AF9-31BD-C0A2-4DB7-B02B6D77C26D}"/>
          </ac:picMkLst>
        </pc:picChg>
      </pc:sldChg>
      <pc:sldMasterChg chg="delSldLayout">
        <pc:chgData name="Chitambar, Eric" userId="05f873b4-a386-453d-a2e0-769001d3b38e" providerId="ADAL" clId="{291DF461-4C64-46FE-A023-044C6B8EAF30}" dt="2023-12-13T06:58:34.304" v="4639" actId="47"/>
        <pc:sldMasterMkLst>
          <pc:docMk/>
          <pc:sldMasterMk cId="3422094981" sldId="2147483720"/>
        </pc:sldMasterMkLst>
        <pc:sldLayoutChg chg="del">
          <pc:chgData name="Chitambar, Eric" userId="05f873b4-a386-453d-a2e0-769001d3b38e" providerId="ADAL" clId="{291DF461-4C64-46FE-A023-044C6B8EAF30}" dt="2023-12-13T06:58:34.304" v="4639" actId="47"/>
          <pc:sldLayoutMkLst>
            <pc:docMk/>
            <pc:sldMasterMk cId="3422094981" sldId="2147483720"/>
            <pc:sldLayoutMk cId="2814918512" sldId="2147483732"/>
          </pc:sldLayoutMkLst>
        </pc:sldLayoutChg>
      </pc:sldMasterChg>
    </pc:docChg>
  </pc:docChgLst>
  <pc:docChgLst>
    <pc:chgData name="Chitambar, Eric" userId="05f873b4-a386-453d-a2e0-769001d3b38e" providerId="ADAL" clId="{0DCE2097-664E-448D-A63B-9CD5D6E59846}"/>
    <pc:docChg chg="undo custSel addSld delSld modSld sldOrd">
      <pc:chgData name="Chitambar, Eric" userId="05f873b4-a386-453d-a2e0-769001d3b38e" providerId="ADAL" clId="{0DCE2097-664E-448D-A63B-9CD5D6E59846}" dt="2022-07-01T10:15:49.672" v="11510" actId="962"/>
      <pc:docMkLst>
        <pc:docMk/>
      </pc:docMkLst>
      <pc:sldChg chg="addSp delSp modSp mod">
        <pc:chgData name="Chitambar, Eric" userId="05f873b4-a386-453d-a2e0-769001d3b38e" providerId="ADAL" clId="{0DCE2097-664E-448D-A63B-9CD5D6E59846}" dt="2022-07-01T06:55:57.202" v="10971" actId="6549"/>
        <pc:sldMkLst>
          <pc:docMk/>
          <pc:sldMk cId="332443986" sldId="256"/>
        </pc:sldMkLst>
        <pc:spChg chg="mod">
          <ac:chgData name="Chitambar, Eric" userId="05f873b4-a386-453d-a2e0-769001d3b38e" providerId="ADAL" clId="{0DCE2097-664E-448D-A63B-9CD5D6E59846}" dt="2022-06-25T23:09:37.395" v="9873" actId="1076"/>
          <ac:spMkLst>
            <pc:docMk/>
            <pc:sldMk cId="332443986" sldId="256"/>
            <ac:spMk id="2" creationId="{6F8F5D06-D334-AA20-B029-8FE29ADF92FA}"/>
          </ac:spMkLst>
        </pc:spChg>
        <pc:spChg chg="mod">
          <ac:chgData name="Chitambar, Eric" userId="05f873b4-a386-453d-a2e0-769001d3b38e" providerId="ADAL" clId="{0DCE2097-664E-448D-A63B-9CD5D6E59846}" dt="2022-07-01T06:55:57.202" v="10971" actId="6549"/>
          <ac:spMkLst>
            <pc:docMk/>
            <pc:sldMk cId="332443986" sldId="256"/>
            <ac:spMk id="3" creationId="{AFB98C4C-56AF-411B-8BDB-34F61D67265C}"/>
          </ac:spMkLst>
        </pc:spChg>
        <pc:spChg chg="add mod">
          <ac:chgData name="Chitambar, Eric" userId="05f873b4-a386-453d-a2e0-769001d3b38e" providerId="ADAL" clId="{0DCE2097-664E-448D-A63B-9CD5D6E59846}" dt="2022-06-25T23:13:21.050" v="9906" actId="1076"/>
          <ac:spMkLst>
            <pc:docMk/>
            <pc:sldMk cId="332443986" sldId="256"/>
            <ac:spMk id="5" creationId="{B09D4902-BC85-E9B1-BA94-41216B757A12}"/>
          </ac:spMkLst>
        </pc:spChg>
        <pc:spChg chg="add mod">
          <ac:chgData name="Chitambar, Eric" userId="05f873b4-a386-453d-a2e0-769001d3b38e" providerId="ADAL" clId="{0DCE2097-664E-448D-A63B-9CD5D6E59846}" dt="2022-06-25T23:13:21.050" v="9906" actId="1076"/>
          <ac:spMkLst>
            <pc:docMk/>
            <pc:sldMk cId="332443986" sldId="256"/>
            <ac:spMk id="7" creationId="{8821E12E-770A-C43B-F5D9-9AFBB5F1625B}"/>
          </ac:spMkLst>
        </pc:spChg>
        <pc:spChg chg="add mod">
          <ac:chgData name="Chitambar, Eric" userId="05f873b4-a386-453d-a2e0-769001d3b38e" providerId="ADAL" clId="{0DCE2097-664E-448D-A63B-9CD5D6E59846}" dt="2022-06-25T23:13:21.050" v="9906" actId="1076"/>
          <ac:spMkLst>
            <pc:docMk/>
            <pc:sldMk cId="332443986" sldId="256"/>
            <ac:spMk id="9" creationId="{B0099464-102C-8A44-A87E-9BB509AB9A79}"/>
          </ac:spMkLst>
        </pc:spChg>
        <pc:spChg chg="add mod">
          <ac:chgData name="Chitambar, Eric" userId="05f873b4-a386-453d-a2e0-769001d3b38e" providerId="ADAL" clId="{0DCE2097-664E-448D-A63B-9CD5D6E59846}" dt="2022-06-25T23:05:43.574" v="9794" actId="1076"/>
          <ac:spMkLst>
            <pc:docMk/>
            <pc:sldMk cId="332443986" sldId="256"/>
            <ac:spMk id="10" creationId="{6D67F68C-DB7E-C920-5ADA-F8DABB5C1C04}"/>
          </ac:spMkLst>
        </pc:spChg>
        <pc:spChg chg="add mod">
          <ac:chgData name="Chitambar, Eric" userId="05f873b4-a386-453d-a2e0-769001d3b38e" providerId="ADAL" clId="{0DCE2097-664E-448D-A63B-9CD5D6E59846}" dt="2022-06-25T23:07:25.164" v="9857" actId="1076"/>
          <ac:spMkLst>
            <pc:docMk/>
            <pc:sldMk cId="332443986" sldId="256"/>
            <ac:spMk id="12" creationId="{F0B01D9B-46E2-00D8-00D2-55E4682D641B}"/>
          </ac:spMkLst>
        </pc:spChg>
        <pc:picChg chg="add mod">
          <ac:chgData name="Chitambar, Eric" userId="05f873b4-a386-453d-a2e0-769001d3b38e" providerId="ADAL" clId="{0DCE2097-664E-448D-A63B-9CD5D6E59846}" dt="2022-06-25T23:10:50.412" v="9877" actId="14100"/>
          <ac:picMkLst>
            <pc:docMk/>
            <pc:sldMk cId="332443986" sldId="256"/>
            <ac:picMk id="13" creationId="{ECAAE55B-69B5-E99B-819C-5EE7A5740AC9}"/>
          </ac:picMkLst>
        </pc:picChg>
        <pc:picChg chg="add del mod">
          <ac:chgData name="Chitambar, Eric" userId="05f873b4-a386-453d-a2e0-769001d3b38e" providerId="ADAL" clId="{0DCE2097-664E-448D-A63B-9CD5D6E59846}" dt="2022-06-25T23:13:03.187" v="9898" actId="478"/>
          <ac:picMkLst>
            <pc:docMk/>
            <pc:sldMk cId="332443986" sldId="256"/>
            <ac:picMk id="15" creationId="{7400718D-ADB5-B218-C7FF-368B94524D71}"/>
          </ac:picMkLst>
        </pc:picChg>
        <pc:picChg chg="add mod">
          <ac:chgData name="Chitambar, Eric" userId="05f873b4-a386-453d-a2e0-769001d3b38e" providerId="ADAL" clId="{0DCE2097-664E-448D-A63B-9CD5D6E59846}" dt="2022-06-25T23:11:43.443" v="9890" actId="1035"/>
          <ac:picMkLst>
            <pc:docMk/>
            <pc:sldMk cId="332443986" sldId="256"/>
            <ac:picMk id="16" creationId="{71B98352-F7C6-3206-6779-FE84830DAC60}"/>
          </ac:picMkLst>
        </pc:picChg>
        <pc:picChg chg="add del mod">
          <ac:chgData name="Chitambar, Eric" userId="05f873b4-a386-453d-a2e0-769001d3b38e" providerId="ADAL" clId="{0DCE2097-664E-448D-A63B-9CD5D6E59846}" dt="2022-06-25T23:12:34.873" v="9894" actId="478"/>
          <ac:picMkLst>
            <pc:docMk/>
            <pc:sldMk cId="332443986" sldId="256"/>
            <ac:picMk id="17" creationId="{A76FBF67-1C24-4155-C932-277CC7A9A105}"/>
          </ac:picMkLst>
        </pc:picChg>
        <pc:picChg chg="add mod">
          <ac:chgData name="Chitambar, Eric" userId="05f873b4-a386-453d-a2e0-769001d3b38e" providerId="ADAL" clId="{0DCE2097-664E-448D-A63B-9CD5D6E59846}" dt="2022-06-25T23:13:13.987" v="9905" actId="1076"/>
          <ac:picMkLst>
            <pc:docMk/>
            <pc:sldMk cId="332443986" sldId="256"/>
            <ac:picMk id="19" creationId="{B79798CE-E8BF-996E-88A0-908DD37D4092}"/>
          </ac:picMkLst>
        </pc:picChg>
        <pc:picChg chg="add mod">
          <ac:chgData name="Chitambar, Eric" userId="05f873b4-a386-453d-a2e0-769001d3b38e" providerId="ADAL" clId="{0DCE2097-664E-448D-A63B-9CD5D6E59846}" dt="2022-06-25T23:07:43.433" v="9859" actId="14100"/>
          <ac:picMkLst>
            <pc:docMk/>
            <pc:sldMk cId="332443986" sldId="256"/>
            <ac:picMk id="1026" creationId="{0CB5BFA2-26CE-3CE0-5028-B94FEB279FE6}"/>
          </ac:picMkLst>
        </pc:picChg>
        <pc:picChg chg="add mod">
          <ac:chgData name="Chitambar, Eric" userId="05f873b4-a386-453d-a2e0-769001d3b38e" providerId="ADAL" clId="{0DCE2097-664E-448D-A63B-9CD5D6E59846}" dt="2022-06-25T23:09:34.083" v="9872" actId="1076"/>
          <ac:picMkLst>
            <pc:docMk/>
            <pc:sldMk cId="332443986" sldId="256"/>
            <ac:picMk id="1028" creationId="{4F747D87-7999-3CEB-1A5E-248102EA57C4}"/>
          </ac:picMkLst>
        </pc:picChg>
      </pc:sldChg>
      <pc:sldChg chg="addSp delSp modSp mod modAnim">
        <pc:chgData name="Chitambar, Eric" userId="05f873b4-a386-453d-a2e0-769001d3b38e" providerId="ADAL" clId="{0DCE2097-664E-448D-A63B-9CD5D6E59846}" dt="2022-07-01T06:58:52.567" v="11138" actId="207"/>
        <pc:sldMkLst>
          <pc:docMk/>
          <pc:sldMk cId="2699564023" sldId="257"/>
        </pc:sldMkLst>
        <pc:spChg chg="add mod">
          <ac:chgData name="Chitambar, Eric" userId="05f873b4-a386-453d-a2e0-769001d3b38e" providerId="ADAL" clId="{0DCE2097-664E-448D-A63B-9CD5D6E59846}" dt="2022-07-01T06:58:52.567" v="11138" actId="207"/>
          <ac:spMkLst>
            <pc:docMk/>
            <pc:sldMk cId="2699564023" sldId="257"/>
            <ac:spMk id="2" creationId="{0B887427-874E-3687-92E7-479A2F0B0E91}"/>
          </ac:spMkLst>
        </pc:spChg>
        <pc:picChg chg="del">
          <ac:chgData name="Chitambar, Eric" userId="05f873b4-a386-453d-a2e0-769001d3b38e" providerId="ADAL" clId="{0DCE2097-664E-448D-A63B-9CD5D6E59846}" dt="2022-07-01T06:56:02.343" v="10972" actId="478"/>
          <ac:picMkLst>
            <pc:docMk/>
            <pc:sldMk cId="2699564023" sldId="257"/>
            <ac:picMk id="25" creationId="{C7F762F3-B36D-03C2-DE39-F37BF182D38D}"/>
          </ac:picMkLst>
        </pc:picChg>
        <pc:picChg chg="mod">
          <ac:chgData name="Chitambar, Eric" userId="05f873b4-a386-453d-a2e0-769001d3b38e" providerId="ADAL" clId="{0DCE2097-664E-448D-A63B-9CD5D6E59846}" dt="2022-07-01T06:56:47.901" v="10987" actId="1037"/>
          <ac:picMkLst>
            <pc:docMk/>
            <pc:sldMk cId="2699564023" sldId="257"/>
            <ac:picMk id="60" creationId="{ED2E07BD-444F-DFFF-B915-4CDA899BD0DC}"/>
          </ac:picMkLst>
        </pc:picChg>
        <pc:picChg chg="mod">
          <ac:chgData name="Chitambar, Eric" userId="05f873b4-a386-453d-a2e0-769001d3b38e" providerId="ADAL" clId="{0DCE2097-664E-448D-A63B-9CD5D6E59846}" dt="2022-07-01T06:57:00.632" v="11005" actId="1038"/>
          <ac:picMkLst>
            <pc:docMk/>
            <pc:sldMk cId="2699564023" sldId="257"/>
            <ac:picMk id="61" creationId="{000E1BF1-72EE-B9E2-4082-D24EA43AFB6E}"/>
          </ac:picMkLst>
        </pc:picChg>
        <pc:picChg chg="mod">
          <ac:chgData name="Chitambar, Eric" userId="05f873b4-a386-453d-a2e0-769001d3b38e" providerId="ADAL" clId="{0DCE2097-664E-448D-A63B-9CD5D6E59846}" dt="2022-07-01T06:56:47.901" v="10987" actId="1037"/>
          <ac:picMkLst>
            <pc:docMk/>
            <pc:sldMk cId="2699564023" sldId="257"/>
            <ac:picMk id="78" creationId="{A14B3004-865C-577A-5D48-259136594698}"/>
          </ac:picMkLst>
        </pc:picChg>
        <pc:picChg chg="mod">
          <ac:chgData name="Chitambar, Eric" userId="05f873b4-a386-453d-a2e0-769001d3b38e" providerId="ADAL" clId="{0DCE2097-664E-448D-A63B-9CD5D6E59846}" dt="2022-07-01T06:57:00.632" v="11005" actId="1038"/>
          <ac:picMkLst>
            <pc:docMk/>
            <pc:sldMk cId="2699564023" sldId="257"/>
            <ac:picMk id="81" creationId="{E21500A1-F3E4-402F-B84B-3E114A93E5E4}"/>
          </ac:picMkLst>
        </pc:picChg>
        <pc:cxnChg chg="mod">
          <ac:chgData name="Chitambar, Eric" userId="05f873b4-a386-453d-a2e0-769001d3b38e" providerId="ADAL" clId="{0DCE2097-664E-448D-A63B-9CD5D6E59846}" dt="2022-07-01T06:56:55.094" v="10988" actId="14100"/>
          <ac:cxnSpMkLst>
            <pc:docMk/>
            <pc:sldMk cId="2699564023" sldId="257"/>
            <ac:cxnSpMk id="73" creationId="{5CDA7960-85B1-53DE-6082-446D096E716D}"/>
          </ac:cxnSpMkLst>
        </pc:cxnChg>
        <pc:cxnChg chg="mod">
          <ac:chgData name="Chitambar, Eric" userId="05f873b4-a386-453d-a2e0-769001d3b38e" providerId="ADAL" clId="{0DCE2097-664E-448D-A63B-9CD5D6E59846}" dt="2022-07-01T06:57:07.572" v="11006" actId="14100"/>
          <ac:cxnSpMkLst>
            <pc:docMk/>
            <pc:sldMk cId="2699564023" sldId="257"/>
            <ac:cxnSpMk id="76" creationId="{46621675-C5D2-E448-E6EA-8A8E6655C2B6}"/>
          </ac:cxnSpMkLst>
        </pc:cxnChg>
      </pc:sldChg>
      <pc:sldChg chg="addSp delSp modSp mod modAnim">
        <pc:chgData name="Chitambar, Eric" userId="05f873b4-a386-453d-a2e0-769001d3b38e" providerId="ADAL" clId="{0DCE2097-664E-448D-A63B-9CD5D6E59846}" dt="2022-07-01T07:02:23.225" v="11235" actId="962"/>
        <pc:sldMkLst>
          <pc:docMk/>
          <pc:sldMk cId="556961940" sldId="258"/>
        </pc:sldMkLst>
        <pc:spChg chg="mod">
          <ac:chgData name="Chitambar, Eric" userId="05f873b4-a386-453d-a2e0-769001d3b38e" providerId="ADAL" clId="{0DCE2097-664E-448D-A63B-9CD5D6E59846}" dt="2022-07-01T07:00:45.240" v="11167" actId="14100"/>
          <ac:spMkLst>
            <pc:docMk/>
            <pc:sldMk cId="556961940" sldId="258"/>
            <ac:spMk id="66" creationId="{4E43030F-AFF4-1283-F7D7-DFD2D30FC520}"/>
          </ac:spMkLst>
        </pc:spChg>
        <pc:spChg chg="mod">
          <ac:chgData name="Chitambar, Eric" userId="05f873b4-a386-453d-a2e0-769001d3b38e" providerId="ADAL" clId="{0DCE2097-664E-448D-A63B-9CD5D6E59846}" dt="2022-06-25T07:49:42.100" v="210" actId="1037"/>
          <ac:spMkLst>
            <pc:docMk/>
            <pc:sldMk cId="556961940" sldId="258"/>
            <ac:spMk id="77" creationId="{E8564F60-BB00-04BF-A8B6-76F440FA988F}"/>
          </ac:spMkLst>
        </pc:spChg>
        <pc:grpChg chg="add mod">
          <ac:chgData name="Chitambar, Eric" userId="05f873b4-a386-453d-a2e0-769001d3b38e" providerId="ADAL" clId="{0DCE2097-664E-448D-A63B-9CD5D6E59846}" dt="2022-06-25T07:49:52.408" v="211" actId="164"/>
          <ac:grpSpMkLst>
            <pc:docMk/>
            <pc:sldMk cId="556961940" sldId="258"/>
            <ac:grpSpMk id="13" creationId="{52BBCFDA-DB57-0439-4325-43A707F1D5AA}"/>
          </ac:grpSpMkLst>
        </pc:grpChg>
        <pc:picChg chg="del mod replST">
          <ac:chgData name="Chitambar, Eric" userId="05f873b4-a386-453d-a2e0-769001d3b38e" providerId="ADAL" clId="{0DCE2097-664E-448D-A63B-9CD5D6E59846}" dt="2022-07-01T07:01:57.445" v="11197" actId="478"/>
          <ac:picMkLst>
            <pc:docMk/>
            <pc:sldMk cId="556961940" sldId="258"/>
            <ac:picMk id="3" creationId="{6458E8D9-3EAA-B47F-2A5D-B73F7EA99C4E}"/>
          </ac:picMkLst>
        </pc:picChg>
        <pc:picChg chg="del mod ord replST">
          <ac:chgData name="Chitambar, Eric" userId="05f873b4-a386-453d-a2e0-769001d3b38e" providerId="ADAL" clId="{0DCE2097-664E-448D-A63B-9CD5D6E59846}" dt="2022-06-25T07:36:26.790" v="72" actId="478"/>
          <ac:picMkLst>
            <pc:docMk/>
            <pc:sldMk cId="556961940" sldId="258"/>
            <ac:picMk id="3" creationId="{EC0858BB-B53C-B96A-4D56-6472A1448935}"/>
          </ac:picMkLst>
        </pc:picChg>
        <pc:picChg chg="mod ord replST">
          <ac:chgData name="Chitambar, Eric" userId="05f873b4-a386-453d-a2e0-769001d3b38e" providerId="ADAL" clId="{0DCE2097-664E-448D-A63B-9CD5D6E59846}" dt="2022-07-01T06:59:42.572" v="11140" actId="1076"/>
          <ac:picMkLst>
            <pc:docMk/>
            <pc:sldMk cId="556961940" sldId="258"/>
            <ac:picMk id="5" creationId="{9D1AD425-2533-6F04-E53D-9014CA6BE14B}"/>
          </ac:picMkLst>
        </pc:picChg>
        <pc:picChg chg="mod ord replST">
          <ac:chgData name="Chitambar, Eric" userId="05f873b4-a386-453d-a2e0-769001d3b38e" providerId="ADAL" clId="{0DCE2097-664E-448D-A63B-9CD5D6E59846}" dt="2022-07-01T07:01:59.999" v="11200" actId="1076"/>
          <ac:picMkLst>
            <pc:docMk/>
            <pc:sldMk cId="556961940" sldId="258"/>
            <ac:picMk id="6" creationId="{4D2B7737-F777-2D5C-6523-4BFB7E58DA5D}"/>
          </ac:picMkLst>
        </pc:picChg>
        <pc:picChg chg="mod replST">
          <ac:chgData name="Chitambar, Eric" userId="05f873b4-a386-453d-a2e0-769001d3b38e" providerId="ADAL" clId="{0DCE2097-664E-448D-A63B-9CD5D6E59846}" dt="2022-07-01T06:59:42.572" v="11140" actId="1076"/>
          <ac:picMkLst>
            <pc:docMk/>
            <pc:sldMk cId="556961940" sldId="258"/>
            <ac:picMk id="7" creationId="{1C6B6C40-C957-BB94-9E1E-3C069D121752}"/>
          </ac:picMkLst>
        </pc:picChg>
        <pc:picChg chg="mod ord replST">
          <ac:chgData name="Chitambar, Eric" userId="05f873b4-a386-453d-a2e0-769001d3b38e" providerId="ADAL" clId="{0DCE2097-664E-448D-A63B-9CD5D6E59846}" dt="2022-06-25T07:49:52.408" v="211" actId="164"/>
          <ac:picMkLst>
            <pc:docMk/>
            <pc:sldMk cId="556961940" sldId="258"/>
            <ac:picMk id="9" creationId="{5BEB2406-215B-1A75-38BA-11754EE06408}"/>
          </ac:picMkLst>
        </pc:picChg>
        <pc:picChg chg="mod ord replST">
          <ac:chgData name="Chitambar, Eric" userId="05f873b4-a386-453d-a2e0-769001d3b38e" providerId="ADAL" clId="{0DCE2097-664E-448D-A63B-9CD5D6E59846}" dt="2022-07-01T07:02:23.225" v="11235" actId="962"/>
          <ac:picMkLst>
            <pc:docMk/>
            <pc:sldMk cId="556961940" sldId="258"/>
            <ac:picMk id="10" creationId="{CA5D49EE-DACD-86A5-B9C8-76A46FD89BBF}"/>
          </ac:picMkLst>
        </pc:picChg>
        <pc:picChg chg="mod replST">
          <ac:chgData name="Chitambar, Eric" userId="05f873b4-a386-453d-a2e0-769001d3b38e" providerId="ADAL" clId="{0DCE2097-664E-448D-A63B-9CD5D6E59846}" dt="2022-06-25T07:49:42.100" v="210" actId="1037"/>
          <ac:picMkLst>
            <pc:docMk/>
            <pc:sldMk cId="556961940" sldId="258"/>
            <ac:picMk id="12" creationId="{6C0F00F6-63DB-B63F-62F0-BA9AC79EC2BE}"/>
          </ac:picMkLst>
        </pc:picChg>
        <pc:picChg chg="mod">
          <ac:chgData name="Chitambar, Eric" userId="05f873b4-a386-453d-a2e0-769001d3b38e" providerId="ADAL" clId="{0DCE2097-664E-448D-A63B-9CD5D6E59846}" dt="2022-07-01T07:00:38.842" v="11165" actId="1076"/>
          <ac:picMkLst>
            <pc:docMk/>
            <pc:sldMk cId="556961940" sldId="258"/>
            <ac:picMk id="21" creationId="{3A2B77FB-C6E6-6BE6-6D95-CB85F345BE75}"/>
          </ac:picMkLst>
        </pc:picChg>
        <pc:picChg chg="del mod">
          <ac:chgData name="Chitambar, Eric" userId="05f873b4-a386-453d-a2e0-769001d3b38e" providerId="ADAL" clId="{0DCE2097-664E-448D-A63B-9CD5D6E59846}" dt="2022-07-01T07:02:23.225" v="11233" actId="478"/>
          <ac:picMkLst>
            <pc:docMk/>
            <pc:sldMk cId="556961940" sldId="258"/>
            <ac:picMk id="28" creationId="{9C50144E-42C6-6EEB-0E8F-2FCBE38A442C}"/>
          </ac:picMkLst>
        </pc:picChg>
        <pc:picChg chg="mod">
          <ac:chgData name="Chitambar, Eric" userId="05f873b4-a386-453d-a2e0-769001d3b38e" providerId="ADAL" clId="{0DCE2097-664E-448D-A63B-9CD5D6E59846}" dt="2022-07-01T07:00:41.956" v="11166" actId="1076"/>
          <ac:picMkLst>
            <pc:docMk/>
            <pc:sldMk cId="556961940" sldId="258"/>
            <ac:picMk id="33" creationId="{D87B6E55-2F01-53B9-F0CD-12119C92983D}"/>
          </ac:picMkLst>
        </pc:picChg>
        <pc:picChg chg="del">
          <ac:chgData name="Chitambar, Eric" userId="05f873b4-a386-453d-a2e0-769001d3b38e" providerId="ADAL" clId="{0DCE2097-664E-448D-A63B-9CD5D6E59846}" dt="2022-06-25T07:36:03.311" v="33" actId="478"/>
          <ac:picMkLst>
            <pc:docMk/>
            <pc:sldMk cId="556961940" sldId="258"/>
            <ac:picMk id="53" creationId="{1B3D75A8-3C96-8EE1-4F7F-BC4F0F84DC4D}"/>
          </ac:picMkLst>
        </pc:picChg>
        <pc:picChg chg="del mod">
          <ac:chgData name="Chitambar, Eric" userId="05f873b4-a386-453d-a2e0-769001d3b38e" providerId="ADAL" clId="{0DCE2097-664E-448D-A63B-9CD5D6E59846}" dt="2022-06-25T07:48:40.382" v="173" actId="478"/>
          <ac:picMkLst>
            <pc:docMk/>
            <pc:sldMk cId="556961940" sldId="258"/>
            <ac:picMk id="65" creationId="{3FAD1C95-695D-A556-3490-5ABAFFDEED23}"/>
          </ac:picMkLst>
        </pc:picChg>
        <pc:picChg chg="mod">
          <ac:chgData name="Chitambar, Eric" userId="05f873b4-a386-453d-a2e0-769001d3b38e" providerId="ADAL" clId="{0DCE2097-664E-448D-A63B-9CD5D6E59846}" dt="2022-06-25T07:49:52.408" v="211" actId="164"/>
          <ac:picMkLst>
            <pc:docMk/>
            <pc:sldMk cId="556961940" sldId="258"/>
            <ac:picMk id="69" creationId="{5071926A-6726-5EE3-8AEA-84654D65528B}"/>
          </ac:picMkLst>
        </pc:picChg>
        <pc:picChg chg="mod">
          <ac:chgData name="Chitambar, Eric" userId="05f873b4-a386-453d-a2e0-769001d3b38e" providerId="ADAL" clId="{0DCE2097-664E-448D-A63B-9CD5D6E59846}" dt="2022-06-25T07:49:52.408" v="211" actId="164"/>
          <ac:picMkLst>
            <pc:docMk/>
            <pc:sldMk cId="556961940" sldId="258"/>
            <ac:picMk id="71" creationId="{6FACC79A-50E1-3857-9977-547E087D65F2}"/>
          </ac:picMkLst>
        </pc:picChg>
      </pc:sldChg>
      <pc:sldChg chg="addSp delSp modSp add mod delAnim modAnim">
        <pc:chgData name="Chitambar, Eric" userId="05f873b4-a386-453d-a2e0-769001d3b38e" providerId="ADAL" clId="{0DCE2097-664E-448D-A63B-9CD5D6E59846}" dt="2022-06-26T21:50:34.687" v="9957"/>
        <pc:sldMkLst>
          <pc:docMk/>
          <pc:sldMk cId="3926348060" sldId="259"/>
        </pc:sldMkLst>
        <pc:spChg chg="del">
          <ac:chgData name="Chitambar, Eric" userId="05f873b4-a386-453d-a2e0-769001d3b38e" providerId="ADAL" clId="{0DCE2097-664E-448D-A63B-9CD5D6E59846}" dt="2022-06-25T07:52:53.068" v="253" actId="478"/>
          <ac:spMkLst>
            <pc:docMk/>
            <pc:sldMk cId="3926348060" sldId="259"/>
            <ac:spMk id="66" creationId="{4E43030F-AFF4-1283-F7D7-DFD2D30FC520}"/>
          </ac:spMkLst>
        </pc:spChg>
        <pc:spChg chg="del">
          <ac:chgData name="Chitambar, Eric" userId="05f873b4-a386-453d-a2e0-769001d3b38e" providerId="ADAL" clId="{0DCE2097-664E-448D-A63B-9CD5D6E59846}" dt="2022-06-25T07:59:43.881" v="436" actId="478"/>
          <ac:spMkLst>
            <pc:docMk/>
            <pc:sldMk cId="3926348060" sldId="259"/>
            <ac:spMk id="77" creationId="{E8564F60-BB00-04BF-A8B6-76F440FA988F}"/>
          </ac:spMkLst>
        </pc:spChg>
        <pc:picChg chg="del mod ord replST">
          <ac:chgData name="Chitambar, Eric" userId="05f873b4-a386-453d-a2e0-769001d3b38e" providerId="ADAL" clId="{0DCE2097-664E-448D-A63B-9CD5D6E59846}" dt="2022-06-25T07:55:27" v="311" actId="478"/>
          <ac:picMkLst>
            <pc:docMk/>
            <pc:sldMk cId="3926348060" sldId="259"/>
            <ac:picMk id="3" creationId="{4D996BFE-E5B2-E46A-600A-BF0E18DC4A65}"/>
          </ac:picMkLst>
        </pc:picChg>
        <pc:picChg chg="del">
          <ac:chgData name="Chitambar, Eric" userId="05f873b4-a386-453d-a2e0-769001d3b38e" providerId="ADAL" clId="{0DCE2097-664E-448D-A63B-9CD5D6E59846}" dt="2022-06-25T07:52:31.163" v="250" actId="478"/>
          <ac:picMkLst>
            <pc:docMk/>
            <pc:sldMk cId="3926348060" sldId="259"/>
            <ac:picMk id="5" creationId="{9D1AD425-2533-6F04-E53D-9014CA6BE14B}"/>
          </ac:picMkLst>
        </pc:picChg>
        <pc:picChg chg="mod replST">
          <ac:chgData name="Chitambar, Eric" userId="05f873b4-a386-453d-a2e0-769001d3b38e" providerId="ADAL" clId="{0DCE2097-664E-448D-A63B-9CD5D6E59846}" dt="2022-06-25T10:54:58.163" v="913" actId="1076"/>
          <ac:picMkLst>
            <pc:docMk/>
            <pc:sldMk cId="3926348060" sldId="259"/>
            <ac:picMk id="6" creationId="{730F0C92-9045-6B54-C0A6-2361E0A9A155}"/>
          </ac:picMkLst>
        </pc:picChg>
        <pc:picChg chg="del">
          <ac:chgData name="Chitambar, Eric" userId="05f873b4-a386-453d-a2e0-769001d3b38e" providerId="ADAL" clId="{0DCE2097-664E-448D-A63B-9CD5D6E59846}" dt="2022-06-25T07:52:33.524" v="251" actId="478"/>
          <ac:picMkLst>
            <pc:docMk/>
            <pc:sldMk cId="3926348060" sldId="259"/>
            <ac:picMk id="7" creationId="{1C6B6C40-C957-BB94-9E1E-3C069D121752}"/>
          </ac:picMkLst>
        </pc:picChg>
        <pc:picChg chg="mod ord replST">
          <ac:chgData name="Chitambar, Eric" userId="05f873b4-a386-453d-a2e0-769001d3b38e" providerId="ADAL" clId="{0DCE2097-664E-448D-A63B-9CD5D6E59846}" dt="2022-06-25T10:54:58.163" v="913" actId="1076"/>
          <ac:picMkLst>
            <pc:docMk/>
            <pc:sldMk cId="3926348060" sldId="259"/>
            <ac:picMk id="9" creationId="{0B60ED8B-2C52-CA59-A58F-3F42BDD2396F}"/>
          </ac:picMkLst>
        </pc:picChg>
        <pc:picChg chg="del mod ord replST">
          <ac:chgData name="Chitambar, Eric" userId="05f873b4-a386-453d-a2e0-769001d3b38e" providerId="ADAL" clId="{0DCE2097-664E-448D-A63B-9CD5D6E59846}" dt="2022-06-25T07:57:39.682" v="371" actId="478"/>
          <ac:picMkLst>
            <pc:docMk/>
            <pc:sldMk cId="3926348060" sldId="259"/>
            <ac:picMk id="12" creationId="{80E51C09-26A8-F9AB-3E9B-52DABEC176B2}"/>
          </ac:picMkLst>
        </pc:picChg>
        <pc:picChg chg="del mod ord replST">
          <ac:chgData name="Chitambar, Eric" userId="05f873b4-a386-453d-a2e0-769001d3b38e" providerId="ADAL" clId="{0DCE2097-664E-448D-A63B-9CD5D6E59846}" dt="2022-06-25T07:57:51.728" v="401" actId="478"/>
          <ac:picMkLst>
            <pc:docMk/>
            <pc:sldMk cId="3926348060" sldId="259"/>
            <ac:picMk id="14" creationId="{AF180CA2-6F1E-7CF3-F102-80AE4B619C22}"/>
          </ac:picMkLst>
        </pc:picChg>
        <pc:picChg chg="del mod">
          <ac:chgData name="Chitambar, Eric" userId="05f873b4-a386-453d-a2e0-769001d3b38e" providerId="ADAL" clId="{0DCE2097-664E-448D-A63B-9CD5D6E59846}" dt="2022-06-25T07:52:26.549" v="246" actId="478"/>
          <ac:picMkLst>
            <pc:docMk/>
            <pc:sldMk cId="3926348060" sldId="259"/>
            <ac:picMk id="15" creationId="{0FFB17C4-D54D-F017-DE9A-2E5194AB776E}"/>
          </ac:picMkLst>
        </pc:picChg>
        <pc:picChg chg="del mod ord replST">
          <ac:chgData name="Chitambar, Eric" userId="05f873b4-a386-453d-a2e0-769001d3b38e" providerId="ADAL" clId="{0DCE2097-664E-448D-A63B-9CD5D6E59846}" dt="2022-06-25T08:00:38.678" v="496" actId="478"/>
          <ac:picMkLst>
            <pc:docMk/>
            <pc:sldMk cId="3926348060" sldId="259"/>
            <ac:picMk id="17" creationId="{73FEC202-687A-A840-8EFB-2F567EC803AA}"/>
          </ac:picMkLst>
        </pc:picChg>
        <pc:picChg chg="del mod ord replST">
          <ac:chgData name="Chitambar, Eric" userId="05f873b4-a386-453d-a2e0-769001d3b38e" providerId="ADAL" clId="{0DCE2097-664E-448D-A63B-9CD5D6E59846}" dt="2022-06-25T08:00:47.033" v="525" actId="478"/>
          <ac:picMkLst>
            <pc:docMk/>
            <pc:sldMk cId="3926348060" sldId="259"/>
            <ac:picMk id="19" creationId="{1A51B3E7-DA5D-314C-C3AC-49EEA5F4A4F0}"/>
          </ac:picMkLst>
        </pc:picChg>
        <pc:picChg chg="del">
          <ac:chgData name="Chitambar, Eric" userId="05f873b4-a386-453d-a2e0-769001d3b38e" providerId="ADAL" clId="{0DCE2097-664E-448D-A63B-9CD5D6E59846}" dt="2022-06-25T07:52:53.068" v="253" actId="478"/>
          <ac:picMkLst>
            <pc:docMk/>
            <pc:sldMk cId="3926348060" sldId="259"/>
            <ac:picMk id="21" creationId="{3A2B77FB-C6E6-6BE6-6D95-CB85F345BE75}"/>
          </ac:picMkLst>
        </pc:picChg>
        <pc:picChg chg="del mod ord replST">
          <ac:chgData name="Chitambar, Eric" userId="05f873b4-a386-453d-a2e0-769001d3b38e" providerId="ADAL" clId="{0DCE2097-664E-448D-A63B-9CD5D6E59846}" dt="2022-06-25T13:16:57.657" v="2546" actId="478"/>
          <ac:picMkLst>
            <pc:docMk/>
            <pc:sldMk cId="3926348060" sldId="259"/>
            <ac:picMk id="22" creationId="{3768D6AB-47AD-8D26-FEFF-4D9977A848A1}"/>
          </ac:picMkLst>
        </pc:picChg>
        <pc:picChg chg="mod ord replST">
          <ac:chgData name="Chitambar, Eric" userId="05f873b4-a386-453d-a2e0-769001d3b38e" providerId="ADAL" clId="{0DCE2097-664E-448D-A63B-9CD5D6E59846}" dt="2022-06-25T10:54:58.163" v="913" actId="1076"/>
          <ac:picMkLst>
            <pc:docMk/>
            <pc:sldMk cId="3926348060" sldId="259"/>
            <ac:picMk id="24" creationId="{C27DF41E-09BC-98F0-90CB-F038D7163AB8}"/>
          </ac:picMkLst>
        </pc:picChg>
        <pc:picChg chg="mod ord replST">
          <ac:chgData name="Chitambar, Eric" userId="05f873b4-a386-453d-a2e0-769001d3b38e" providerId="ADAL" clId="{0DCE2097-664E-448D-A63B-9CD5D6E59846}" dt="2022-06-25T10:54:58.163" v="913" actId="1076"/>
          <ac:picMkLst>
            <pc:docMk/>
            <pc:sldMk cId="3926348060" sldId="259"/>
            <ac:picMk id="26" creationId="{E5150B6D-845A-BAEF-A775-BB55A33E041C}"/>
          </ac:picMkLst>
        </pc:picChg>
        <pc:picChg chg="del">
          <ac:chgData name="Chitambar, Eric" userId="05f873b4-a386-453d-a2e0-769001d3b38e" providerId="ADAL" clId="{0DCE2097-664E-448D-A63B-9CD5D6E59846}" dt="2022-06-25T07:52:53.068" v="253" actId="478"/>
          <ac:picMkLst>
            <pc:docMk/>
            <pc:sldMk cId="3926348060" sldId="259"/>
            <ac:picMk id="28" creationId="{9C50144E-42C6-6EEB-0E8F-2FCBE38A442C}"/>
          </ac:picMkLst>
        </pc:picChg>
        <pc:picChg chg="del mod replST">
          <ac:chgData name="Chitambar, Eric" userId="05f873b4-a386-453d-a2e0-769001d3b38e" providerId="ADAL" clId="{0DCE2097-664E-448D-A63B-9CD5D6E59846}" dt="2022-06-25T08:03:30.438" v="610" actId="478"/>
          <ac:picMkLst>
            <pc:docMk/>
            <pc:sldMk cId="3926348060" sldId="259"/>
            <ac:picMk id="29" creationId="{1A6C4E61-AB50-0178-4724-A4CAE50643D4}"/>
          </ac:picMkLst>
        </pc:picChg>
        <pc:picChg chg="del mod ord replST">
          <ac:chgData name="Chitambar, Eric" userId="05f873b4-a386-453d-a2e0-769001d3b38e" providerId="ADAL" clId="{0DCE2097-664E-448D-A63B-9CD5D6E59846}" dt="2022-06-25T10:54:51.962" v="912" actId="478"/>
          <ac:picMkLst>
            <pc:docMk/>
            <pc:sldMk cId="3926348060" sldId="259"/>
            <ac:picMk id="31" creationId="{34864C05-591E-2489-DED2-F06EDA0B4E4D}"/>
          </ac:picMkLst>
        </pc:picChg>
        <pc:picChg chg="del">
          <ac:chgData name="Chitambar, Eric" userId="05f873b4-a386-453d-a2e0-769001d3b38e" providerId="ADAL" clId="{0DCE2097-664E-448D-A63B-9CD5D6E59846}" dt="2022-06-25T07:52:53.068" v="253" actId="478"/>
          <ac:picMkLst>
            <pc:docMk/>
            <pc:sldMk cId="3926348060" sldId="259"/>
            <ac:picMk id="33" creationId="{D87B6E55-2F01-53B9-F0CD-12119C92983D}"/>
          </ac:picMkLst>
        </pc:picChg>
        <pc:picChg chg="del mod replST">
          <ac:chgData name="Chitambar, Eric" userId="05f873b4-a386-453d-a2e0-769001d3b38e" providerId="ADAL" clId="{0DCE2097-664E-448D-A63B-9CD5D6E59846}" dt="2022-06-25T10:54:51.962" v="912" actId="478"/>
          <ac:picMkLst>
            <pc:docMk/>
            <pc:sldMk cId="3926348060" sldId="259"/>
            <ac:picMk id="34" creationId="{2C30DE43-7E5A-A9F9-6CBD-12DFCDD11D97}"/>
          </ac:picMkLst>
        </pc:picChg>
        <pc:picChg chg="mod ord replST">
          <ac:chgData name="Chitambar, Eric" userId="05f873b4-a386-453d-a2e0-769001d3b38e" providerId="ADAL" clId="{0DCE2097-664E-448D-A63B-9CD5D6E59846}" dt="2022-06-25T13:16:57.658" v="2548" actId="962"/>
          <ac:picMkLst>
            <pc:docMk/>
            <pc:sldMk cId="3926348060" sldId="259"/>
            <ac:picMk id="37" creationId="{0418CC3B-B619-9968-0E38-2583A6329D77}"/>
          </ac:picMkLst>
        </pc:picChg>
        <pc:picChg chg="add del mod">
          <ac:chgData name="Chitambar, Eric" userId="05f873b4-a386-453d-a2e0-769001d3b38e" providerId="ADAL" clId="{0DCE2097-664E-448D-A63B-9CD5D6E59846}" dt="2022-06-25T07:56:58.373" v="341" actId="478"/>
          <ac:picMkLst>
            <pc:docMk/>
            <pc:sldMk cId="3926348060" sldId="259"/>
            <ac:picMk id="42" creationId="{D6FB76EC-1677-C560-FC88-A4C79D76BA1B}"/>
          </ac:picMkLst>
        </pc:picChg>
        <pc:picChg chg="add del mod">
          <ac:chgData name="Chitambar, Eric" userId="05f873b4-a386-453d-a2e0-769001d3b38e" providerId="ADAL" clId="{0DCE2097-664E-448D-A63B-9CD5D6E59846}" dt="2022-06-25T07:58:57.746" v="431" actId="478"/>
          <ac:picMkLst>
            <pc:docMk/>
            <pc:sldMk cId="3926348060" sldId="259"/>
            <ac:picMk id="52" creationId="{362B0989-9856-FF67-6F1B-66166BA9F727}"/>
          </ac:picMkLst>
        </pc:picChg>
        <pc:picChg chg="add del mod">
          <ac:chgData name="Chitambar, Eric" userId="05f873b4-a386-453d-a2e0-769001d3b38e" providerId="ADAL" clId="{0DCE2097-664E-448D-A63B-9CD5D6E59846}" dt="2022-06-25T08:00:28.954" v="465" actId="478"/>
          <ac:picMkLst>
            <pc:docMk/>
            <pc:sldMk cId="3926348060" sldId="259"/>
            <ac:picMk id="53" creationId="{3E57E936-67F6-F8B9-88E0-5C89ECE44FE3}"/>
          </ac:picMkLst>
        </pc:picChg>
        <pc:picChg chg="del">
          <ac:chgData name="Chitambar, Eric" userId="05f873b4-a386-453d-a2e0-769001d3b38e" providerId="ADAL" clId="{0DCE2097-664E-448D-A63B-9CD5D6E59846}" dt="2022-06-25T07:59:43.881" v="436" actId="478"/>
          <ac:picMkLst>
            <pc:docMk/>
            <pc:sldMk cId="3926348060" sldId="259"/>
            <ac:picMk id="65" creationId="{3FAD1C95-695D-A556-3490-5ABAFFDEED23}"/>
          </ac:picMkLst>
        </pc:picChg>
        <pc:picChg chg="del">
          <ac:chgData name="Chitambar, Eric" userId="05f873b4-a386-453d-a2e0-769001d3b38e" providerId="ADAL" clId="{0DCE2097-664E-448D-A63B-9CD5D6E59846}" dt="2022-06-25T07:59:43.881" v="436" actId="478"/>
          <ac:picMkLst>
            <pc:docMk/>
            <pc:sldMk cId="3926348060" sldId="259"/>
            <ac:picMk id="69" creationId="{5071926A-6726-5EE3-8AEA-84654D65528B}"/>
          </ac:picMkLst>
        </pc:picChg>
        <pc:picChg chg="del">
          <ac:chgData name="Chitambar, Eric" userId="05f873b4-a386-453d-a2e0-769001d3b38e" providerId="ADAL" clId="{0DCE2097-664E-448D-A63B-9CD5D6E59846}" dt="2022-06-25T07:59:43.881" v="436" actId="478"/>
          <ac:picMkLst>
            <pc:docMk/>
            <pc:sldMk cId="3926348060" sldId="259"/>
            <ac:picMk id="71" creationId="{6FACC79A-50E1-3857-9977-547E087D65F2}"/>
          </ac:picMkLst>
        </pc:picChg>
      </pc:sldChg>
      <pc:sldChg chg="addSp delSp modSp add mod delAnim modAnim">
        <pc:chgData name="Chitambar, Eric" userId="05f873b4-a386-453d-a2e0-769001d3b38e" providerId="ADAL" clId="{0DCE2097-664E-448D-A63B-9CD5D6E59846}" dt="2022-06-26T21:50:03.431" v="9952"/>
        <pc:sldMkLst>
          <pc:docMk/>
          <pc:sldMk cId="1957323519" sldId="260"/>
        </pc:sldMkLst>
        <pc:spChg chg="add mod">
          <ac:chgData name="Chitambar, Eric" userId="05f873b4-a386-453d-a2e0-769001d3b38e" providerId="ADAL" clId="{0DCE2097-664E-448D-A63B-9CD5D6E59846}" dt="2022-06-25T10:44:40.905" v="795" actId="1076"/>
          <ac:spMkLst>
            <pc:docMk/>
            <pc:sldMk cId="1957323519" sldId="260"/>
            <ac:spMk id="54" creationId="{1B63EDD2-26CD-D4F6-0E96-B664729EB083}"/>
          </ac:spMkLst>
        </pc:spChg>
        <pc:spChg chg="del">
          <ac:chgData name="Chitambar, Eric" userId="05f873b4-a386-453d-a2e0-769001d3b38e" providerId="ADAL" clId="{0DCE2097-664E-448D-A63B-9CD5D6E59846}" dt="2022-06-25T10:36:20.657" v="642" actId="478"/>
          <ac:spMkLst>
            <pc:docMk/>
            <pc:sldMk cId="1957323519" sldId="260"/>
            <ac:spMk id="66" creationId="{4E43030F-AFF4-1283-F7D7-DFD2D30FC520}"/>
          </ac:spMkLst>
        </pc:spChg>
        <pc:spChg chg="del">
          <ac:chgData name="Chitambar, Eric" userId="05f873b4-a386-453d-a2e0-769001d3b38e" providerId="ADAL" clId="{0DCE2097-664E-448D-A63B-9CD5D6E59846}" dt="2022-06-25T10:36:20.657" v="642" actId="478"/>
          <ac:spMkLst>
            <pc:docMk/>
            <pc:sldMk cId="1957323519" sldId="260"/>
            <ac:spMk id="77" creationId="{E8564F60-BB00-04BF-A8B6-76F440FA988F}"/>
          </ac:spMkLst>
        </pc:spChg>
        <pc:grpChg chg="del">
          <ac:chgData name="Chitambar, Eric" userId="05f873b4-a386-453d-a2e0-769001d3b38e" providerId="ADAL" clId="{0DCE2097-664E-448D-A63B-9CD5D6E59846}" dt="2022-06-25T10:36:20.657" v="642" actId="478"/>
          <ac:grpSpMkLst>
            <pc:docMk/>
            <pc:sldMk cId="1957323519" sldId="260"/>
            <ac:grpSpMk id="13" creationId="{52BBCFDA-DB57-0439-4325-43A707F1D5AA}"/>
          </ac:grpSpMkLst>
        </pc:grpChg>
        <pc:picChg chg="mod ord replST">
          <ac:chgData name="Chitambar, Eric" userId="05f873b4-a386-453d-a2e0-769001d3b38e" providerId="ADAL" clId="{0DCE2097-664E-448D-A63B-9CD5D6E59846}" dt="2022-06-26T21:49:48.147" v="9949" actId="962"/>
          <ac:picMkLst>
            <pc:docMk/>
            <pc:sldMk cId="1957323519" sldId="260"/>
            <ac:picMk id="3" creationId="{8F8B0F61-F9E4-89C9-130E-8F6AD6FD8A1E}"/>
          </ac:picMkLst>
        </pc:picChg>
        <pc:picChg chg="del mod ord replST">
          <ac:chgData name="Chitambar, Eric" userId="05f873b4-a386-453d-a2e0-769001d3b38e" providerId="ADAL" clId="{0DCE2097-664E-448D-A63B-9CD5D6E59846}" dt="2022-06-25T10:41:57.194" v="700" actId="478"/>
          <ac:picMkLst>
            <pc:docMk/>
            <pc:sldMk cId="1957323519" sldId="260"/>
            <ac:picMk id="3" creationId="{A0D01935-075F-D9E5-6781-5C9F50535BB6}"/>
          </ac:picMkLst>
        </pc:picChg>
        <pc:picChg chg="del">
          <ac:chgData name="Chitambar, Eric" userId="05f873b4-a386-453d-a2e0-769001d3b38e" providerId="ADAL" clId="{0DCE2097-664E-448D-A63B-9CD5D6E59846}" dt="2022-06-25T10:42:20.198" v="731" actId="478"/>
          <ac:picMkLst>
            <pc:docMk/>
            <pc:sldMk cId="1957323519" sldId="260"/>
            <ac:picMk id="5" creationId="{9D1AD425-2533-6F04-E53D-9014CA6BE14B}"/>
          </ac:picMkLst>
        </pc:picChg>
        <pc:picChg chg="del mod ord replST">
          <ac:chgData name="Chitambar, Eric" userId="05f873b4-a386-453d-a2e0-769001d3b38e" providerId="ADAL" clId="{0DCE2097-664E-448D-A63B-9CD5D6E59846}" dt="2022-06-25T10:42:09.524" v="728" actId="478"/>
          <ac:picMkLst>
            <pc:docMk/>
            <pc:sldMk cId="1957323519" sldId="260"/>
            <ac:picMk id="6" creationId="{0C8521B0-383A-CC58-912B-A0972C1E6D8B}"/>
          </ac:picMkLst>
        </pc:picChg>
        <pc:picChg chg="del">
          <ac:chgData name="Chitambar, Eric" userId="05f873b4-a386-453d-a2e0-769001d3b38e" providerId="ADAL" clId="{0DCE2097-664E-448D-A63B-9CD5D6E59846}" dt="2022-06-25T10:42:21.743" v="732" actId="478"/>
          <ac:picMkLst>
            <pc:docMk/>
            <pc:sldMk cId="1957323519" sldId="260"/>
            <ac:picMk id="7" creationId="{1C6B6C40-C957-BB94-9E1E-3C069D121752}"/>
          </ac:picMkLst>
        </pc:picChg>
        <pc:picChg chg="mod ord replST">
          <ac:chgData name="Chitambar, Eric" userId="05f873b4-a386-453d-a2e0-769001d3b38e" providerId="ADAL" clId="{0DCE2097-664E-448D-A63B-9CD5D6E59846}" dt="2022-06-25T10:42:24.820" v="733" actId="1076"/>
          <ac:picMkLst>
            <pc:docMk/>
            <pc:sldMk cId="1957323519" sldId="260"/>
            <ac:picMk id="10" creationId="{60C825F1-3280-B78F-EA19-151F24149D31}"/>
          </ac:picMkLst>
        </pc:picChg>
        <pc:picChg chg="del">
          <ac:chgData name="Chitambar, Eric" userId="05f873b4-a386-453d-a2e0-769001d3b38e" providerId="ADAL" clId="{0DCE2097-664E-448D-A63B-9CD5D6E59846}" dt="2022-06-25T10:36:20.657" v="642" actId="478"/>
          <ac:picMkLst>
            <pc:docMk/>
            <pc:sldMk cId="1957323519" sldId="260"/>
            <ac:picMk id="12" creationId="{6C0F00F6-63DB-B63F-62F0-BA9AC79EC2BE}"/>
          </ac:picMkLst>
        </pc:picChg>
        <pc:picChg chg="del">
          <ac:chgData name="Chitambar, Eric" userId="05f873b4-a386-453d-a2e0-769001d3b38e" providerId="ADAL" clId="{0DCE2097-664E-448D-A63B-9CD5D6E59846}" dt="2022-06-25T10:42:20.198" v="731" actId="478"/>
          <ac:picMkLst>
            <pc:docMk/>
            <pc:sldMk cId="1957323519" sldId="260"/>
            <ac:picMk id="15" creationId="{0FFB17C4-D54D-F017-DE9A-2E5194AB776E}"/>
          </ac:picMkLst>
        </pc:picChg>
        <pc:picChg chg="mod replST">
          <ac:chgData name="Chitambar, Eric" userId="05f873b4-a386-453d-a2e0-769001d3b38e" providerId="ADAL" clId="{0DCE2097-664E-448D-A63B-9CD5D6E59846}" dt="2022-06-25T10:44:43.477" v="796" actId="1076"/>
          <ac:picMkLst>
            <pc:docMk/>
            <pc:sldMk cId="1957323519" sldId="260"/>
            <ac:picMk id="16" creationId="{12884BA1-EA34-4D54-3FF8-D37DCB24719F}"/>
          </ac:picMkLst>
        </pc:picChg>
        <pc:picChg chg="mod replST">
          <ac:chgData name="Chitambar, Eric" userId="05f873b4-a386-453d-a2e0-769001d3b38e" providerId="ADAL" clId="{0DCE2097-664E-448D-A63B-9CD5D6E59846}" dt="2022-06-25T10:44:40.905" v="795" actId="1076"/>
          <ac:picMkLst>
            <pc:docMk/>
            <pc:sldMk cId="1957323519" sldId="260"/>
            <ac:picMk id="18" creationId="{2217A8D4-8867-A3BA-5352-BA10FCAB5655}"/>
          </ac:picMkLst>
        </pc:picChg>
        <pc:picChg chg="del mod ord replST">
          <ac:chgData name="Chitambar, Eric" userId="05f873b4-a386-453d-a2e0-769001d3b38e" providerId="ADAL" clId="{0DCE2097-664E-448D-A63B-9CD5D6E59846}" dt="2022-06-25T10:53:59.442" v="852" actId="478"/>
          <ac:picMkLst>
            <pc:docMk/>
            <pc:sldMk cId="1957323519" sldId="260"/>
            <ac:picMk id="20" creationId="{49944F42-21E1-8A8F-97C1-86B8FE14DAA2}"/>
          </ac:picMkLst>
        </pc:picChg>
        <pc:picChg chg="del">
          <ac:chgData name="Chitambar, Eric" userId="05f873b4-a386-453d-a2e0-769001d3b38e" providerId="ADAL" clId="{0DCE2097-664E-448D-A63B-9CD5D6E59846}" dt="2022-06-25T10:36:20.657" v="642" actId="478"/>
          <ac:picMkLst>
            <pc:docMk/>
            <pc:sldMk cId="1957323519" sldId="260"/>
            <ac:picMk id="21" creationId="{3A2B77FB-C6E6-6BE6-6D95-CB85F345BE75}"/>
          </ac:picMkLst>
        </pc:picChg>
        <pc:picChg chg="del mod ord replST">
          <ac:chgData name="Chitambar, Eric" userId="05f873b4-a386-453d-a2e0-769001d3b38e" providerId="ADAL" clId="{0DCE2097-664E-448D-A63B-9CD5D6E59846}" dt="2022-06-25T10:54:15.113" v="881" actId="478"/>
          <ac:picMkLst>
            <pc:docMk/>
            <pc:sldMk cId="1957323519" sldId="260"/>
            <ac:picMk id="23" creationId="{BD881DB2-F0AA-E110-735B-D07B1091D29A}"/>
          </ac:picMkLst>
        </pc:picChg>
        <pc:picChg chg="del mod ord replST">
          <ac:chgData name="Chitambar, Eric" userId="05f873b4-a386-453d-a2e0-769001d3b38e" providerId="ADAL" clId="{0DCE2097-664E-448D-A63B-9CD5D6E59846}" dt="2022-06-25T10:54:30.213" v="909" actId="478"/>
          <ac:picMkLst>
            <pc:docMk/>
            <pc:sldMk cId="1957323519" sldId="260"/>
            <ac:picMk id="25" creationId="{94359847-D4A6-75D7-30B3-58EFB129AD30}"/>
          </ac:picMkLst>
        </pc:picChg>
        <pc:picChg chg="mod ord replST">
          <ac:chgData name="Chitambar, Eric" userId="05f873b4-a386-453d-a2e0-769001d3b38e" providerId="ADAL" clId="{0DCE2097-664E-448D-A63B-9CD5D6E59846}" dt="2022-06-25T10:54:30.213" v="911" actId="962"/>
          <ac:picMkLst>
            <pc:docMk/>
            <pc:sldMk cId="1957323519" sldId="260"/>
            <ac:picMk id="27" creationId="{D7A6EF25-4A95-E9F7-99F8-7660C8E07C18}"/>
          </ac:picMkLst>
        </pc:picChg>
        <pc:picChg chg="del">
          <ac:chgData name="Chitambar, Eric" userId="05f873b4-a386-453d-a2e0-769001d3b38e" providerId="ADAL" clId="{0DCE2097-664E-448D-A63B-9CD5D6E59846}" dt="2022-06-25T10:36:20.657" v="642" actId="478"/>
          <ac:picMkLst>
            <pc:docMk/>
            <pc:sldMk cId="1957323519" sldId="260"/>
            <ac:picMk id="28" creationId="{9C50144E-42C6-6EEB-0E8F-2FCBE38A442C}"/>
          </ac:picMkLst>
        </pc:picChg>
        <pc:picChg chg="del">
          <ac:chgData name="Chitambar, Eric" userId="05f873b4-a386-453d-a2e0-769001d3b38e" providerId="ADAL" clId="{0DCE2097-664E-448D-A63B-9CD5D6E59846}" dt="2022-06-25T10:36:20.657" v="642" actId="478"/>
          <ac:picMkLst>
            <pc:docMk/>
            <pc:sldMk cId="1957323519" sldId="260"/>
            <ac:picMk id="33" creationId="{D87B6E55-2F01-53B9-F0CD-12119C92983D}"/>
          </ac:picMkLst>
        </pc:picChg>
        <pc:picChg chg="add del mod">
          <ac:chgData name="Chitambar, Eric" userId="05f873b4-a386-453d-a2e0-769001d3b38e" providerId="ADAL" clId="{0DCE2097-664E-448D-A63B-9CD5D6E59846}" dt="2022-06-26T21:49:48.147" v="9947" actId="478"/>
          <ac:picMkLst>
            <pc:docMk/>
            <pc:sldMk cId="1957323519" sldId="260"/>
            <ac:picMk id="42" creationId="{06160347-5572-904D-D526-77BB66BF1D98}"/>
          </ac:picMkLst>
        </pc:picChg>
        <pc:picChg chg="add mod">
          <ac:chgData name="Chitambar, Eric" userId="05f873b4-a386-453d-a2e0-769001d3b38e" providerId="ADAL" clId="{0DCE2097-664E-448D-A63B-9CD5D6E59846}" dt="2022-06-25T10:44:40.905" v="795" actId="1076"/>
          <ac:picMkLst>
            <pc:docMk/>
            <pc:sldMk cId="1957323519" sldId="260"/>
            <ac:picMk id="52" creationId="{CD770CA1-5CA0-76E1-1F11-CE19F9488B4F}"/>
          </ac:picMkLst>
        </pc:picChg>
        <pc:picChg chg="add del mod">
          <ac:chgData name="Chitambar, Eric" userId="05f873b4-a386-453d-a2e0-769001d3b38e" providerId="ADAL" clId="{0DCE2097-664E-448D-A63B-9CD5D6E59846}" dt="2022-06-25T10:41:15.755" v="672" actId="478"/>
          <ac:picMkLst>
            <pc:docMk/>
            <pc:sldMk cId="1957323519" sldId="260"/>
            <ac:picMk id="53" creationId="{5657E7C0-C7B5-1915-55FA-F7C3F0FA56F9}"/>
          </ac:picMkLst>
        </pc:picChg>
        <pc:picChg chg="add del mod">
          <ac:chgData name="Chitambar, Eric" userId="05f873b4-a386-453d-a2e0-769001d3b38e" providerId="ADAL" clId="{0DCE2097-664E-448D-A63B-9CD5D6E59846}" dt="2022-06-25T10:53:36.783" v="824" actId="478"/>
          <ac:picMkLst>
            <pc:docMk/>
            <pc:sldMk cId="1957323519" sldId="260"/>
            <ac:picMk id="55" creationId="{831737FD-2BA5-4429-2415-0710965D26A9}"/>
          </ac:picMkLst>
        </pc:picChg>
      </pc:sldChg>
      <pc:sldChg chg="add del">
        <pc:chgData name="Chitambar, Eric" userId="05f873b4-a386-453d-a2e0-769001d3b38e" providerId="ADAL" clId="{0DCE2097-664E-448D-A63B-9CD5D6E59846}" dt="2022-06-25T17:50:52.544" v="6409" actId="47"/>
        <pc:sldMkLst>
          <pc:docMk/>
          <pc:sldMk cId="136132207" sldId="261"/>
        </pc:sldMkLst>
      </pc:sldChg>
      <pc:sldChg chg="addSp delSp modSp add del mod delAnim">
        <pc:chgData name="Chitambar, Eric" userId="05f873b4-a386-453d-a2e0-769001d3b38e" providerId="ADAL" clId="{0DCE2097-664E-448D-A63B-9CD5D6E59846}" dt="2022-06-25T17:51:08.105" v="6410" actId="47"/>
        <pc:sldMkLst>
          <pc:docMk/>
          <pc:sldMk cId="3484528714" sldId="262"/>
        </pc:sldMkLst>
        <pc:spChg chg="mod">
          <ac:chgData name="Chitambar, Eric" userId="05f873b4-a386-453d-a2e0-769001d3b38e" providerId="ADAL" clId="{0DCE2097-664E-448D-A63B-9CD5D6E59846}" dt="2022-06-25T10:58:34.232" v="998" actId="20577"/>
          <ac:spMkLst>
            <pc:docMk/>
            <pc:sldMk cId="3484528714" sldId="262"/>
            <ac:spMk id="11" creationId="{AD0AFD26-3125-EC21-AE30-63C8FBAC3E71}"/>
          </ac:spMkLst>
        </pc:spChg>
        <pc:grpChg chg="del">
          <ac:chgData name="Chitambar, Eric" userId="05f873b4-a386-453d-a2e0-769001d3b38e" providerId="ADAL" clId="{0DCE2097-664E-448D-A63B-9CD5D6E59846}" dt="2022-06-25T10:57:59.802" v="940" actId="478"/>
          <ac:grpSpMkLst>
            <pc:docMk/>
            <pc:sldMk cId="3484528714" sldId="262"/>
            <ac:grpSpMk id="72" creationId="{56D964D8-9A52-695F-3F91-02A4CAC519D7}"/>
          </ac:grpSpMkLst>
        </pc:grpChg>
        <pc:picChg chg="del mod replST">
          <ac:chgData name="Chitambar, Eric" userId="05f873b4-a386-453d-a2e0-769001d3b38e" providerId="ADAL" clId="{0DCE2097-664E-448D-A63B-9CD5D6E59846}" dt="2022-06-25T11:01:04.136" v="1025" actId="478"/>
          <ac:picMkLst>
            <pc:docMk/>
            <pc:sldMk cId="3484528714" sldId="262"/>
            <ac:picMk id="3" creationId="{0686AFA6-2D1F-77C8-8E8E-DFDD132A8745}"/>
          </ac:picMkLst>
        </pc:picChg>
        <pc:picChg chg="del mod ord replST">
          <ac:chgData name="Chitambar, Eric" userId="05f873b4-a386-453d-a2e0-769001d3b38e" providerId="ADAL" clId="{0DCE2097-664E-448D-A63B-9CD5D6E59846}" dt="2022-06-25T11:04:25.310" v="1054" actId="478"/>
          <ac:picMkLst>
            <pc:docMk/>
            <pc:sldMk cId="3484528714" sldId="262"/>
            <ac:picMk id="5" creationId="{B01B4F3D-9614-67FF-F94D-30787E987918}"/>
          </ac:picMkLst>
        </pc:picChg>
        <pc:picChg chg="del">
          <ac:chgData name="Chitambar, Eric" userId="05f873b4-a386-453d-a2e0-769001d3b38e" providerId="ADAL" clId="{0DCE2097-664E-448D-A63B-9CD5D6E59846}" dt="2022-06-25T10:57:18.912" v="916" actId="478"/>
          <ac:picMkLst>
            <pc:docMk/>
            <pc:sldMk cId="3484528714" sldId="262"/>
            <ac:picMk id="6" creationId="{730F0C92-9045-6B54-C0A6-2361E0A9A155}"/>
          </ac:picMkLst>
        </pc:picChg>
        <pc:picChg chg="mod ord replST">
          <ac:chgData name="Chitambar, Eric" userId="05f873b4-a386-453d-a2e0-769001d3b38e" providerId="ADAL" clId="{0DCE2097-664E-448D-A63B-9CD5D6E59846}" dt="2022-06-25T11:04:52.419" v="1082" actId="1076"/>
          <ac:picMkLst>
            <pc:docMk/>
            <pc:sldMk cId="3484528714" sldId="262"/>
            <ac:picMk id="8" creationId="{5E2DD8E5-F162-6A5B-4E93-1540A254BB3D}"/>
          </ac:picMkLst>
        </pc:picChg>
        <pc:picChg chg="del">
          <ac:chgData name="Chitambar, Eric" userId="05f873b4-a386-453d-a2e0-769001d3b38e" providerId="ADAL" clId="{0DCE2097-664E-448D-A63B-9CD5D6E59846}" dt="2022-06-25T10:57:18.912" v="916" actId="478"/>
          <ac:picMkLst>
            <pc:docMk/>
            <pc:sldMk cId="3484528714" sldId="262"/>
            <ac:picMk id="9" creationId="{0B60ED8B-2C52-CA59-A58F-3F42BDD2396F}"/>
          </ac:picMkLst>
        </pc:picChg>
        <pc:picChg chg="mod replST">
          <ac:chgData name="Chitambar, Eric" userId="05f873b4-a386-453d-a2e0-769001d3b38e" providerId="ADAL" clId="{0DCE2097-664E-448D-A63B-9CD5D6E59846}" dt="2022-06-25T11:04:52.419" v="1082" actId="1076"/>
          <ac:picMkLst>
            <pc:docMk/>
            <pc:sldMk cId="3484528714" sldId="262"/>
            <ac:picMk id="12" creationId="{7B6518FB-037D-88C2-20C7-ABFF490653B4}"/>
          </ac:picMkLst>
        </pc:picChg>
        <pc:picChg chg="del mod replST">
          <ac:chgData name="Chitambar, Eric" userId="05f873b4-a386-453d-a2e0-769001d3b38e" providerId="ADAL" clId="{0DCE2097-664E-448D-A63B-9CD5D6E59846}" dt="2022-06-25T11:06:46.090" v="1137" actId="478"/>
          <ac:picMkLst>
            <pc:docMk/>
            <pc:sldMk cId="3484528714" sldId="262"/>
            <ac:picMk id="14" creationId="{CCD6F5D4-3216-193A-5307-45E711973BD0}"/>
          </ac:picMkLst>
        </pc:picChg>
        <pc:picChg chg="mod ord replST">
          <ac:chgData name="Chitambar, Eric" userId="05f873b4-a386-453d-a2e0-769001d3b38e" providerId="ADAL" clId="{0DCE2097-664E-448D-A63B-9CD5D6E59846}" dt="2022-06-25T11:06:49.690" v="1140" actId="1076"/>
          <ac:picMkLst>
            <pc:docMk/>
            <pc:sldMk cId="3484528714" sldId="262"/>
            <ac:picMk id="16" creationId="{A6540FBE-3F6E-1B9C-65A2-D7354532F96A}"/>
          </ac:picMkLst>
        </pc:picChg>
        <pc:picChg chg="mod ord replST">
          <ac:chgData name="Chitambar, Eric" userId="05f873b4-a386-453d-a2e0-769001d3b38e" providerId="ADAL" clId="{0DCE2097-664E-448D-A63B-9CD5D6E59846}" dt="2022-06-25T11:07:08.070" v="1170" actId="1076"/>
          <ac:picMkLst>
            <pc:docMk/>
            <pc:sldMk cId="3484528714" sldId="262"/>
            <ac:picMk id="18" creationId="{C2F6464E-581A-B384-4090-1A311D91C637}"/>
          </ac:picMkLst>
        </pc:picChg>
        <pc:picChg chg="mod ord replST">
          <ac:chgData name="Chitambar, Eric" userId="05f873b4-a386-453d-a2e0-769001d3b38e" providerId="ADAL" clId="{0DCE2097-664E-448D-A63B-9CD5D6E59846}" dt="2022-06-25T11:07:41.380" v="1199" actId="1076"/>
          <ac:picMkLst>
            <pc:docMk/>
            <pc:sldMk cId="3484528714" sldId="262"/>
            <ac:picMk id="20" creationId="{0D42B5ED-F469-EC0E-B844-9CBE00602FC3}"/>
          </ac:picMkLst>
        </pc:picChg>
        <pc:picChg chg="del">
          <ac:chgData name="Chitambar, Eric" userId="05f873b4-a386-453d-a2e0-769001d3b38e" providerId="ADAL" clId="{0DCE2097-664E-448D-A63B-9CD5D6E59846}" dt="2022-06-25T10:57:20.902" v="917" actId="478"/>
          <ac:picMkLst>
            <pc:docMk/>
            <pc:sldMk cId="3484528714" sldId="262"/>
            <ac:picMk id="22" creationId="{3768D6AB-47AD-8D26-FEFF-4D9977A848A1}"/>
          </ac:picMkLst>
        </pc:picChg>
        <pc:picChg chg="del mod replST">
          <ac:chgData name="Chitambar, Eric" userId="05f873b4-a386-453d-a2e0-769001d3b38e" providerId="ADAL" clId="{0DCE2097-664E-448D-A63B-9CD5D6E59846}" dt="2022-06-25T11:08:49.984" v="1248" actId="478"/>
          <ac:picMkLst>
            <pc:docMk/>
            <pc:sldMk cId="3484528714" sldId="262"/>
            <ac:picMk id="23" creationId="{F2BD44B8-9100-C050-9096-93BAC1CEAC60}"/>
          </ac:picMkLst>
        </pc:picChg>
        <pc:picChg chg="del">
          <ac:chgData name="Chitambar, Eric" userId="05f873b4-a386-453d-a2e0-769001d3b38e" providerId="ADAL" clId="{0DCE2097-664E-448D-A63B-9CD5D6E59846}" dt="2022-06-25T10:57:18.912" v="916" actId="478"/>
          <ac:picMkLst>
            <pc:docMk/>
            <pc:sldMk cId="3484528714" sldId="262"/>
            <ac:picMk id="24" creationId="{C27DF41E-09BC-98F0-90CB-F038D7163AB8}"/>
          </ac:picMkLst>
        </pc:picChg>
        <pc:picChg chg="del">
          <ac:chgData name="Chitambar, Eric" userId="05f873b4-a386-453d-a2e0-769001d3b38e" providerId="ADAL" clId="{0DCE2097-664E-448D-A63B-9CD5D6E59846}" dt="2022-06-25T10:57:18.912" v="916" actId="478"/>
          <ac:picMkLst>
            <pc:docMk/>
            <pc:sldMk cId="3484528714" sldId="262"/>
            <ac:picMk id="26" creationId="{E5150B6D-845A-BAEF-A775-BB55A33E041C}"/>
          </ac:picMkLst>
        </pc:picChg>
        <pc:picChg chg="mod ord replST">
          <ac:chgData name="Chitambar, Eric" userId="05f873b4-a386-453d-a2e0-769001d3b38e" providerId="ADAL" clId="{0DCE2097-664E-448D-A63B-9CD5D6E59846}" dt="2022-06-25T11:08:49.984" v="1250" actId="962"/>
          <ac:picMkLst>
            <pc:docMk/>
            <pc:sldMk cId="3484528714" sldId="262"/>
            <ac:picMk id="27" creationId="{934644AA-0183-7B4F-FF92-79DF4C408C14}"/>
          </ac:picMkLst>
        </pc:picChg>
        <pc:picChg chg="add del mod">
          <ac:chgData name="Chitambar, Eric" userId="05f873b4-a386-453d-a2e0-769001d3b38e" providerId="ADAL" clId="{0DCE2097-664E-448D-A63B-9CD5D6E59846}" dt="2022-06-25T11:07:03.580" v="1167" actId="478"/>
          <ac:picMkLst>
            <pc:docMk/>
            <pc:sldMk cId="3484528714" sldId="262"/>
            <ac:picMk id="42" creationId="{C2A0C550-787D-1000-785D-F312C9028249}"/>
          </ac:picMkLst>
        </pc:picChg>
        <pc:picChg chg="add del mod">
          <ac:chgData name="Chitambar, Eric" userId="05f873b4-a386-453d-a2e0-769001d3b38e" providerId="ADAL" clId="{0DCE2097-664E-448D-A63B-9CD5D6E59846}" dt="2022-06-25T11:07:36.795" v="1196" actId="478"/>
          <ac:picMkLst>
            <pc:docMk/>
            <pc:sldMk cId="3484528714" sldId="262"/>
            <ac:picMk id="52" creationId="{788A9C06-F2C6-2F89-10EA-50F732456F63}"/>
          </ac:picMkLst>
        </pc:picChg>
      </pc:sldChg>
      <pc:sldChg chg="addSp delSp modSp add mod modAnim">
        <pc:chgData name="Chitambar, Eric" userId="05f873b4-a386-453d-a2e0-769001d3b38e" providerId="ADAL" clId="{0DCE2097-664E-448D-A63B-9CD5D6E59846}" dt="2022-06-27T05:16:30.015" v="10942" actId="962"/>
        <pc:sldMkLst>
          <pc:docMk/>
          <pc:sldMk cId="3646762182" sldId="263"/>
        </pc:sldMkLst>
        <pc:spChg chg="mod topLvl">
          <ac:chgData name="Chitambar, Eric" userId="05f873b4-a386-453d-a2e0-769001d3b38e" providerId="ADAL" clId="{0DCE2097-664E-448D-A63B-9CD5D6E59846}" dt="2022-06-27T05:15:03.731" v="10775" actId="165"/>
          <ac:spMkLst>
            <pc:docMk/>
            <pc:sldMk cId="3646762182" sldId="263"/>
            <ac:spMk id="13" creationId="{52F46C9A-2992-4AFD-F314-E6DF9F07E5E4}"/>
          </ac:spMkLst>
        </pc:spChg>
        <pc:grpChg chg="add del mod">
          <ac:chgData name="Chitambar, Eric" userId="05f873b4-a386-453d-a2e0-769001d3b38e" providerId="ADAL" clId="{0DCE2097-664E-448D-A63B-9CD5D6E59846}" dt="2022-06-27T05:15:03.731" v="10775" actId="165"/>
          <ac:grpSpMkLst>
            <pc:docMk/>
            <pc:sldMk cId="3646762182" sldId="263"/>
            <ac:grpSpMk id="10" creationId="{6489D5B9-0C2F-CCDF-AFF7-280B7F7B672C}"/>
          </ac:grpSpMkLst>
        </pc:grpChg>
        <pc:picChg chg="del mod replST">
          <ac:chgData name="Chitambar, Eric" userId="05f873b4-a386-453d-a2e0-769001d3b38e" providerId="ADAL" clId="{0DCE2097-664E-448D-A63B-9CD5D6E59846}" dt="2022-06-25T11:22:32.717" v="1376" actId="478"/>
          <ac:picMkLst>
            <pc:docMk/>
            <pc:sldMk cId="3646762182" sldId="263"/>
            <ac:picMk id="3" creationId="{A9A4C82D-18E5-5D67-1F5B-BC770269FA50}"/>
          </ac:picMkLst>
        </pc:picChg>
        <pc:picChg chg="mod ord replST">
          <ac:chgData name="Chitambar, Eric" userId="05f873b4-a386-453d-a2e0-769001d3b38e" providerId="ADAL" clId="{0DCE2097-664E-448D-A63B-9CD5D6E59846}" dt="2022-06-27T05:16:07.083" v="10877" actId="1076"/>
          <ac:picMkLst>
            <pc:docMk/>
            <pc:sldMk cId="3646762182" sldId="263"/>
            <ac:picMk id="3" creationId="{DC1F4E6C-162E-D277-4199-64C5F0B6ABC9}"/>
          </ac:picMkLst>
        </pc:picChg>
        <pc:picChg chg="mod ord replST">
          <ac:chgData name="Chitambar, Eric" userId="05f873b4-a386-453d-a2e0-769001d3b38e" providerId="ADAL" clId="{0DCE2097-664E-448D-A63B-9CD5D6E59846}" dt="2022-06-25T11:22:35.867" v="1379" actId="1076"/>
          <ac:picMkLst>
            <pc:docMk/>
            <pc:sldMk cId="3646762182" sldId="263"/>
            <ac:picMk id="5" creationId="{50F8988D-F855-F370-9E05-68450915B622}"/>
          </ac:picMkLst>
        </pc:picChg>
        <pc:picChg chg="del mod ord replST">
          <ac:chgData name="Chitambar, Eric" userId="05f873b4-a386-453d-a2e0-769001d3b38e" providerId="ADAL" clId="{0DCE2097-664E-448D-A63B-9CD5D6E59846}" dt="2022-06-27T05:16:30.015" v="10940" actId="478"/>
          <ac:picMkLst>
            <pc:docMk/>
            <pc:sldMk cId="3646762182" sldId="263"/>
            <ac:picMk id="6" creationId="{F2388C4C-E3EE-133B-64B1-DFF66896AC84}"/>
          </ac:picMkLst>
        </pc:picChg>
        <pc:picChg chg="mod ord replST">
          <ac:chgData name="Chitambar, Eric" userId="05f873b4-a386-453d-a2e0-769001d3b38e" providerId="ADAL" clId="{0DCE2097-664E-448D-A63B-9CD5D6E59846}" dt="2022-06-27T05:15:47.365" v="10874" actId="962"/>
          <ac:picMkLst>
            <pc:docMk/>
            <pc:sldMk cId="3646762182" sldId="263"/>
            <ac:picMk id="9" creationId="{CADBD058-02D4-9CD4-8364-FD3482F1A43E}"/>
          </ac:picMkLst>
        </pc:picChg>
        <pc:picChg chg="mod topLvl">
          <ac:chgData name="Chitambar, Eric" userId="05f873b4-a386-453d-a2e0-769001d3b38e" providerId="ADAL" clId="{0DCE2097-664E-448D-A63B-9CD5D6E59846}" dt="2022-06-27T05:15:03.731" v="10775" actId="165"/>
          <ac:picMkLst>
            <pc:docMk/>
            <pc:sldMk cId="3646762182" sldId="263"/>
            <ac:picMk id="14" creationId="{BAD86658-F864-620E-F644-E7169C035FC5}"/>
          </ac:picMkLst>
        </pc:picChg>
        <pc:picChg chg="del mod topLvl">
          <ac:chgData name="Chitambar, Eric" userId="05f873b4-a386-453d-a2e0-769001d3b38e" providerId="ADAL" clId="{0DCE2097-664E-448D-A63B-9CD5D6E59846}" dt="2022-06-27T05:15:30.244" v="10843" actId="478"/>
          <ac:picMkLst>
            <pc:docMk/>
            <pc:sldMk cId="3646762182" sldId="263"/>
            <ac:picMk id="15" creationId="{AC1E0B29-E4BF-F5A3-5AA9-B83FE61EBEBE}"/>
          </ac:picMkLst>
        </pc:picChg>
        <pc:picChg chg="mod topLvl">
          <ac:chgData name="Chitambar, Eric" userId="05f873b4-a386-453d-a2e0-769001d3b38e" providerId="ADAL" clId="{0DCE2097-664E-448D-A63B-9CD5D6E59846}" dt="2022-06-27T05:16:02.841" v="10876" actId="1076"/>
          <ac:picMkLst>
            <pc:docMk/>
            <pc:sldMk cId="3646762182" sldId="263"/>
            <ac:picMk id="23" creationId="{7161E823-4DD4-9EBD-688C-18A0A68128D7}"/>
          </ac:picMkLst>
        </pc:picChg>
        <pc:picChg chg="del mod topLvl">
          <ac:chgData name="Chitambar, Eric" userId="05f873b4-a386-453d-a2e0-769001d3b38e" providerId="ADAL" clId="{0DCE2097-664E-448D-A63B-9CD5D6E59846}" dt="2022-06-27T05:15:24.821" v="10806" actId="478"/>
          <ac:picMkLst>
            <pc:docMk/>
            <pc:sldMk cId="3646762182" sldId="263"/>
            <ac:picMk id="24" creationId="{42963A83-E68C-4A07-2AE1-68CF99C854E7}"/>
          </ac:picMkLst>
        </pc:picChg>
        <pc:picChg chg="del mod topLvl">
          <ac:chgData name="Chitambar, Eric" userId="05f873b4-a386-453d-a2e0-769001d3b38e" providerId="ADAL" clId="{0DCE2097-664E-448D-A63B-9CD5D6E59846}" dt="2022-06-27T05:15:47.365" v="10872" actId="478"/>
          <ac:picMkLst>
            <pc:docMk/>
            <pc:sldMk cId="3646762182" sldId="263"/>
            <ac:picMk id="26" creationId="{BB46927F-15B3-5079-A30A-5644BD0CF558}"/>
          </ac:picMkLst>
        </pc:picChg>
        <pc:picChg chg="del mod topLvl">
          <ac:chgData name="Chitambar, Eric" userId="05f873b4-a386-453d-a2e0-769001d3b38e" providerId="ADAL" clId="{0DCE2097-664E-448D-A63B-9CD5D6E59846}" dt="2022-06-27T05:16:18.335" v="10903" actId="478"/>
          <ac:picMkLst>
            <pc:docMk/>
            <pc:sldMk cId="3646762182" sldId="263"/>
            <ac:picMk id="28" creationId="{5B2AAA5D-4C04-CDDC-92B4-AEA3F3B8F40C}"/>
          </ac:picMkLst>
        </pc:picChg>
        <pc:picChg chg="mod ord replST">
          <ac:chgData name="Chitambar, Eric" userId="05f873b4-a386-453d-a2e0-769001d3b38e" providerId="ADAL" clId="{0DCE2097-664E-448D-A63B-9CD5D6E59846}" dt="2022-06-27T05:16:18.351" v="10905" actId="962"/>
          <ac:picMkLst>
            <pc:docMk/>
            <pc:sldMk cId="3646762182" sldId="263"/>
            <ac:picMk id="30" creationId="{BB97E8FC-05EF-116E-0485-4CA3E4443FD5}"/>
          </ac:picMkLst>
        </pc:picChg>
        <pc:picChg chg="mod ord replST">
          <ac:chgData name="Chitambar, Eric" userId="05f873b4-a386-453d-a2e0-769001d3b38e" providerId="ADAL" clId="{0DCE2097-664E-448D-A63B-9CD5D6E59846}" dt="2022-06-27T05:16:30.015" v="10942" actId="962"/>
          <ac:picMkLst>
            <pc:docMk/>
            <pc:sldMk cId="3646762182" sldId="263"/>
            <ac:picMk id="32" creationId="{AB99CD34-84BE-2F86-26A6-287A743A6283}"/>
          </ac:picMkLst>
        </pc:picChg>
        <pc:cxnChg chg="mod topLvl">
          <ac:chgData name="Chitambar, Eric" userId="05f873b4-a386-453d-a2e0-769001d3b38e" providerId="ADAL" clId="{0DCE2097-664E-448D-A63B-9CD5D6E59846}" dt="2022-06-27T05:15:03.731" v="10775" actId="165"/>
          <ac:cxnSpMkLst>
            <pc:docMk/>
            <pc:sldMk cId="3646762182" sldId="263"/>
            <ac:cxnSpMk id="17" creationId="{AC030485-5B06-FD34-6EB5-36366C3D25A1}"/>
          </ac:cxnSpMkLst>
        </pc:cxnChg>
        <pc:cxnChg chg="mod topLvl">
          <ac:chgData name="Chitambar, Eric" userId="05f873b4-a386-453d-a2e0-769001d3b38e" providerId="ADAL" clId="{0DCE2097-664E-448D-A63B-9CD5D6E59846}" dt="2022-06-27T05:15:03.731" v="10775" actId="165"/>
          <ac:cxnSpMkLst>
            <pc:docMk/>
            <pc:sldMk cId="3646762182" sldId="263"/>
            <ac:cxnSpMk id="19" creationId="{A035D9B8-B5D3-EEAA-D676-B1738B5C6949}"/>
          </ac:cxnSpMkLst>
        </pc:cxnChg>
        <pc:cxnChg chg="mod topLvl">
          <ac:chgData name="Chitambar, Eric" userId="05f873b4-a386-453d-a2e0-769001d3b38e" providerId="ADAL" clId="{0DCE2097-664E-448D-A63B-9CD5D6E59846}" dt="2022-06-27T05:15:03.731" v="10775" actId="165"/>
          <ac:cxnSpMkLst>
            <pc:docMk/>
            <pc:sldMk cId="3646762182" sldId="263"/>
            <ac:cxnSpMk id="21" creationId="{1F908306-A586-8CFE-4543-EBD3BAA1C499}"/>
          </ac:cxnSpMkLst>
        </pc:cxnChg>
        <pc:cxnChg chg="mod topLvl">
          <ac:chgData name="Chitambar, Eric" userId="05f873b4-a386-453d-a2e0-769001d3b38e" providerId="ADAL" clId="{0DCE2097-664E-448D-A63B-9CD5D6E59846}" dt="2022-06-27T05:15:03.731" v="10775" actId="165"/>
          <ac:cxnSpMkLst>
            <pc:docMk/>
            <pc:sldMk cId="3646762182" sldId="263"/>
            <ac:cxnSpMk id="22" creationId="{977376F3-9DB7-56EE-24EB-B65DFCD77CF7}"/>
          </ac:cxnSpMkLst>
        </pc:cxnChg>
        <pc:cxnChg chg="mod topLvl">
          <ac:chgData name="Chitambar, Eric" userId="05f873b4-a386-453d-a2e0-769001d3b38e" providerId="ADAL" clId="{0DCE2097-664E-448D-A63B-9CD5D6E59846}" dt="2022-06-27T05:15:03.731" v="10775" actId="165"/>
          <ac:cxnSpMkLst>
            <pc:docMk/>
            <pc:sldMk cId="3646762182" sldId="263"/>
            <ac:cxnSpMk id="25" creationId="{446E77D0-3833-0992-1978-3D9F0593EB2A}"/>
          </ac:cxnSpMkLst>
        </pc:cxnChg>
      </pc:sldChg>
      <pc:sldChg chg="addSp delSp modSp add mod modAnim">
        <pc:chgData name="Chitambar, Eric" userId="05f873b4-a386-453d-a2e0-769001d3b38e" providerId="ADAL" clId="{0DCE2097-664E-448D-A63B-9CD5D6E59846}" dt="2022-06-26T22:05:20.533" v="10154" actId="962"/>
        <pc:sldMkLst>
          <pc:docMk/>
          <pc:sldMk cId="4162827357" sldId="264"/>
        </pc:sldMkLst>
        <pc:spChg chg="mod">
          <ac:chgData name="Chitambar, Eric" userId="05f873b4-a386-453d-a2e0-769001d3b38e" providerId="ADAL" clId="{0DCE2097-664E-448D-A63B-9CD5D6E59846}" dt="2022-06-25T23:05:03.044" v="9787" actId="27636"/>
          <ac:spMkLst>
            <pc:docMk/>
            <pc:sldMk cId="4162827357" sldId="264"/>
            <ac:spMk id="11" creationId="{AD0AFD26-3125-EC21-AE30-63C8FBAC3E71}"/>
          </ac:spMkLst>
        </pc:spChg>
        <pc:spChg chg="add del mod">
          <ac:chgData name="Chitambar, Eric" userId="05f873b4-a386-453d-a2e0-769001d3b38e" providerId="ADAL" clId="{0DCE2097-664E-448D-A63B-9CD5D6E59846}" dt="2022-06-25T11:46:45.875" v="1979" actId="478"/>
          <ac:spMkLst>
            <pc:docMk/>
            <pc:sldMk cId="4162827357" sldId="264"/>
            <ac:spMk id="17" creationId="{01736F6D-2BBE-9EA5-E5B9-D8CBD68D5188}"/>
          </ac:spMkLst>
        </pc:spChg>
        <pc:spChg chg="add del mod">
          <ac:chgData name="Chitambar, Eric" userId="05f873b4-a386-453d-a2e0-769001d3b38e" providerId="ADAL" clId="{0DCE2097-664E-448D-A63B-9CD5D6E59846}" dt="2022-06-25T14:32:15.632" v="5034" actId="478"/>
          <ac:spMkLst>
            <pc:docMk/>
            <pc:sldMk cId="4162827357" sldId="264"/>
            <ac:spMk id="29" creationId="{4F157474-B4A0-D6F8-0A32-296AB59D1CA8}"/>
          </ac:spMkLst>
        </pc:spChg>
        <pc:spChg chg="add del mod">
          <ac:chgData name="Chitambar, Eric" userId="05f873b4-a386-453d-a2e0-769001d3b38e" providerId="ADAL" clId="{0DCE2097-664E-448D-A63B-9CD5D6E59846}" dt="2022-06-25T14:32:15.632" v="5034" actId="478"/>
          <ac:spMkLst>
            <pc:docMk/>
            <pc:sldMk cId="4162827357" sldId="264"/>
            <ac:spMk id="52" creationId="{6F5DD850-18E8-3263-DC8E-7E3C96942944}"/>
          </ac:spMkLst>
        </pc:spChg>
        <pc:spChg chg="add del mod">
          <ac:chgData name="Chitambar, Eric" userId="05f873b4-a386-453d-a2e0-769001d3b38e" providerId="ADAL" clId="{0DCE2097-664E-448D-A63B-9CD5D6E59846}" dt="2022-06-25T14:32:15.632" v="5034" actId="478"/>
          <ac:spMkLst>
            <pc:docMk/>
            <pc:sldMk cId="4162827357" sldId="264"/>
            <ac:spMk id="57" creationId="{B37FFE23-ECFF-77C6-E982-0587C4BDFEC4}"/>
          </ac:spMkLst>
        </pc:spChg>
        <pc:spChg chg="add del mod">
          <ac:chgData name="Chitambar, Eric" userId="05f873b4-a386-453d-a2e0-769001d3b38e" providerId="ADAL" clId="{0DCE2097-664E-448D-A63B-9CD5D6E59846}" dt="2022-06-25T14:32:18.685" v="5035" actId="478"/>
          <ac:spMkLst>
            <pc:docMk/>
            <pc:sldMk cId="4162827357" sldId="264"/>
            <ac:spMk id="86" creationId="{AEE1EE68-5DA7-E927-1D96-5DF4447BF0B6}"/>
          </ac:spMkLst>
        </pc:spChg>
        <pc:spChg chg="add mod">
          <ac:chgData name="Chitambar, Eric" userId="05f873b4-a386-453d-a2e0-769001d3b38e" providerId="ADAL" clId="{0DCE2097-664E-448D-A63B-9CD5D6E59846}" dt="2022-06-25T14:33:19.500" v="5127" actId="1076"/>
          <ac:spMkLst>
            <pc:docMk/>
            <pc:sldMk cId="4162827357" sldId="264"/>
            <ac:spMk id="91" creationId="{6DD5636F-851C-62D4-B588-386577F9137D}"/>
          </ac:spMkLst>
        </pc:spChg>
        <pc:spChg chg="add mod">
          <ac:chgData name="Chitambar, Eric" userId="05f873b4-a386-453d-a2e0-769001d3b38e" providerId="ADAL" clId="{0DCE2097-664E-448D-A63B-9CD5D6E59846}" dt="2022-06-25T14:36:32.853" v="5255" actId="20577"/>
          <ac:spMkLst>
            <pc:docMk/>
            <pc:sldMk cId="4162827357" sldId="264"/>
            <ac:spMk id="109" creationId="{91179E83-632E-DEEA-0D74-CA7A1C3E1EE0}"/>
          </ac:spMkLst>
        </pc:spChg>
        <pc:picChg chg="del mod ord replST">
          <ac:chgData name="Chitambar, Eric" userId="05f873b4-a386-453d-a2e0-769001d3b38e" providerId="ADAL" clId="{0DCE2097-664E-448D-A63B-9CD5D6E59846}" dt="2022-06-26T22:00:00.299" v="10055" actId="478"/>
          <ac:picMkLst>
            <pc:docMk/>
            <pc:sldMk cId="4162827357" sldId="264"/>
            <ac:picMk id="3" creationId="{5CBF997A-CC62-49FF-1882-322C8ED70C3C}"/>
          </ac:picMkLst>
        </pc:picChg>
        <pc:picChg chg="del mod replST">
          <ac:chgData name="Chitambar, Eric" userId="05f873b4-a386-453d-a2e0-769001d3b38e" providerId="ADAL" clId="{0DCE2097-664E-448D-A63B-9CD5D6E59846}" dt="2022-06-25T11:21:10.817" v="1302" actId="478"/>
          <ac:picMkLst>
            <pc:docMk/>
            <pc:sldMk cId="4162827357" sldId="264"/>
            <ac:picMk id="3" creationId="{96F26F29-DF2B-F822-9D6E-F31BBFB62703}"/>
          </ac:picMkLst>
        </pc:picChg>
        <pc:picChg chg="mod ord replST">
          <ac:chgData name="Chitambar, Eric" userId="05f873b4-a386-453d-a2e0-769001d3b38e" providerId="ADAL" clId="{0DCE2097-664E-448D-A63B-9CD5D6E59846}" dt="2022-06-25T13:36:52.977" v="3274" actId="1076"/>
          <ac:picMkLst>
            <pc:docMk/>
            <pc:sldMk cId="4162827357" sldId="264"/>
            <ac:picMk id="5" creationId="{D0759D73-3957-3DF3-2AAD-FD04A9911AFF}"/>
          </ac:picMkLst>
        </pc:picChg>
        <pc:picChg chg="del mod ord replST">
          <ac:chgData name="Chitambar, Eric" userId="05f873b4-a386-453d-a2e0-769001d3b38e" providerId="ADAL" clId="{0DCE2097-664E-448D-A63B-9CD5D6E59846}" dt="2022-06-26T22:03:55.494" v="10089" actId="478"/>
          <ac:picMkLst>
            <pc:docMk/>
            <pc:sldMk cId="4162827357" sldId="264"/>
            <ac:picMk id="6" creationId="{4D131FA1-FFA2-EEEA-4D36-7D5DA4A558AE}"/>
          </ac:picMkLst>
        </pc:picChg>
        <pc:picChg chg="mod replST">
          <ac:chgData name="Chitambar, Eric" userId="05f873b4-a386-453d-a2e0-769001d3b38e" providerId="ADAL" clId="{0DCE2097-664E-448D-A63B-9CD5D6E59846}" dt="2022-06-25T13:36:52.977" v="3274" actId="1076"/>
          <ac:picMkLst>
            <pc:docMk/>
            <pc:sldMk cId="4162827357" sldId="264"/>
            <ac:picMk id="7" creationId="{C6086A93-75B7-BC37-6054-805D093DC18F}"/>
          </ac:picMkLst>
        </pc:picChg>
        <pc:picChg chg="del">
          <ac:chgData name="Chitambar, Eric" userId="05f873b4-a386-453d-a2e0-769001d3b38e" providerId="ADAL" clId="{0DCE2097-664E-448D-A63B-9CD5D6E59846}" dt="2022-06-25T11:17:43.878" v="1253" actId="478"/>
          <ac:picMkLst>
            <pc:docMk/>
            <pc:sldMk cId="4162827357" sldId="264"/>
            <ac:picMk id="8" creationId="{5E2DD8E5-F162-6A5B-4E93-1540A254BB3D}"/>
          </ac:picMkLst>
        </pc:picChg>
        <pc:picChg chg="del mod ord replST">
          <ac:chgData name="Chitambar, Eric" userId="05f873b4-a386-453d-a2e0-769001d3b38e" providerId="ADAL" clId="{0DCE2097-664E-448D-A63B-9CD5D6E59846}" dt="2022-06-26T22:04:47.363" v="10123" actId="478"/>
          <ac:picMkLst>
            <pc:docMk/>
            <pc:sldMk cId="4162827357" sldId="264"/>
            <ac:picMk id="9" creationId="{AACBC2E2-65AE-7768-FB5F-80F8FB3B037F}"/>
          </ac:picMkLst>
        </pc:picChg>
        <pc:picChg chg="mod replST">
          <ac:chgData name="Chitambar, Eric" userId="05f873b4-a386-453d-a2e0-769001d3b38e" providerId="ADAL" clId="{0DCE2097-664E-448D-A63B-9CD5D6E59846}" dt="2022-06-25T11:29:12.637" v="1475" actId="1076"/>
          <ac:picMkLst>
            <pc:docMk/>
            <pc:sldMk cId="4162827357" sldId="264"/>
            <ac:picMk id="10" creationId="{7A53DBB4-A042-4CD5-CDED-54CC97E37402}"/>
          </ac:picMkLst>
        </pc:picChg>
        <pc:picChg chg="del">
          <ac:chgData name="Chitambar, Eric" userId="05f873b4-a386-453d-a2e0-769001d3b38e" providerId="ADAL" clId="{0DCE2097-664E-448D-A63B-9CD5D6E59846}" dt="2022-06-25T11:17:43.878" v="1253" actId="478"/>
          <ac:picMkLst>
            <pc:docMk/>
            <pc:sldMk cId="4162827357" sldId="264"/>
            <ac:picMk id="12" creationId="{7B6518FB-037D-88C2-20C7-ABFF490653B4}"/>
          </ac:picMkLst>
        </pc:picChg>
        <pc:picChg chg="mod ord replST">
          <ac:chgData name="Chitambar, Eric" userId="05f873b4-a386-453d-a2e0-769001d3b38e" providerId="ADAL" clId="{0DCE2097-664E-448D-A63B-9CD5D6E59846}" dt="2022-06-26T22:04:47.363" v="10125" actId="962"/>
          <ac:picMkLst>
            <pc:docMk/>
            <pc:sldMk cId="4162827357" sldId="264"/>
            <ac:picMk id="13" creationId="{4C10B110-954E-57D5-A3B3-64701A4BF4CE}"/>
          </ac:picMkLst>
        </pc:picChg>
        <pc:picChg chg="del mod ord replST">
          <ac:chgData name="Chitambar, Eric" userId="05f873b4-a386-453d-a2e0-769001d3b38e" providerId="ADAL" clId="{0DCE2097-664E-448D-A63B-9CD5D6E59846}" dt="2022-06-25T14:32:15.632" v="5034" actId="478"/>
          <ac:picMkLst>
            <pc:docMk/>
            <pc:sldMk cId="4162827357" sldId="264"/>
            <ac:picMk id="14" creationId="{B6692081-4889-7761-93B9-1017E74FCFD6}"/>
          </ac:picMkLst>
        </pc:picChg>
        <pc:picChg chg="mod ord replST">
          <ac:chgData name="Chitambar, Eric" userId="05f873b4-a386-453d-a2e0-769001d3b38e" providerId="ADAL" clId="{0DCE2097-664E-448D-A63B-9CD5D6E59846}" dt="2022-06-26T22:05:20.533" v="10154" actId="962"/>
          <ac:picMkLst>
            <pc:docMk/>
            <pc:sldMk cId="4162827357" sldId="264"/>
            <ac:picMk id="15" creationId="{8B480422-A806-B834-3EA0-970D159F071A}"/>
          </ac:picMkLst>
        </pc:picChg>
        <pc:picChg chg="del">
          <ac:chgData name="Chitambar, Eric" userId="05f873b4-a386-453d-a2e0-769001d3b38e" providerId="ADAL" clId="{0DCE2097-664E-448D-A63B-9CD5D6E59846}" dt="2022-06-25T11:17:43.878" v="1253" actId="478"/>
          <ac:picMkLst>
            <pc:docMk/>
            <pc:sldMk cId="4162827357" sldId="264"/>
            <ac:picMk id="16" creationId="{A6540FBE-3F6E-1B9C-65A2-D7354532F96A}"/>
          </ac:picMkLst>
        </pc:picChg>
        <pc:picChg chg="del">
          <ac:chgData name="Chitambar, Eric" userId="05f873b4-a386-453d-a2e0-769001d3b38e" providerId="ADAL" clId="{0DCE2097-664E-448D-A63B-9CD5D6E59846}" dt="2022-06-25T11:17:43.878" v="1253" actId="478"/>
          <ac:picMkLst>
            <pc:docMk/>
            <pc:sldMk cId="4162827357" sldId="264"/>
            <ac:picMk id="18" creationId="{C2F6464E-581A-B384-4090-1A311D91C637}"/>
          </ac:picMkLst>
        </pc:picChg>
        <pc:picChg chg="add del mod">
          <ac:chgData name="Chitambar, Eric" userId="05f873b4-a386-453d-a2e0-769001d3b38e" providerId="ADAL" clId="{0DCE2097-664E-448D-A63B-9CD5D6E59846}" dt="2022-06-25T11:29:25.915" v="1503" actId="478"/>
          <ac:picMkLst>
            <pc:docMk/>
            <pc:sldMk cId="4162827357" sldId="264"/>
            <ac:picMk id="19" creationId="{B4805452-24F1-44A8-ED62-9B3C556B3045}"/>
          </ac:picMkLst>
        </pc:picChg>
        <pc:picChg chg="del">
          <ac:chgData name="Chitambar, Eric" userId="05f873b4-a386-453d-a2e0-769001d3b38e" providerId="ADAL" clId="{0DCE2097-664E-448D-A63B-9CD5D6E59846}" dt="2022-06-25T11:17:43.878" v="1253" actId="478"/>
          <ac:picMkLst>
            <pc:docMk/>
            <pc:sldMk cId="4162827357" sldId="264"/>
            <ac:picMk id="20" creationId="{0D42B5ED-F469-EC0E-B844-9CBE00602FC3}"/>
          </ac:picMkLst>
        </pc:picChg>
        <pc:picChg chg="add del mod">
          <ac:chgData name="Chitambar, Eric" userId="05f873b4-a386-453d-a2e0-769001d3b38e" providerId="ADAL" clId="{0DCE2097-664E-448D-A63B-9CD5D6E59846}" dt="2022-06-25T11:31:38.469" v="1534" actId="478"/>
          <ac:picMkLst>
            <pc:docMk/>
            <pc:sldMk cId="4162827357" sldId="264"/>
            <ac:picMk id="21" creationId="{F66A1720-1BED-90AA-B56A-34CF5AE0D758}"/>
          </ac:picMkLst>
        </pc:picChg>
        <pc:picChg chg="del mod ord replST">
          <ac:chgData name="Chitambar, Eric" userId="05f873b4-a386-453d-a2e0-769001d3b38e" providerId="ADAL" clId="{0DCE2097-664E-448D-A63B-9CD5D6E59846}" dt="2022-06-25T14:32:15.632" v="5034" actId="478"/>
          <ac:picMkLst>
            <pc:docMk/>
            <pc:sldMk cId="4162827357" sldId="264"/>
            <ac:picMk id="22" creationId="{0113CFDB-BA87-DC7B-83D3-36B7FF28F5EF}"/>
          </ac:picMkLst>
        </pc:picChg>
        <pc:picChg chg="del mod replST">
          <ac:chgData name="Chitambar, Eric" userId="05f873b4-a386-453d-a2e0-769001d3b38e" providerId="ADAL" clId="{0DCE2097-664E-448D-A63B-9CD5D6E59846}" dt="2022-06-25T11:33:30.994" v="1586" actId="478"/>
          <ac:picMkLst>
            <pc:docMk/>
            <pc:sldMk cId="4162827357" sldId="264"/>
            <ac:picMk id="24" creationId="{0F9E91BB-BACE-B794-9F60-02988B492364}"/>
          </ac:picMkLst>
        </pc:picChg>
        <pc:picChg chg="del mod ord replST">
          <ac:chgData name="Chitambar, Eric" userId="05f873b4-a386-453d-a2e0-769001d3b38e" providerId="ADAL" clId="{0DCE2097-664E-448D-A63B-9CD5D6E59846}" dt="2022-06-25T14:32:15.632" v="5034" actId="478"/>
          <ac:picMkLst>
            <pc:docMk/>
            <pc:sldMk cId="4162827357" sldId="264"/>
            <ac:picMk id="26" creationId="{F509F3D5-B545-A408-BA28-E648F6689E06}"/>
          </ac:picMkLst>
        </pc:picChg>
        <pc:picChg chg="del">
          <ac:chgData name="Chitambar, Eric" userId="05f873b4-a386-453d-a2e0-769001d3b38e" providerId="ADAL" clId="{0DCE2097-664E-448D-A63B-9CD5D6E59846}" dt="2022-06-25T11:17:43.878" v="1253" actId="478"/>
          <ac:picMkLst>
            <pc:docMk/>
            <pc:sldMk cId="4162827357" sldId="264"/>
            <ac:picMk id="27" creationId="{934644AA-0183-7B4F-FF92-79DF4C408C14}"/>
          </ac:picMkLst>
        </pc:picChg>
        <pc:picChg chg="add del mod">
          <ac:chgData name="Chitambar, Eric" userId="05f873b4-a386-453d-a2e0-769001d3b38e" providerId="ADAL" clId="{0DCE2097-664E-448D-A63B-9CD5D6E59846}" dt="2022-06-25T14:32:15.632" v="5034" actId="478"/>
          <ac:picMkLst>
            <pc:docMk/>
            <pc:sldMk cId="4162827357" sldId="264"/>
            <ac:picMk id="28" creationId="{B090BBFE-902F-0DFD-345D-BDBF6C9AA833}"/>
          </ac:picMkLst>
        </pc:picChg>
        <pc:picChg chg="del mod replST">
          <ac:chgData name="Chitambar, Eric" userId="05f873b4-a386-453d-a2e0-769001d3b38e" providerId="ADAL" clId="{0DCE2097-664E-448D-A63B-9CD5D6E59846}" dt="2022-06-25T14:32:15.632" v="5034" actId="478"/>
          <ac:picMkLst>
            <pc:docMk/>
            <pc:sldMk cId="4162827357" sldId="264"/>
            <ac:picMk id="31" creationId="{7ED355CD-D2AC-763E-81BC-14E8396C9903}"/>
          </ac:picMkLst>
        </pc:picChg>
        <pc:picChg chg="del mod replST">
          <ac:chgData name="Chitambar, Eric" userId="05f873b4-a386-453d-a2e0-769001d3b38e" providerId="ADAL" clId="{0DCE2097-664E-448D-A63B-9CD5D6E59846}" dt="2022-06-25T11:37:18.896" v="1674" actId="478"/>
          <ac:picMkLst>
            <pc:docMk/>
            <pc:sldMk cId="4162827357" sldId="264"/>
            <ac:picMk id="35" creationId="{B7D139B0-D3E5-4349-33CF-A18ED7647EB4}"/>
          </ac:picMkLst>
        </pc:picChg>
        <pc:picChg chg="del mod ord replST">
          <ac:chgData name="Chitambar, Eric" userId="05f873b4-a386-453d-a2e0-769001d3b38e" providerId="ADAL" clId="{0DCE2097-664E-448D-A63B-9CD5D6E59846}" dt="2022-06-25T11:41:56.719" v="1870" actId="478"/>
          <ac:picMkLst>
            <pc:docMk/>
            <pc:sldMk cId="4162827357" sldId="264"/>
            <ac:picMk id="37" creationId="{9E3E1ED5-8FB6-20B8-8870-7AE6A41E6B9C}"/>
          </ac:picMkLst>
        </pc:picChg>
        <pc:picChg chg="del mod replST">
          <ac:chgData name="Chitambar, Eric" userId="05f873b4-a386-453d-a2e0-769001d3b38e" providerId="ADAL" clId="{0DCE2097-664E-448D-A63B-9CD5D6E59846}" dt="2022-06-25T11:40:11.413" v="1726" actId="478"/>
          <ac:picMkLst>
            <pc:docMk/>
            <pc:sldMk cId="4162827357" sldId="264"/>
            <ac:picMk id="39" creationId="{71E994DF-0143-6F09-1B7B-C604AAC7208C}"/>
          </ac:picMkLst>
        </pc:picChg>
        <pc:picChg chg="del mod ord replST">
          <ac:chgData name="Chitambar, Eric" userId="05f873b4-a386-453d-a2e0-769001d3b38e" providerId="ADAL" clId="{0DCE2097-664E-448D-A63B-9CD5D6E59846}" dt="2022-06-25T11:40:29.373" v="1753" actId="478"/>
          <ac:picMkLst>
            <pc:docMk/>
            <pc:sldMk cId="4162827357" sldId="264"/>
            <ac:picMk id="41" creationId="{04B465D9-5614-34AF-FE64-36AC70EAE2B4}"/>
          </ac:picMkLst>
        </pc:picChg>
        <pc:picChg chg="del mod ord replST">
          <ac:chgData name="Chitambar, Eric" userId="05f873b4-a386-453d-a2e0-769001d3b38e" providerId="ADAL" clId="{0DCE2097-664E-448D-A63B-9CD5D6E59846}" dt="2022-06-25T11:40:59.533" v="1783" actId="478"/>
          <ac:picMkLst>
            <pc:docMk/>
            <pc:sldMk cId="4162827357" sldId="264"/>
            <ac:picMk id="43" creationId="{25901516-4596-4342-58B8-8584CB4EAD96}"/>
          </ac:picMkLst>
        </pc:picChg>
        <pc:picChg chg="del mod ord replST">
          <ac:chgData name="Chitambar, Eric" userId="05f873b4-a386-453d-a2e0-769001d3b38e" providerId="ADAL" clId="{0DCE2097-664E-448D-A63B-9CD5D6E59846}" dt="2022-06-25T11:41:23.123" v="1812" actId="478"/>
          <ac:picMkLst>
            <pc:docMk/>
            <pc:sldMk cId="4162827357" sldId="264"/>
            <ac:picMk id="45" creationId="{A2DFD5B1-2E0B-A402-7C67-D9A34EAFE9CE}"/>
          </ac:picMkLst>
        </pc:picChg>
        <pc:picChg chg="del mod ord replST">
          <ac:chgData name="Chitambar, Eric" userId="05f873b4-a386-453d-a2e0-769001d3b38e" providerId="ADAL" clId="{0DCE2097-664E-448D-A63B-9CD5D6E59846}" dt="2022-06-25T11:41:32.603" v="1839" actId="478"/>
          <ac:picMkLst>
            <pc:docMk/>
            <pc:sldMk cId="4162827357" sldId="264"/>
            <ac:picMk id="47" creationId="{531ADE5C-542D-F20B-A2C7-AE995A3E4229}"/>
          </ac:picMkLst>
        </pc:picChg>
        <pc:picChg chg="del mod ord replST">
          <ac:chgData name="Chitambar, Eric" userId="05f873b4-a386-453d-a2e0-769001d3b38e" providerId="ADAL" clId="{0DCE2097-664E-448D-A63B-9CD5D6E59846}" dt="2022-06-25T14:32:15.632" v="5034" actId="478"/>
          <ac:picMkLst>
            <pc:docMk/>
            <pc:sldMk cId="4162827357" sldId="264"/>
            <ac:picMk id="49" creationId="{1E381BD9-5DC8-0663-3790-99BE3A37A327}"/>
          </ac:picMkLst>
        </pc:picChg>
        <pc:picChg chg="del mod ord replST">
          <ac:chgData name="Chitambar, Eric" userId="05f873b4-a386-453d-a2e0-769001d3b38e" providerId="ADAL" clId="{0DCE2097-664E-448D-A63B-9CD5D6E59846}" dt="2022-06-25T14:32:15.632" v="5034" actId="478"/>
          <ac:picMkLst>
            <pc:docMk/>
            <pc:sldMk cId="4162827357" sldId="264"/>
            <ac:picMk id="51" creationId="{400458E7-425B-F50C-F8F2-B23983486BB7}"/>
          </ac:picMkLst>
        </pc:picChg>
        <pc:picChg chg="del mod replST">
          <ac:chgData name="Chitambar, Eric" userId="05f873b4-a386-453d-a2e0-769001d3b38e" providerId="ADAL" clId="{0DCE2097-664E-448D-A63B-9CD5D6E59846}" dt="2022-06-25T11:46:15.802" v="1969" actId="478"/>
          <ac:picMkLst>
            <pc:docMk/>
            <pc:sldMk cId="4162827357" sldId="264"/>
            <ac:picMk id="54" creationId="{CF932941-B6F6-E5D1-BB59-3A05A7DF476C}"/>
          </ac:picMkLst>
        </pc:picChg>
        <pc:picChg chg="del mod ord replST">
          <ac:chgData name="Chitambar, Eric" userId="05f873b4-a386-453d-a2e0-769001d3b38e" providerId="ADAL" clId="{0DCE2097-664E-448D-A63B-9CD5D6E59846}" dt="2022-06-25T14:32:15.632" v="5034" actId="478"/>
          <ac:picMkLst>
            <pc:docMk/>
            <pc:sldMk cId="4162827357" sldId="264"/>
            <ac:picMk id="56" creationId="{40B96985-A68B-92C4-0D99-2DFCB5084381}"/>
          </ac:picMkLst>
        </pc:picChg>
        <pc:picChg chg="add del mod">
          <ac:chgData name="Chitambar, Eric" userId="05f873b4-a386-453d-a2e0-769001d3b38e" providerId="ADAL" clId="{0DCE2097-664E-448D-A63B-9CD5D6E59846}" dt="2022-06-25T11:47:47.664" v="2011" actId="478"/>
          <ac:picMkLst>
            <pc:docMk/>
            <pc:sldMk cId="4162827357" sldId="264"/>
            <ac:picMk id="58" creationId="{6F694D46-E1A4-C668-2BDF-829866997C10}"/>
          </ac:picMkLst>
        </pc:picChg>
        <pc:picChg chg="del mod ord replST">
          <ac:chgData name="Chitambar, Eric" userId="05f873b4-a386-453d-a2e0-769001d3b38e" providerId="ADAL" clId="{0DCE2097-664E-448D-A63B-9CD5D6E59846}" dt="2022-06-25T14:32:15.632" v="5034" actId="478"/>
          <ac:picMkLst>
            <pc:docMk/>
            <pc:sldMk cId="4162827357" sldId="264"/>
            <ac:picMk id="62" creationId="{360383CB-A1AC-E8B9-7F4D-EE133534CFB6}"/>
          </ac:picMkLst>
        </pc:picChg>
        <pc:picChg chg="del mod replST">
          <ac:chgData name="Chitambar, Eric" userId="05f873b4-a386-453d-a2e0-769001d3b38e" providerId="ADAL" clId="{0DCE2097-664E-448D-A63B-9CD5D6E59846}" dt="2022-06-25T11:48:30.041" v="2063" actId="478"/>
          <ac:picMkLst>
            <pc:docMk/>
            <pc:sldMk cId="4162827357" sldId="264"/>
            <ac:picMk id="64" creationId="{45946470-C41C-3028-2FAA-FEE101225D7E}"/>
          </ac:picMkLst>
        </pc:picChg>
        <pc:picChg chg="del mod ord replST">
          <ac:chgData name="Chitambar, Eric" userId="05f873b4-a386-453d-a2e0-769001d3b38e" providerId="ADAL" clId="{0DCE2097-664E-448D-A63B-9CD5D6E59846}" dt="2022-06-25T14:32:15.632" v="5034" actId="478"/>
          <ac:picMkLst>
            <pc:docMk/>
            <pc:sldMk cId="4162827357" sldId="264"/>
            <ac:picMk id="66" creationId="{8ED94FC7-0D1F-9EF9-8B96-03F3931385C4}"/>
          </ac:picMkLst>
        </pc:picChg>
        <pc:picChg chg="del mod replST">
          <ac:chgData name="Chitambar, Eric" userId="05f873b4-a386-453d-a2e0-769001d3b38e" providerId="ADAL" clId="{0DCE2097-664E-448D-A63B-9CD5D6E59846}" dt="2022-06-25T13:33:04.923" v="3123" actId="478"/>
          <ac:picMkLst>
            <pc:docMk/>
            <pc:sldMk cId="4162827357" sldId="264"/>
            <ac:picMk id="69" creationId="{5F2D1B76-9E81-C7CF-BD16-9C6831D8D9E1}"/>
          </ac:picMkLst>
        </pc:picChg>
        <pc:picChg chg="del mod ord replST">
          <ac:chgData name="Chitambar, Eric" userId="05f873b4-a386-453d-a2e0-769001d3b38e" providerId="ADAL" clId="{0DCE2097-664E-448D-A63B-9CD5D6E59846}" dt="2022-06-25T14:32:34.129" v="5063" actId="478"/>
          <ac:picMkLst>
            <pc:docMk/>
            <pc:sldMk cId="4162827357" sldId="264"/>
            <ac:picMk id="71" creationId="{FDFD69F3-F5F1-D3D6-C63A-5903F2AAE88B}"/>
          </ac:picMkLst>
        </pc:picChg>
        <pc:picChg chg="del mod replST">
          <ac:chgData name="Chitambar, Eric" userId="05f873b4-a386-453d-a2e0-769001d3b38e" providerId="ADAL" clId="{0DCE2097-664E-448D-A63B-9CD5D6E59846}" dt="2022-06-25T13:34:39.788" v="3177" actId="478"/>
          <ac:picMkLst>
            <pc:docMk/>
            <pc:sldMk cId="4162827357" sldId="264"/>
            <ac:picMk id="73" creationId="{DBF7D6EE-9F35-578E-A724-002266749BD4}"/>
          </ac:picMkLst>
        </pc:picChg>
        <pc:picChg chg="del mod ord replST">
          <ac:chgData name="Chitambar, Eric" userId="05f873b4-a386-453d-a2e0-769001d3b38e" providerId="ADAL" clId="{0DCE2097-664E-448D-A63B-9CD5D6E59846}" dt="2022-06-25T13:38:25.324" v="3309" actId="478"/>
          <ac:picMkLst>
            <pc:docMk/>
            <pc:sldMk cId="4162827357" sldId="264"/>
            <ac:picMk id="76" creationId="{7BAA0FFD-4842-AC82-4DAE-992ADB2AD56B}"/>
          </ac:picMkLst>
        </pc:picChg>
        <pc:picChg chg="del mod replST">
          <ac:chgData name="Chitambar, Eric" userId="05f873b4-a386-453d-a2e0-769001d3b38e" providerId="ADAL" clId="{0DCE2097-664E-448D-A63B-9CD5D6E59846}" dt="2022-06-25T13:35:42.394" v="3228" actId="478"/>
          <ac:picMkLst>
            <pc:docMk/>
            <pc:sldMk cId="4162827357" sldId="264"/>
            <ac:picMk id="78" creationId="{F7FA51B5-7EF2-1F3B-3E95-AAB6DC780D47}"/>
          </ac:picMkLst>
        </pc:picChg>
        <pc:picChg chg="del mod ord replST">
          <ac:chgData name="Chitambar, Eric" userId="05f873b4-a386-453d-a2e0-769001d3b38e" providerId="ADAL" clId="{0DCE2097-664E-448D-A63B-9CD5D6E59846}" dt="2022-06-25T13:38:23.351" v="3306" actId="478"/>
          <ac:picMkLst>
            <pc:docMk/>
            <pc:sldMk cId="4162827357" sldId="264"/>
            <ac:picMk id="80" creationId="{908833A2-C705-3170-30DC-FFDE83F30A1E}"/>
          </ac:picMkLst>
        </pc:picChg>
        <pc:picChg chg="add del mod">
          <ac:chgData name="Chitambar, Eric" userId="05f873b4-a386-453d-a2e0-769001d3b38e" providerId="ADAL" clId="{0DCE2097-664E-448D-A63B-9CD5D6E59846}" dt="2022-06-25T13:36:28.097" v="3266" actId="478"/>
          <ac:picMkLst>
            <pc:docMk/>
            <pc:sldMk cId="4162827357" sldId="264"/>
            <ac:picMk id="83" creationId="{47E42978-FED9-0A96-9274-2F9854D2E841}"/>
          </ac:picMkLst>
        </pc:picChg>
        <pc:picChg chg="del mod ord replST">
          <ac:chgData name="Chitambar, Eric" userId="05f873b4-a386-453d-a2e0-769001d3b38e" providerId="ADAL" clId="{0DCE2097-664E-448D-A63B-9CD5D6E59846}" dt="2022-06-25T14:33:07.766" v="5123" actId="478"/>
          <ac:picMkLst>
            <pc:docMk/>
            <pc:sldMk cId="4162827357" sldId="264"/>
            <ac:picMk id="85" creationId="{D8C4995B-2C15-3474-A03C-D33D7855EDF4}"/>
          </ac:picMkLst>
        </pc:picChg>
        <pc:picChg chg="del mod ord replST">
          <ac:chgData name="Chitambar, Eric" userId="05f873b4-a386-453d-a2e0-769001d3b38e" providerId="ADAL" clId="{0DCE2097-664E-448D-A63B-9CD5D6E59846}" dt="2022-06-25T13:38:48.002" v="3339" actId="478"/>
          <ac:picMkLst>
            <pc:docMk/>
            <pc:sldMk cId="4162827357" sldId="264"/>
            <ac:picMk id="88" creationId="{337D25D8-4EF6-6229-C2A8-FDBE67790B13}"/>
          </ac:picMkLst>
        </pc:picChg>
        <pc:picChg chg="del mod ord replST">
          <ac:chgData name="Chitambar, Eric" userId="05f873b4-a386-453d-a2e0-769001d3b38e" providerId="ADAL" clId="{0DCE2097-664E-448D-A63B-9CD5D6E59846}" dt="2022-06-25T13:40:37.011" v="3406" actId="478"/>
          <ac:picMkLst>
            <pc:docMk/>
            <pc:sldMk cId="4162827357" sldId="264"/>
            <ac:picMk id="90" creationId="{0F0F0C85-9329-5ABC-7F9E-4D55A8BFD4B3}"/>
          </ac:picMkLst>
        </pc:picChg>
        <pc:picChg chg="del mod ord replST">
          <ac:chgData name="Chitambar, Eric" userId="05f873b4-a386-453d-a2e0-769001d3b38e" providerId="ADAL" clId="{0DCE2097-664E-448D-A63B-9CD5D6E59846}" dt="2022-06-25T14:32:55.044" v="5095" actId="478"/>
          <ac:picMkLst>
            <pc:docMk/>
            <pc:sldMk cId="4162827357" sldId="264"/>
            <ac:picMk id="93" creationId="{3C5E49DA-B1EB-0BC1-06D9-BF2D38E66B07}"/>
          </ac:picMkLst>
        </pc:picChg>
        <pc:picChg chg="mod ord replST">
          <ac:chgData name="Chitambar, Eric" userId="05f873b4-a386-453d-a2e0-769001d3b38e" providerId="ADAL" clId="{0DCE2097-664E-448D-A63B-9CD5D6E59846}" dt="2022-06-25T14:32:39.865" v="5066" actId="1076"/>
          <ac:picMkLst>
            <pc:docMk/>
            <pc:sldMk cId="4162827357" sldId="264"/>
            <ac:picMk id="95" creationId="{5AD45673-DE16-BB3C-87F2-939C79367D52}"/>
          </ac:picMkLst>
        </pc:picChg>
        <pc:picChg chg="del mod ord replST">
          <ac:chgData name="Chitambar, Eric" userId="05f873b4-a386-453d-a2e0-769001d3b38e" providerId="ADAL" clId="{0DCE2097-664E-448D-A63B-9CD5D6E59846}" dt="2022-06-26T21:59:08.614" v="10015" actId="478"/>
          <ac:picMkLst>
            <pc:docMk/>
            <pc:sldMk cId="4162827357" sldId="264"/>
            <ac:picMk id="97" creationId="{3FCFD12C-8778-DF09-F7D1-413D8648C12A}"/>
          </ac:picMkLst>
        </pc:picChg>
        <pc:picChg chg="mod ord replST">
          <ac:chgData name="Chitambar, Eric" userId="05f873b4-a386-453d-a2e0-769001d3b38e" providerId="ADAL" clId="{0DCE2097-664E-448D-A63B-9CD5D6E59846}" dt="2022-06-26T21:59:21.915" v="10020" actId="1076"/>
          <ac:picMkLst>
            <pc:docMk/>
            <pc:sldMk cId="4162827357" sldId="264"/>
            <ac:picMk id="99" creationId="{2B71962E-C322-86B1-CF76-8E41DEA08CBB}"/>
          </ac:picMkLst>
        </pc:picChg>
        <pc:picChg chg="add del mod">
          <ac:chgData name="Chitambar, Eric" userId="05f873b4-a386-453d-a2e0-769001d3b38e" providerId="ADAL" clId="{0DCE2097-664E-448D-A63B-9CD5D6E59846}" dt="2022-06-25T14:33:48.013" v="5155" actId="478"/>
          <ac:picMkLst>
            <pc:docMk/>
            <pc:sldMk cId="4162827357" sldId="264"/>
            <ac:picMk id="100" creationId="{37C83D06-2023-44ED-DFBF-2734F3B828CB}"/>
          </ac:picMkLst>
        </pc:picChg>
        <pc:picChg chg="del mod ord replST">
          <ac:chgData name="Chitambar, Eric" userId="05f873b4-a386-453d-a2e0-769001d3b38e" providerId="ADAL" clId="{0DCE2097-664E-448D-A63B-9CD5D6E59846}" dt="2022-06-25T14:33:58.358" v="5181" actId="478"/>
          <ac:picMkLst>
            <pc:docMk/>
            <pc:sldMk cId="4162827357" sldId="264"/>
            <ac:picMk id="102" creationId="{DDF566CC-888A-D1E5-E81D-046A1992090C}"/>
          </ac:picMkLst>
        </pc:picChg>
        <pc:picChg chg="mod ord replST">
          <ac:chgData name="Chitambar, Eric" userId="05f873b4-a386-453d-a2e0-769001d3b38e" providerId="ADAL" clId="{0DCE2097-664E-448D-A63B-9CD5D6E59846}" dt="2022-06-25T14:33:58.358" v="5183" actId="962"/>
          <ac:picMkLst>
            <pc:docMk/>
            <pc:sldMk cId="4162827357" sldId="264"/>
            <ac:picMk id="104" creationId="{BE7AAE8D-5004-A917-14F2-1A265DBD666D}"/>
          </ac:picMkLst>
        </pc:picChg>
        <pc:picChg chg="mod replST">
          <ac:chgData name="Chitambar, Eric" userId="05f873b4-a386-453d-a2e0-769001d3b38e" providerId="ADAL" clId="{0DCE2097-664E-448D-A63B-9CD5D6E59846}" dt="2022-06-25T14:35:30.508" v="5206" actId="1076"/>
          <ac:picMkLst>
            <pc:docMk/>
            <pc:sldMk cId="4162827357" sldId="264"/>
            <ac:picMk id="106" creationId="{9ACE2F40-B83B-F5EF-CF37-B1CB5789EE4C}"/>
          </ac:picMkLst>
        </pc:picChg>
        <pc:picChg chg="del mod replST">
          <ac:chgData name="Chitambar, Eric" userId="05f873b4-a386-453d-a2e0-769001d3b38e" providerId="ADAL" clId="{0DCE2097-664E-448D-A63B-9CD5D6E59846}" dt="2022-06-26T22:05:20.533" v="10152" actId="478"/>
          <ac:picMkLst>
            <pc:docMk/>
            <pc:sldMk cId="4162827357" sldId="264"/>
            <ac:picMk id="108" creationId="{A194F135-3E1F-D8A2-6458-91B6D2740BE7}"/>
          </ac:picMkLst>
        </pc:picChg>
        <pc:cxnChg chg="add del mod">
          <ac:chgData name="Chitambar, Eric" userId="05f873b4-a386-453d-a2e0-769001d3b38e" providerId="ADAL" clId="{0DCE2097-664E-448D-A63B-9CD5D6E59846}" dt="2022-06-25T14:32:15.632" v="5034" actId="478"/>
          <ac:cxnSpMkLst>
            <pc:docMk/>
            <pc:sldMk cId="4162827357" sldId="264"/>
            <ac:cxnSpMk id="33" creationId="{CBAE544B-B84A-B0B6-9890-DDE1511D2699}"/>
          </ac:cxnSpMkLst>
        </pc:cxnChg>
        <pc:cxnChg chg="add del mod">
          <ac:chgData name="Chitambar, Eric" userId="05f873b4-a386-453d-a2e0-769001d3b38e" providerId="ADAL" clId="{0DCE2097-664E-448D-A63B-9CD5D6E59846}" dt="2022-06-25T14:32:15.632" v="5034" actId="478"/>
          <ac:cxnSpMkLst>
            <pc:docMk/>
            <pc:sldMk cId="4162827357" sldId="264"/>
            <ac:cxnSpMk id="59" creationId="{F6D3F01B-32AA-3DF5-BEDD-26F06947D863}"/>
          </ac:cxnSpMkLst>
        </pc:cxnChg>
      </pc:sldChg>
      <pc:sldChg chg="addSp delSp modSp add mod modAnim">
        <pc:chgData name="Chitambar, Eric" userId="05f873b4-a386-453d-a2e0-769001d3b38e" providerId="ADAL" clId="{0DCE2097-664E-448D-A63B-9CD5D6E59846}" dt="2022-06-26T21:53:52.035" v="9971"/>
        <pc:sldMkLst>
          <pc:docMk/>
          <pc:sldMk cId="3884859850" sldId="265"/>
        </pc:sldMkLst>
        <pc:spChg chg="mod">
          <ac:chgData name="Chitambar, Eric" userId="05f873b4-a386-453d-a2e0-769001d3b38e" providerId="ADAL" clId="{0DCE2097-664E-448D-A63B-9CD5D6E59846}" dt="2022-06-25T23:05:03.055" v="9789" actId="27636"/>
          <ac:spMkLst>
            <pc:docMk/>
            <pc:sldMk cId="3884859850" sldId="265"/>
            <ac:spMk id="11" creationId="{AD0AFD26-3125-EC21-AE30-63C8FBAC3E71}"/>
          </ac:spMkLst>
        </pc:spChg>
        <pc:spChg chg="del">
          <ac:chgData name="Chitambar, Eric" userId="05f873b4-a386-453d-a2e0-769001d3b38e" providerId="ADAL" clId="{0DCE2097-664E-448D-A63B-9CD5D6E59846}" dt="2022-06-25T11:53:56.141" v="2074" actId="478"/>
          <ac:spMkLst>
            <pc:docMk/>
            <pc:sldMk cId="3884859850" sldId="265"/>
            <ac:spMk id="29" creationId="{4F157474-B4A0-D6F8-0A32-296AB59D1CA8}"/>
          </ac:spMkLst>
        </pc:spChg>
        <pc:spChg chg="add mod">
          <ac:chgData name="Chitambar, Eric" userId="05f873b4-a386-453d-a2e0-769001d3b38e" providerId="ADAL" clId="{0DCE2097-664E-448D-A63B-9CD5D6E59846}" dt="2022-06-25T11:59:38.539" v="2249" actId="14100"/>
          <ac:spMkLst>
            <pc:docMk/>
            <pc:sldMk cId="3884859850" sldId="265"/>
            <ac:spMk id="34" creationId="{33462AF2-A102-2899-95FF-53FB6FD86F96}"/>
          </ac:spMkLst>
        </pc:spChg>
        <pc:spChg chg="del">
          <ac:chgData name="Chitambar, Eric" userId="05f873b4-a386-453d-a2e0-769001d3b38e" providerId="ADAL" clId="{0DCE2097-664E-448D-A63B-9CD5D6E59846}" dt="2022-06-25T11:53:56.141" v="2074" actId="478"/>
          <ac:spMkLst>
            <pc:docMk/>
            <pc:sldMk cId="3884859850" sldId="265"/>
            <ac:spMk id="52" creationId="{6F5DD850-18E8-3263-DC8E-7E3C96942944}"/>
          </ac:spMkLst>
        </pc:spChg>
        <pc:spChg chg="del">
          <ac:chgData name="Chitambar, Eric" userId="05f873b4-a386-453d-a2e0-769001d3b38e" providerId="ADAL" clId="{0DCE2097-664E-448D-A63B-9CD5D6E59846}" dt="2022-06-25T11:53:56.141" v="2074" actId="478"/>
          <ac:spMkLst>
            <pc:docMk/>
            <pc:sldMk cId="3884859850" sldId="265"/>
            <ac:spMk id="57" creationId="{B37FFE23-ECFF-77C6-E982-0587C4BDFEC4}"/>
          </ac:spMkLst>
        </pc:spChg>
        <pc:spChg chg="add mod">
          <ac:chgData name="Chitambar, Eric" userId="05f873b4-a386-453d-a2e0-769001d3b38e" providerId="ADAL" clId="{0DCE2097-664E-448D-A63B-9CD5D6E59846}" dt="2022-06-25T12:06:44.241" v="2519" actId="14100"/>
          <ac:spMkLst>
            <pc:docMk/>
            <pc:sldMk cId="3884859850" sldId="265"/>
            <ac:spMk id="58" creationId="{257647A5-DFCE-B21C-3DE5-988BA173C8F3}"/>
          </ac:spMkLst>
        </pc:spChg>
        <pc:picChg chg="del mod replST">
          <ac:chgData name="Chitambar, Eric" userId="05f873b4-a386-453d-a2e0-769001d3b38e" providerId="ADAL" clId="{0DCE2097-664E-448D-A63B-9CD5D6E59846}" dt="2022-06-25T11:55:09.761" v="2123" actId="478"/>
          <ac:picMkLst>
            <pc:docMk/>
            <pc:sldMk cId="3884859850" sldId="265"/>
            <ac:picMk id="3" creationId="{F1670D95-6D6D-AE5A-5C88-60382749FC10}"/>
          </ac:picMkLst>
        </pc:picChg>
        <pc:picChg chg="del">
          <ac:chgData name="Chitambar, Eric" userId="05f873b4-a386-453d-a2e0-769001d3b38e" providerId="ADAL" clId="{0DCE2097-664E-448D-A63B-9CD5D6E59846}" dt="2022-06-25T11:53:56.141" v="2074" actId="478"/>
          <ac:picMkLst>
            <pc:docMk/>
            <pc:sldMk cId="3884859850" sldId="265"/>
            <ac:picMk id="5" creationId="{D0759D73-3957-3DF3-2AAD-FD04A9911AFF}"/>
          </ac:picMkLst>
        </pc:picChg>
        <pc:picChg chg="del mod ord replST">
          <ac:chgData name="Chitambar, Eric" userId="05f873b4-a386-453d-a2e0-769001d3b38e" providerId="ADAL" clId="{0DCE2097-664E-448D-A63B-9CD5D6E59846}" dt="2022-06-25T11:55:30.324" v="2152" actId="478"/>
          <ac:picMkLst>
            <pc:docMk/>
            <pc:sldMk cId="3884859850" sldId="265"/>
            <ac:picMk id="6" creationId="{25E86BBA-5130-3EDF-0D8B-B96B031C2094}"/>
          </ac:picMkLst>
        </pc:picChg>
        <pc:picChg chg="del">
          <ac:chgData name="Chitambar, Eric" userId="05f873b4-a386-453d-a2e0-769001d3b38e" providerId="ADAL" clId="{0DCE2097-664E-448D-A63B-9CD5D6E59846}" dt="2022-06-25T11:53:56.141" v="2074" actId="478"/>
          <ac:picMkLst>
            <pc:docMk/>
            <pc:sldMk cId="3884859850" sldId="265"/>
            <ac:picMk id="7" creationId="{C6086A93-75B7-BC37-6054-805D093DC18F}"/>
          </ac:picMkLst>
        </pc:picChg>
        <pc:picChg chg="mod ord replST">
          <ac:chgData name="Chitambar, Eric" userId="05f873b4-a386-453d-a2e0-769001d3b38e" providerId="ADAL" clId="{0DCE2097-664E-448D-A63B-9CD5D6E59846}" dt="2022-06-25T11:56:13.372" v="2179" actId="1076"/>
          <ac:picMkLst>
            <pc:docMk/>
            <pc:sldMk cId="3884859850" sldId="265"/>
            <ac:picMk id="9" creationId="{FE6DB2DF-6E9B-4576-4D93-762AA6B92898}"/>
          </ac:picMkLst>
        </pc:picChg>
        <pc:picChg chg="del">
          <ac:chgData name="Chitambar, Eric" userId="05f873b4-a386-453d-a2e0-769001d3b38e" providerId="ADAL" clId="{0DCE2097-664E-448D-A63B-9CD5D6E59846}" dt="2022-06-25T11:53:56.141" v="2074" actId="478"/>
          <ac:picMkLst>
            <pc:docMk/>
            <pc:sldMk cId="3884859850" sldId="265"/>
            <ac:picMk id="10" creationId="{7A53DBB4-A042-4CD5-CDED-54CC97E37402}"/>
          </ac:picMkLst>
        </pc:picChg>
        <pc:picChg chg="mod replST">
          <ac:chgData name="Chitambar, Eric" userId="05f873b4-a386-453d-a2e0-769001d3b38e" providerId="ADAL" clId="{0DCE2097-664E-448D-A63B-9CD5D6E59846}" dt="2022-06-25T11:56:05.711" v="2178" actId="1076"/>
          <ac:picMkLst>
            <pc:docMk/>
            <pc:sldMk cId="3884859850" sldId="265"/>
            <ac:picMk id="13" creationId="{5E1D85AB-1968-0C6B-F421-C2E5F218B5EB}"/>
          </ac:picMkLst>
        </pc:picChg>
        <pc:picChg chg="del">
          <ac:chgData name="Chitambar, Eric" userId="05f873b4-a386-453d-a2e0-769001d3b38e" providerId="ADAL" clId="{0DCE2097-664E-448D-A63B-9CD5D6E59846}" dt="2022-06-25T11:53:56.141" v="2074" actId="478"/>
          <ac:picMkLst>
            <pc:docMk/>
            <pc:sldMk cId="3884859850" sldId="265"/>
            <ac:picMk id="14" creationId="{B6692081-4889-7761-93B9-1017E74FCFD6}"/>
          </ac:picMkLst>
        </pc:picChg>
        <pc:picChg chg="del mod ord replST">
          <ac:chgData name="Chitambar, Eric" userId="05f873b4-a386-453d-a2e0-769001d3b38e" providerId="ADAL" clId="{0DCE2097-664E-448D-A63B-9CD5D6E59846}" dt="2022-06-25T11:59:13.239" v="2236" actId="478"/>
          <ac:picMkLst>
            <pc:docMk/>
            <pc:sldMk cId="3884859850" sldId="265"/>
            <ac:picMk id="16" creationId="{B986BC42-7299-2D3B-EF49-7137E7665ED6}"/>
          </ac:picMkLst>
        </pc:picChg>
        <pc:picChg chg="mod ord replST">
          <ac:chgData name="Chitambar, Eric" userId="05f873b4-a386-453d-a2e0-769001d3b38e" providerId="ADAL" clId="{0DCE2097-664E-448D-A63B-9CD5D6E59846}" dt="2022-06-25T11:59:26.339" v="2244" actId="1076"/>
          <ac:picMkLst>
            <pc:docMk/>
            <pc:sldMk cId="3884859850" sldId="265"/>
            <ac:picMk id="18" creationId="{BC7AF61F-1CD3-1017-1A59-15B4B9174DCE}"/>
          </ac:picMkLst>
        </pc:picChg>
        <pc:picChg chg="mod ord replST">
          <ac:chgData name="Chitambar, Eric" userId="05f873b4-a386-453d-a2e0-769001d3b38e" providerId="ADAL" clId="{0DCE2097-664E-448D-A63B-9CD5D6E59846}" dt="2022-06-25T12:05:03.488" v="2482" actId="1076"/>
          <ac:picMkLst>
            <pc:docMk/>
            <pc:sldMk cId="3884859850" sldId="265"/>
            <ac:picMk id="20" creationId="{0C07C9E1-8D29-BADA-4FFA-86C8BA8CAEB6}"/>
          </ac:picMkLst>
        </pc:picChg>
        <pc:picChg chg="del">
          <ac:chgData name="Chitambar, Eric" userId="05f873b4-a386-453d-a2e0-769001d3b38e" providerId="ADAL" clId="{0DCE2097-664E-448D-A63B-9CD5D6E59846}" dt="2022-06-25T11:53:56.141" v="2074" actId="478"/>
          <ac:picMkLst>
            <pc:docMk/>
            <pc:sldMk cId="3884859850" sldId="265"/>
            <ac:picMk id="22" creationId="{0113CFDB-BA87-DC7B-83D3-36B7FF28F5EF}"/>
          </ac:picMkLst>
        </pc:picChg>
        <pc:picChg chg="del mod ord replST">
          <ac:chgData name="Chitambar, Eric" userId="05f873b4-a386-453d-a2e0-769001d3b38e" providerId="ADAL" clId="{0DCE2097-664E-448D-A63B-9CD5D6E59846}" dt="2022-06-25T12:01:27.739" v="2338" actId="478"/>
          <ac:picMkLst>
            <pc:docMk/>
            <pc:sldMk cId="3884859850" sldId="265"/>
            <ac:picMk id="23" creationId="{762D0326-7C51-51A8-A487-22F6DB085D64}"/>
          </ac:picMkLst>
        </pc:picChg>
        <pc:picChg chg="del mod ord replST">
          <ac:chgData name="Chitambar, Eric" userId="05f873b4-a386-453d-a2e0-769001d3b38e" providerId="ADAL" clId="{0DCE2097-664E-448D-A63B-9CD5D6E59846}" dt="2022-06-25T12:02:01.895" v="2366" actId="478"/>
          <ac:picMkLst>
            <pc:docMk/>
            <pc:sldMk cId="3884859850" sldId="265"/>
            <ac:picMk id="25" creationId="{574F0F85-40C7-E195-818E-D0FDF79314F3}"/>
          </ac:picMkLst>
        </pc:picChg>
        <pc:picChg chg="del">
          <ac:chgData name="Chitambar, Eric" userId="05f873b4-a386-453d-a2e0-769001d3b38e" providerId="ADAL" clId="{0DCE2097-664E-448D-A63B-9CD5D6E59846}" dt="2022-06-25T11:53:56.141" v="2074" actId="478"/>
          <ac:picMkLst>
            <pc:docMk/>
            <pc:sldMk cId="3884859850" sldId="265"/>
            <ac:picMk id="26" creationId="{F509F3D5-B545-A408-BA28-E648F6689E06}"/>
          </ac:picMkLst>
        </pc:picChg>
        <pc:picChg chg="del">
          <ac:chgData name="Chitambar, Eric" userId="05f873b4-a386-453d-a2e0-769001d3b38e" providerId="ADAL" clId="{0DCE2097-664E-448D-A63B-9CD5D6E59846}" dt="2022-06-25T11:53:56.141" v="2074" actId="478"/>
          <ac:picMkLst>
            <pc:docMk/>
            <pc:sldMk cId="3884859850" sldId="265"/>
            <ac:picMk id="28" creationId="{B090BBFE-902F-0DFD-345D-BDBF6C9AA833}"/>
          </ac:picMkLst>
        </pc:picChg>
        <pc:picChg chg="add del mod">
          <ac:chgData name="Chitambar, Eric" userId="05f873b4-a386-453d-a2e0-769001d3b38e" providerId="ADAL" clId="{0DCE2097-664E-448D-A63B-9CD5D6E59846}" dt="2022-06-25T11:58:50.912" v="2207" actId="478"/>
          <ac:picMkLst>
            <pc:docMk/>
            <pc:sldMk cId="3884859850" sldId="265"/>
            <ac:picMk id="30" creationId="{949C7292-BD9D-2893-1A19-F7564DF3BF82}"/>
          </ac:picMkLst>
        </pc:picChg>
        <pc:picChg chg="del">
          <ac:chgData name="Chitambar, Eric" userId="05f873b4-a386-453d-a2e0-769001d3b38e" providerId="ADAL" clId="{0DCE2097-664E-448D-A63B-9CD5D6E59846}" dt="2022-06-25T11:53:56.141" v="2074" actId="478"/>
          <ac:picMkLst>
            <pc:docMk/>
            <pc:sldMk cId="3884859850" sldId="265"/>
            <ac:picMk id="31" creationId="{7ED355CD-D2AC-763E-81BC-14E8396C9903}"/>
          </ac:picMkLst>
        </pc:picChg>
        <pc:picChg chg="del mod ord replST">
          <ac:chgData name="Chitambar, Eric" userId="05f873b4-a386-453d-a2e0-769001d3b38e" providerId="ADAL" clId="{0DCE2097-664E-448D-A63B-9CD5D6E59846}" dt="2022-06-25T12:02:13.461" v="2394" actId="478"/>
          <ac:picMkLst>
            <pc:docMk/>
            <pc:sldMk cId="3884859850" sldId="265"/>
            <ac:picMk id="32" creationId="{978C1AE8-2BB9-BCBD-9A50-E5E246CE430A}"/>
          </ac:picMkLst>
        </pc:picChg>
        <pc:picChg chg="add mod">
          <ac:chgData name="Chitambar, Eric" userId="05f873b4-a386-453d-a2e0-769001d3b38e" providerId="ADAL" clId="{0DCE2097-664E-448D-A63B-9CD5D6E59846}" dt="2022-06-25T11:59:46.335" v="2251" actId="1076"/>
          <ac:picMkLst>
            <pc:docMk/>
            <pc:sldMk cId="3884859850" sldId="265"/>
            <ac:picMk id="35" creationId="{E0F138FE-1DFE-8D55-0C3D-2C23036E69F1}"/>
          </ac:picMkLst>
        </pc:picChg>
        <pc:picChg chg="add del mod">
          <ac:chgData name="Chitambar, Eric" userId="05f873b4-a386-453d-a2e0-769001d3b38e" providerId="ADAL" clId="{0DCE2097-664E-448D-A63B-9CD5D6E59846}" dt="2022-06-25T12:00:19.999" v="2279" actId="478"/>
          <ac:picMkLst>
            <pc:docMk/>
            <pc:sldMk cId="3884859850" sldId="265"/>
            <ac:picMk id="36" creationId="{3F453123-C7B5-157C-ECC7-DD35ED4F2760}"/>
          </ac:picMkLst>
        </pc:picChg>
        <pc:picChg chg="mod ord replST">
          <ac:chgData name="Chitambar, Eric" userId="05f873b4-a386-453d-a2e0-769001d3b38e" providerId="ADAL" clId="{0DCE2097-664E-448D-A63B-9CD5D6E59846}" dt="2022-06-25T12:06:08.842" v="2506" actId="1076"/>
          <ac:picMkLst>
            <pc:docMk/>
            <pc:sldMk cId="3884859850" sldId="265"/>
            <ac:picMk id="38" creationId="{85590A1C-0A61-43EB-C390-D419A81C3CE0}"/>
          </ac:picMkLst>
        </pc:picChg>
        <pc:picChg chg="add del mod">
          <ac:chgData name="Chitambar, Eric" userId="05f873b4-a386-453d-a2e0-769001d3b38e" providerId="ADAL" clId="{0DCE2097-664E-448D-A63B-9CD5D6E59846}" dt="2022-06-25T12:01:17.970" v="2310" actId="478"/>
          <ac:picMkLst>
            <pc:docMk/>
            <pc:sldMk cId="3884859850" sldId="265"/>
            <ac:picMk id="39" creationId="{5BAF9D62-8AA4-868A-9CCD-696048AE86D5}"/>
          </ac:picMkLst>
        </pc:picChg>
        <pc:picChg chg="del mod ord replST">
          <ac:chgData name="Chitambar, Eric" userId="05f873b4-a386-453d-a2e0-769001d3b38e" providerId="ADAL" clId="{0DCE2097-664E-448D-A63B-9CD5D6E59846}" dt="2022-06-25T12:04:50.598" v="2478" actId="478"/>
          <ac:picMkLst>
            <pc:docMk/>
            <pc:sldMk cId="3884859850" sldId="265"/>
            <ac:picMk id="41" creationId="{D1496C2C-9A15-0071-2CAA-97AC8F4324DA}"/>
          </ac:picMkLst>
        </pc:picChg>
        <pc:picChg chg="mod replST">
          <ac:chgData name="Chitambar, Eric" userId="05f873b4-a386-453d-a2e0-769001d3b38e" providerId="ADAL" clId="{0DCE2097-664E-448D-A63B-9CD5D6E59846}" dt="2022-06-25T12:06:13.228" v="2507" actId="1076"/>
          <ac:picMkLst>
            <pc:docMk/>
            <pc:sldMk cId="3884859850" sldId="265"/>
            <ac:picMk id="43" creationId="{10A70715-8F83-BDD5-FF92-D768DC5BD245}"/>
          </ac:picMkLst>
        </pc:picChg>
        <pc:picChg chg="mod ord replST">
          <ac:chgData name="Chitambar, Eric" userId="05f873b4-a386-453d-a2e0-769001d3b38e" providerId="ADAL" clId="{0DCE2097-664E-448D-A63B-9CD5D6E59846}" dt="2022-06-25T12:06:13.228" v="2507" actId="1076"/>
          <ac:picMkLst>
            <pc:docMk/>
            <pc:sldMk cId="3884859850" sldId="265"/>
            <ac:picMk id="45" creationId="{572F1291-E2D9-1722-1A53-C7779117E346}"/>
          </ac:picMkLst>
        </pc:picChg>
        <pc:picChg chg="mod replST">
          <ac:chgData name="Chitambar, Eric" userId="05f873b4-a386-453d-a2e0-769001d3b38e" providerId="ADAL" clId="{0DCE2097-664E-448D-A63B-9CD5D6E59846}" dt="2022-06-25T12:06:46.943" v="2520" actId="1076"/>
          <ac:picMkLst>
            <pc:docMk/>
            <pc:sldMk cId="3884859850" sldId="265"/>
            <ac:picMk id="47" creationId="{708C3D88-430F-D4EB-3A12-33E257426AA6}"/>
          </ac:picMkLst>
        </pc:picChg>
        <pc:picChg chg="add del mod">
          <ac:chgData name="Chitambar, Eric" userId="05f873b4-a386-453d-a2e0-769001d3b38e" providerId="ADAL" clId="{0DCE2097-664E-448D-A63B-9CD5D6E59846}" dt="2022-06-25T12:03:27.930" v="2424" actId="478"/>
          <ac:picMkLst>
            <pc:docMk/>
            <pc:sldMk cId="3884859850" sldId="265"/>
            <ac:picMk id="48" creationId="{4F95CAD0-7DCB-15E5-F148-38DBF3C41167}"/>
          </ac:picMkLst>
        </pc:picChg>
        <pc:picChg chg="del">
          <ac:chgData name="Chitambar, Eric" userId="05f873b4-a386-453d-a2e0-769001d3b38e" providerId="ADAL" clId="{0DCE2097-664E-448D-A63B-9CD5D6E59846}" dt="2022-06-25T11:53:56.141" v="2074" actId="478"/>
          <ac:picMkLst>
            <pc:docMk/>
            <pc:sldMk cId="3884859850" sldId="265"/>
            <ac:picMk id="49" creationId="{1E381BD9-5DC8-0663-3790-99BE3A37A327}"/>
          </ac:picMkLst>
        </pc:picChg>
        <pc:picChg chg="del">
          <ac:chgData name="Chitambar, Eric" userId="05f873b4-a386-453d-a2e0-769001d3b38e" providerId="ADAL" clId="{0DCE2097-664E-448D-A63B-9CD5D6E59846}" dt="2022-06-25T11:53:56.141" v="2074" actId="478"/>
          <ac:picMkLst>
            <pc:docMk/>
            <pc:sldMk cId="3884859850" sldId="265"/>
            <ac:picMk id="51" creationId="{400458E7-425B-F50C-F8F2-B23983486BB7}"/>
          </ac:picMkLst>
        </pc:picChg>
        <pc:picChg chg="del">
          <ac:chgData name="Chitambar, Eric" userId="05f873b4-a386-453d-a2e0-769001d3b38e" providerId="ADAL" clId="{0DCE2097-664E-448D-A63B-9CD5D6E59846}" dt="2022-06-25T11:53:56.141" v="2074" actId="478"/>
          <ac:picMkLst>
            <pc:docMk/>
            <pc:sldMk cId="3884859850" sldId="265"/>
            <ac:picMk id="56" creationId="{40B96985-A68B-92C4-0D99-2DFCB5084381}"/>
          </ac:picMkLst>
        </pc:picChg>
        <pc:picChg chg="del">
          <ac:chgData name="Chitambar, Eric" userId="05f873b4-a386-453d-a2e0-769001d3b38e" providerId="ADAL" clId="{0DCE2097-664E-448D-A63B-9CD5D6E59846}" dt="2022-06-25T11:53:56.141" v="2074" actId="478"/>
          <ac:picMkLst>
            <pc:docMk/>
            <pc:sldMk cId="3884859850" sldId="265"/>
            <ac:picMk id="62" creationId="{360383CB-A1AC-E8B9-7F4D-EE133534CFB6}"/>
          </ac:picMkLst>
        </pc:picChg>
        <pc:picChg chg="del">
          <ac:chgData name="Chitambar, Eric" userId="05f873b4-a386-453d-a2e0-769001d3b38e" providerId="ADAL" clId="{0DCE2097-664E-448D-A63B-9CD5D6E59846}" dt="2022-06-25T11:53:56.141" v="2074" actId="478"/>
          <ac:picMkLst>
            <pc:docMk/>
            <pc:sldMk cId="3884859850" sldId="265"/>
            <ac:picMk id="66" creationId="{8ED94FC7-0D1F-9EF9-8B96-03F3931385C4}"/>
          </ac:picMkLst>
        </pc:picChg>
        <pc:cxnChg chg="del">
          <ac:chgData name="Chitambar, Eric" userId="05f873b4-a386-453d-a2e0-769001d3b38e" providerId="ADAL" clId="{0DCE2097-664E-448D-A63B-9CD5D6E59846}" dt="2022-06-25T11:53:56.141" v="2074" actId="478"/>
          <ac:cxnSpMkLst>
            <pc:docMk/>
            <pc:sldMk cId="3884859850" sldId="265"/>
            <ac:cxnSpMk id="33" creationId="{CBAE544B-B84A-B0B6-9890-DDE1511D2699}"/>
          </ac:cxnSpMkLst>
        </pc:cxnChg>
        <pc:cxnChg chg="del">
          <ac:chgData name="Chitambar, Eric" userId="05f873b4-a386-453d-a2e0-769001d3b38e" providerId="ADAL" clId="{0DCE2097-664E-448D-A63B-9CD5D6E59846}" dt="2022-06-25T11:53:56.141" v="2074" actId="478"/>
          <ac:cxnSpMkLst>
            <pc:docMk/>
            <pc:sldMk cId="3884859850" sldId="265"/>
            <ac:cxnSpMk id="59" creationId="{F6D3F01B-32AA-3DF5-BEDD-26F06947D863}"/>
          </ac:cxnSpMkLst>
        </pc:cxnChg>
      </pc:sldChg>
      <pc:sldChg chg="addSp delSp modSp add mod ord delAnim modAnim">
        <pc:chgData name="Chitambar, Eric" userId="05f873b4-a386-453d-a2e0-769001d3b38e" providerId="ADAL" clId="{0DCE2097-664E-448D-A63B-9CD5D6E59846}" dt="2022-06-26T21:54:45.043" v="9973"/>
        <pc:sldMkLst>
          <pc:docMk/>
          <pc:sldMk cId="2993237397" sldId="266"/>
        </pc:sldMkLst>
        <pc:spChg chg="add mod">
          <ac:chgData name="Chitambar, Eric" userId="05f873b4-a386-453d-a2e0-769001d3b38e" providerId="ADAL" clId="{0DCE2097-664E-448D-A63B-9CD5D6E59846}" dt="2022-06-25T13:26:19.814" v="2726" actId="1076"/>
          <ac:spMkLst>
            <pc:docMk/>
            <pc:sldMk cId="2993237397" sldId="266"/>
            <ac:spMk id="10" creationId="{CF941875-7A5E-40C7-3FB0-C363F2CC83F9}"/>
          </ac:spMkLst>
        </pc:spChg>
        <pc:spChg chg="mod">
          <ac:chgData name="Chitambar, Eric" userId="05f873b4-a386-453d-a2e0-769001d3b38e" providerId="ADAL" clId="{0DCE2097-664E-448D-A63B-9CD5D6E59846}" dt="2022-06-25T13:18:23.177" v="2636" actId="20577"/>
          <ac:spMkLst>
            <pc:docMk/>
            <pc:sldMk cId="2993237397" sldId="266"/>
            <ac:spMk id="11" creationId="{AD0AFD26-3125-EC21-AE30-63C8FBAC3E71}"/>
          </ac:spMkLst>
        </pc:spChg>
        <pc:spChg chg="add mod">
          <ac:chgData name="Chitambar, Eric" userId="05f873b4-a386-453d-a2e0-769001d3b38e" providerId="ADAL" clId="{0DCE2097-664E-448D-A63B-9CD5D6E59846}" dt="2022-06-25T13:26:19.814" v="2726" actId="1076"/>
          <ac:spMkLst>
            <pc:docMk/>
            <pc:sldMk cId="2993237397" sldId="266"/>
            <ac:spMk id="42" creationId="{0D9B5A31-E915-AE7F-D238-A54A6118A492}"/>
          </ac:spMkLst>
        </pc:spChg>
        <pc:spChg chg="mod topLvl">
          <ac:chgData name="Chitambar, Eric" userId="05f873b4-a386-453d-a2e0-769001d3b38e" providerId="ADAL" clId="{0DCE2097-664E-448D-A63B-9CD5D6E59846}" dt="2022-06-25T13:28:07.514" v="2890" actId="1076"/>
          <ac:spMkLst>
            <pc:docMk/>
            <pc:sldMk cId="2993237397" sldId="266"/>
            <ac:spMk id="43" creationId="{23BDBE6C-902B-B734-285F-65AB9A0840D8}"/>
          </ac:spMkLst>
        </pc:spChg>
        <pc:spChg chg="mod">
          <ac:chgData name="Chitambar, Eric" userId="05f873b4-a386-453d-a2e0-769001d3b38e" providerId="ADAL" clId="{0DCE2097-664E-448D-A63B-9CD5D6E59846}" dt="2022-06-25T13:23:09.494" v="2661" actId="165"/>
          <ac:spMkLst>
            <pc:docMk/>
            <pc:sldMk cId="2993237397" sldId="266"/>
            <ac:spMk id="47" creationId="{B8D2F53A-D48F-BD4F-5BE3-5DF77AFD2933}"/>
          </ac:spMkLst>
        </pc:spChg>
        <pc:spChg chg="mod">
          <ac:chgData name="Chitambar, Eric" userId="05f873b4-a386-453d-a2e0-769001d3b38e" providerId="ADAL" clId="{0DCE2097-664E-448D-A63B-9CD5D6E59846}" dt="2022-06-25T13:23:09.494" v="2661" actId="165"/>
          <ac:spMkLst>
            <pc:docMk/>
            <pc:sldMk cId="2993237397" sldId="266"/>
            <ac:spMk id="49" creationId="{290B60E2-8D91-2704-ECA0-A0D214723D5C}"/>
          </ac:spMkLst>
        </pc:spChg>
        <pc:spChg chg="add del mod">
          <ac:chgData name="Chitambar, Eric" userId="05f873b4-a386-453d-a2e0-769001d3b38e" providerId="ADAL" clId="{0DCE2097-664E-448D-A63B-9CD5D6E59846}" dt="2022-06-25T13:23:44.170" v="2672" actId="478"/>
          <ac:spMkLst>
            <pc:docMk/>
            <pc:sldMk cId="2993237397" sldId="266"/>
            <ac:spMk id="56" creationId="{A6746726-C527-4185-395F-AA240A51835F}"/>
          </ac:spMkLst>
        </pc:spChg>
        <pc:spChg chg="del mod topLvl">
          <ac:chgData name="Chitambar, Eric" userId="05f873b4-a386-453d-a2e0-769001d3b38e" providerId="ADAL" clId="{0DCE2097-664E-448D-A63B-9CD5D6E59846}" dt="2022-06-25T13:23:55.405" v="2675" actId="478"/>
          <ac:spMkLst>
            <pc:docMk/>
            <pc:sldMk cId="2993237397" sldId="266"/>
            <ac:spMk id="58" creationId="{04EBBB72-E9CF-F5DE-C83D-1D9F6A6123AB}"/>
          </ac:spMkLst>
        </pc:spChg>
        <pc:spChg chg="add mod">
          <ac:chgData name="Chitambar, Eric" userId="05f873b4-a386-453d-a2e0-769001d3b38e" providerId="ADAL" clId="{0DCE2097-664E-448D-A63B-9CD5D6E59846}" dt="2022-06-25T13:26:19.814" v="2726" actId="1076"/>
          <ac:spMkLst>
            <pc:docMk/>
            <pc:sldMk cId="2993237397" sldId="266"/>
            <ac:spMk id="65" creationId="{8C907468-78F4-7B1E-A414-B13B14A5FC4F}"/>
          </ac:spMkLst>
        </pc:spChg>
        <pc:spChg chg="add mod">
          <ac:chgData name="Chitambar, Eric" userId="05f873b4-a386-453d-a2e0-769001d3b38e" providerId="ADAL" clId="{0DCE2097-664E-448D-A63B-9CD5D6E59846}" dt="2022-06-25T13:26:19.814" v="2726" actId="1076"/>
          <ac:spMkLst>
            <pc:docMk/>
            <pc:sldMk cId="2993237397" sldId="266"/>
            <ac:spMk id="70" creationId="{EFCB0832-408B-0A9B-2D99-30B5A1DD8C44}"/>
          </ac:spMkLst>
        </pc:spChg>
        <pc:spChg chg="add mod">
          <ac:chgData name="Chitambar, Eric" userId="05f873b4-a386-453d-a2e0-769001d3b38e" providerId="ADAL" clId="{0DCE2097-664E-448D-A63B-9CD5D6E59846}" dt="2022-06-25T13:27:24.154" v="2832" actId="1037"/>
          <ac:spMkLst>
            <pc:docMk/>
            <pc:sldMk cId="2993237397" sldId="266"/>
            <ac:spMk id="77" creationId="{AE9AC4EF-BE77-EF13-F646-60858646AD96}"/>
          </ac:spMkLst>
        </pc:spChg>
        <pc:grpChg chg="mod topLvl">
          <ac:chgData name="Chitambar, Eric" userId="05f873b4-a386-453d-a2e0-769001d3b38e" providerId="ADAL" clId="{0DCE2097-664E-448D-A63B-9CD5D6E59846}" dt="2022-06-25T13:27:39.134" v="2834" actId="1076"/>
          <ac:grpSpMkLst>
            <pc:docMk/>
            <pc:sldMk cId="2993237397" sldId="266"/>
            <ac:grpSpMk id="45" creationId="{28F200E5-A802-874F-C440-F7CA89CC8439}"/>
          </ac:grpSpMkLst>
        </pc:grpChg>
        <pc:grpChg chg="mod">
          <ac:chgData name="Chitambar, Eric" userId="05f873b4-a386-453d-a2e0-769001d3b38e" providerId="ADAL" clId="{0DCE2097-664E-448D-A63B-9CD5D6E59846}" dt="2022-06-25T13:23:09.494" v="2661" actId="165"/>
          <ac:grpSpMkLst>
            <pc:docMk/>
            <pc:sldMk cId="2993237397" sldId="266"/>
            <ac:grpSpMk id="46" creationId="{23EE50D3-64E3-896B-1A2C-13E527F40AC0}"/>
          </ac:grpSpMkLst>
        </pc:grpChg>
        <pc:grpChg chg="del mod">
          <ac:chgData name="Chitambar, Eric" userId="05f873b4-a386-453d-a2e0-769001d3b38e" providerId="ADAL" clId="{0DCE2097-664E-448D-A63B-9CD5D6E59846}" dt="2022-06-25T13:23:09.494" v="2661" actId="165"/>
          <ac:grpSpMkLst>
            <pc:docMk/>
            <pc:sldMk cId="2993237397" sldId="266"/>
            <ac:grpSpMk id="72" creationId="{56D964D8-9A52-695F-3F91-02A4CAC519D7}"/>
          </ac:grpSpMkLst>
        </pc:grpChg>
        <pc:picChg chg="mod replST">
          <ac:chgData name="Chitambar, Eric" userId="05f873b4-a386-453d-a2e0-769001d3b38e" providerId="ADAL" clId="{0DCE2097-664E-448D-A63B-9CD5D6E59846}" dt="2022-06-25T13:23:05.545" v="2660" actId="1076"/>
          <ac:picMkLst>
            <pc:docMk/>
            <pc:sldMk cId="2993237397" sldId="266"/>
            <ac:picMk id="3" creationId="{8D0A0DB4-9639-93DC-FAEC-B998C8CADC96}"/>
          </ac:picMkLst>
        </pc:picChg>
        <pc:picChg chg="mod replST">
          <ac:chgData name="Chitambar, Eric" userId="05f873b4-a386-453d-a2e0-769001d3b38e" providerId="ADAL" clId="{0DCE2097-664E-448D-A63B-9CD5D6E59846}" dt="2022-06-25T13:26:19.814" v="2726" actId="1076"/>
          <ac:picMkLst>
            <pc:docMk/>
            <pc:sldMk cId="2993237397" sldId="266"/>
            <ac:picMk id="5" creationId="{3C3B57A8-D8B9-0F23-C2A3-7065D6D0159F}"/>
          </ac:picMkLst>
        </pc:picChg>
        <pc:picChg chg="del">
          <ac:chgData name="Chitambar, Eric" userId="05f873b4-a386-453d-a2e0-769001d3b38e" providerId="ADAL" clId="{0DCE2097-664E-448D-A63B-9CD5D6E59846}" dt="2022-06-25T13:17:37.929" v="2623" actId="478"/>
          <ac:picMkLst>
            <pc:docMk/>
            <pc:sldMk cId="2993237397" sldId="266"/>
            <ac:picMk id="6" creationId="{730F0C92-9045-6B54-C0A6-2361E0A9A155}"/>
          </ac:picMkLst>
        </pc:picChg>
        <pc:picChg chg="del">
          <ac:chgData name="Chitambar, Eric" userId="05f873b4-a386-453d-a2e0-769001d3b38e" providerId="ADAL" clId="{0DCE2097-664E-448D-A63B-9CD5D6E59846}" dt="2022-06-25T13:17:37.929" v="2623" actId="478"/>
          <ac:picMkLst>
            <pc:docMk/>
            <pc:sldMk cId="2993237397" sldId="266"/>
            <ac:picMk id="9" creationId="{0B60ED8B-2C52-CA59-A58F-3F42BDD2396F}"/>
          </ac:picMkLst>
        </pc:picChg>
        <pc:picChg chg="del mod replST">
          <ac:chgData name="Chitambar, Eric" userId="05f873b4-a386-453d-a2e0-769001d3b38e" providerId="ADAL" clId="{0DCE2097-664E-448D-A63B-9CD5D6E59846}" dt="2022-06-25T13:26:46.084" v="2773" actId="478"/>
          <ac:picMkLst>
            <pc:docMk/>
            <pc:sldMk cId="2993237397" sldId="266"/>
            <ac:picMk id="13" creationId="{0B02645B-B71C-6088-5566-A80F466511B9}"/>
          </ac:picMkLst>
        </pc:picChg>
        <pc:picChg chg="del mod ord replST">
          <ac:chgData name="Chitambar, Eric" userId="05f873b4-a386-453d-a2e0-769001d3b38e" providerId="ADAL" clId="{0DCE2097-664E-448D-A63B-9CD5D6E59846}" dt="2022-06-25T13:27:49.106" v="2859" actId="478"/>
          <ac:picMkLst>
            <pc:docMk/>
            <pc:sldMk cId="2993237397" sldId="266"/>
            <ac:picMk id="15" creationId="{08026AE6-D8DA-FDE8-B88D-C236F5E34701}"/>
          </ac:picMkLst>
        </pc:picChg>
        <pc:picChg chg="del mod ord replST">
          <ac:chgData name="Chitambar, Eric" userId="05f873b4-a386-453d-a2e0-769001d3b38e" providerId="ADAL" clId="{0DCE2097-664E-448D-A63B-9CD5D6E59846}" dt="2022-06-25T13:29:52.633" v="2981" actId="478"/>
          <ac:picMkLst>
            <pc:docMk/>
            <pc:sldMk cId="2993237397" sldId="266"/>
            <ac:picMk id="17" creationId="{2C8792E6-59C1-391E-8DB6-9F1745788B27}"/>
          </ac:picMkLst>
        </pc:picChg>
        <pc:picChg chg="del mod ord replST">
          <ac:chgData name="Chitambar, Eric" userId="05f873b4-a386-453d-a2e0-769001d3b38e" providerId="ADAL" clId="{0DCE2097-664E-448D-A63B-9CD5D6E59846}" dt="2022-06-25T13:27:57.980" v="2886" actId="478"/>
          <ac:picMkLst>
            <pc:docMk/>
            <pc:sldMk cId="2993237397" sldId="266"/>
            <ac:picMk id="20" creationId="{9D2DDED4-7448-9973-31F8-20DBFF5BF69A}"/>
          </ac:picMkLst>
        </pc:picChg>
        <pc:picChg chg="mod ord replST">
          <ac:chgData name="Chitambar, Eric" userId="05f873b4-a386-453d-a2e0-769001d3b38e" providerId="ADAL" clId="{0DCE2097-664E-448D-A63B-9CD5D6E59846}" dt="2022-06-25T13:28:00.524" v="2889" actId="1076"/>
          <ac:picMkLst>
            <pc:docMk/>
            <pc:sldMk cId="2993237397" sldId="266"/>
            <ac:picMk id="22" creationId="{C86107DE-69CF-AB2E-7E52-45A13C20DBB9}"/>
          </ac:picMkLst>
        </pc:picChg>
        <pc:picChg chg="del">
          <ac:chgData name="Chitambar, Eric" userId="05f873b4-a386-453d-a2e0-769001d3b38e" providerId="ADAL" clId="{0DCE2097-664E-448D-A63B-9CD5D6E59846}" dt="2022-06-25T13:17:37.929" v="2623" actId="478"/>
          <ac:picMkLst>
            <pc:docMk/>
            <pc:sldMk cId="2993237397" sldId="266"/>
            <ac:picMk id="24" creationId="{C27DF41E-09BC-98F0-90CB-F038D7163AB8}"/>
          </ac:picMkLst>
        </pc:picChg>
        <pc:picChg chg="mod ord replST">
          <ac:chgData name="Chitambar, Eric" userId="05f873b4-a386-453d-a2e0-769001d3b38e" providerId="ADAL" clId="{0DCE2097-664E-448D-A63B-9CD5D6E59846}" dt="2022-06-25T13:28:33.053" v="2922" actId="1076"/>
          <ac:picMkLst>
            <pc:docMk/>
            <pc:sldMk cId="2993237397" sldId="266"/>
            <ac:picMk id="25" creationId="{66AD8AA2-795F-924E-DBB6-ACDAEDF924AE}"/>
          </ac:picMkLst>
        </pc:picChg>
        <pc:picChg chg="del">
          <ac:chgData name="Chitambar, Eric" userId="05f873b4-a386-453d-a2e0-769001d3b38e" providerId="ADAL" clId="{0DCE2097-664E-448D-A63B-9CD5D6E59846}" dt="2022-06-25T13:17:37.929" v="2623" actId="478"/>
          <ac:picMkLst>
            <pc:docMk/>
            <pc:sldMk cId="2993237397" sldId="266"/>
            <ac:picMk id="26" creationId="{E5150B6D-845A-BAEF-A775-BB55A33E041C}"/>
          </ac:picMkLst>
        </pc:picChg>
        <pc:picChg chg="mod replST">
          <ac:chgData name="Chitambar, Eric" userId="05f873b4-a386-453d-a2e0-769001d3b38e" providerId="ADAL" clId="{0DCE2097-664E-448D-A63B-9CD5D6E59846}" dt="2022-06-25T13:29:43.183" v="2945" actId="1076"/>
          <ac:picMkLst>
            <pc:docMk/>
            <pc:sldMk cId="2993237397" sldId="266"/>
            <ac:picMk id="28" creationId="{5A642C1D-5F6B-91E1-CCE2-8CB272C90F5A}"/>
          </ac:picMkLst>
        </pc:picChg>
        <pc:picChg chg="mod ord replST">
          <ac:chgData name="Chitambar, Eric" userId="05f873b4-a386-453d-a2e0-769001d3b38e" providerId="ADAL" clId="{0DCE2097-664E-448D-A63B-9CD5D6E59846}" dt="2022-06-25T13:29:52.639" v="2983" actId="962"/>
          <ac:picMkLst>
            <pc:docMk/>
            <pc:sldMk cId="2993237397" sldId="266"/>
            <ac:picMk id="30" creationId="{AEEFCF90-E9D4-4193-0774-F566E50DDBAC}"/>
          </ac:picMkLst>
        </pc:picChg>
        <pc:picChg chg="del mod ord replST">
          <ac:chgData name="Chitambar, Eric" userId="05f873b4-a386-453d-a2e0-769001d3b38e" providerId="ADAL" clId="{0DCE2097-664E-448D-A63B-9CD5D6E59846}" dt="2022-06-25T13:31:30.193" v="3039" actId="478"/>
          <ac:picMkLst>
            <pc:docMk/>
            <pc:sldMk cId="2993237397" sldId="266"/>
            <ac:picMk id="32" creationId="{D2F10B2F-7BB5-A645-A864-D7595C83C98A}"/>
          </ac:picMkLst>
        </pc:picChg>
        <pc:picChg chg="add del mod">
          <ac:chgData name="Chitambar, Eric" userId="05f873b4-a386-453d-a2e0-769001d3b38e" providerId="ADAL" clId="{0DCE2097-664E-448D-A63B-9CD5D6E59846}" dt="2022-06-25T13:26:54.748" v="2777" actId="478"/>
          <ac:picMkLst>
            <pc:docMk/>
            <pc:sldMk cId="2993237397" sldId="266"/>
            <ac:picMk id="35" creationId="{BF0FF491-671C-C71B-A94C-E739D357FDF8}"/>
          </ac:picMkLst>
        </pc:picChg>
        <pc:picChg chg="mod topLvl">
          <ac:chgData name="Chitambar, Eric" userId="05f873b4-a386-453d-a2e0-769001d3b38e" providerId="ADAL" clId="{0DCE2097-664E-448D-A63B-9CD5D6E59846}" dt="2022-06-25T13:28:07.514" v="2890" actId="1076"/>
          <ac:picMkLst>
            <pc:docMk/>
            <pc:sldMk cId="2993237397" sldId="266"/>
            <ac:picMk id="36" creationId="{C9D6D17A-7907-A515-642D-1AEFC9560CD1}"/>
          </ac:picMkLst>
        </pc:picChg>
        <pc:picChg chg="del">
          <ac:chgData name="Chitambar, Eric" userId="05f873b4-a386-453d-a2e0-769001d3b38e" providerId="ADAL" clId="{0DCE2097-664E-448D-A63B-9CD5D6E59846}" dt="2022-06-25T13:17:37.929" v="2623" actId="478"/>
          <ac:picMkLst>
            <pc:docMk/>
            <pc:sldMk cId="2993237397" sldId="266"/>
            <ac:picMk id="37" creationId="{0418CC3B-B619-9968-0E38-2583A6329D77}"/>
          </ac:picMkLst>
        </pc:picChg>
        <pc:picChg chg="del mod topLvl">
          <ac:chgData name="Chitambar, Eric" userId="05f873b4-a386-453d-a2e0-769001d3b38e" providerId="ADAL" clId="{0DCE2097-664E-448D-A63B-9CD5D6E59846}" dt="2022-06-25T13:23:55.405" v="2675" actId="478"/>
          <ac:picMkLst>
            <pc:docMk/>
            <pc:sldMk cId="2993237397" sldId="266"/>
            <ac:picMk id="40" creationId="{F6519F05-92F8-BE42-065E-F64306723C75}"/>
          </ac:picMkLst>
        </pc:picChg>
        <pc:picChg chg="del mod topLvl">
          <ac:chgData name="Chitambar, Eric" userId="05f873b4-a386-453d-a2e0-769001d3b38e" providerId="ADAL" clId="{0DCE2097-664E-448D-A63B-9CD5D6E59846}" dt="2022-06-25T13:23:55.405" v="2675" actId="478"/>
          <ac:picMkLst>
            <pc:docMk/>
            <pc:sldMk cId="2993237397" sldId="266"/>
            <ac:picMk id="41" creationId="{EDF10FE9-65E3-D6DF-BA2E-3BF04433A79D}"/>
          </ac:picMkLst>
        </pc:picChg>
        <pc:picChg chg="mod topLvl">
          <ac:chgData name="Chitambar, Eric" userId="05f873b4-a386-453d-a2e0-769001d3b38e" providerId="ADAL" clId="{0DCE2097-664E-448D-A63B-9CD5D6E59846}" dt="2022-06-25T13:27:39.134" v="2834" actId="1076"/>
          <ac:picMkLst>
            <pc:docMk/>
            <pc:sldMk cId="2993237397" sldId="266"/>
            <ac:picMk id="51" creationId="{5546DFF5-BBDA-2A16-03DB-595BDE4DA89F}"/>
          </ac:picMkLst>
        </pc:picChg>
        <pc:picChg chg="add mod">
          <ac:chgData name="Chitambar, Eric" userId="05f873b4-a386-453d-a2e0-769001d3b38e" providerId="ADAL" clId="{0DCE2097-664E-448D-A63B-9CD5D6E59846}" dt="2022-06-25T13:26:19.814" v="2726" actId="1076"/>
          <ac:picMkLst>
            <pc:docMk/>
            <pc:sldMk cId="2993237397" sldId="266"/>
            <ac:picMk id="52" creationId="{7A2E955C-60CE-638F-FBEE-9734ED6D1B9B}"/>
          </ac:picMkLst>
        </pc:picChg>
        <pc:picChg chg="add del mod">
          <ac:chgData name="Chitambar, Eric" userId="05f873b4-a386-453d-a2e0-769001d3b38e" providerId="ADAL" clId="{0DCE2097-664E-448D-A63B-9CD5D6E59846}" dt="2022-06-25T13:23:44.170" v="2672" actId="478"/>
          <ac:picMkLst>
            <pc:docMk/>
            <pc:sldMk cId="2993237397" sldId="266"/>
            <ac:picMk id="55" creationId="{EC01D309-339B-55E9-1738-A2311C393A58}"/>
          </ac:picMkLst>
        </pc:picChg>
        <pc:picChg chg="add del mod">
          <ac:chgData name="Chitambar, Eric" userId="05f873b4-a386-453d-a2e0-769001d3b38e" providerId="ADAL" clId="{0DCE2097-664E-448D-A63B-9CD5D6E59846}" dt="2022-06-25T13:23:44.170" v="2672" actId="478"/>
          <ac:picMkLst>
            <pc:docMk/>
            <pc:sldMk cId="2993237397" sldId="266"/>
            <ac:picMk id="57" creationId="{C3788DD1-129E-3859-8D63-44CC7172DE6C}"/>
          </ac:picMkLst>
        </pc:picChg>
        <pc:picChg chg="del mod topLvl">
          <ac:chgData name="Chitambar, Eric" userId="05f873b4-a386-453d-a2e0-769001d3b38e" providerId="ADAL" clId="{0DCE2097-664E-448D-A63B-9CD5D6E59846}" dt="2022-06-25T13:23:55.405" v="2675" actId="478"/>
          <ac:picMkLst>
            <pc:docMk/>
            <pc:sldMk cId="2993237397" sldId="266"/>
            <ac:picMk id="59" creationId="{2F088491-456D-86D3-3237-2DC839BAFB38}"/>
          </ac:picMkLst>
        </pc:picChg>
        <pc:picChg chg="mod topLvl">
          <ac:chgData name="Chitambar, Eric" userId="05f873b4-a386-453d-a2e0-769001d3b38e" providerId="ADAL" clId="{0DCE2097-664E-448D-A63B-9CD5D6E59846}" dt="2022-06-25T13:28:07.514" v="2890" actId="1076"/>
          <ac:picMkLst>
            <pc:docMk/>
            <pc:sldMk cId="2993237397" sldId="266"/>
            <ac:picMk id="60" creationId="{ED2E07BD-444F-DFFF-B915-4CDA899BD0DC}"/>
          </ac:picMkLst>
        </pc:picChg>
        <pc:picChg chg="mod topLvl">
          <ac:chgData name="Chitambar, Eric" userId="05f873b4-a386-453d-a2e0-769001d3b38e" providerId="ADAL" clId="{0DCE2097-664E-448D-A63B-9CD5D6E59846}" dt="2022-06-25T13:28:10.454" v="2891" actId="1076"/>
          <ac:picMkLst>
            <pc:docMk/>
            <pc:sldMk cId="2993237397" sldId="266"/>
            <ac:picMk id="61" creationId="{000E1BF1-72EE-B9E2-4082-D24EA43AFB6E}"/>
          </ac:picMkLst>
        </pc:picChg>
        <pc:picChg chg="add del mod">
          <ac:chgData name="Chitambar, Eric" userId="05f873b4-a386-453d-a2e0-769001d3b38e" providerId="ADAL" clId="{0DCE2097-664E-448D-A63B-9CD5D6E59846}" dt="2022-06-25T13:26:54.748" v="2777" actId="478"/>
          <ac:picMkLst>
            <pc:docMk/>
            <pc:sldMk cId="2993237397" sldId="266"/>
            <ac:picMk id="64" creationId="{4704ACF2-0929-C586-2DE1-DF5E3745C2B8}"/>
          </ac:picMkLst>
        </pc:picChg>
        <pc:picChg chg="add mod">
          <ac:chgData name="Chitambar, Eric" userId="05f873b4-a386-453d-a2e0-769001d3b38e" providerId="ADAL" clId="{0DCE2097-664E-448D-A63B-9CD5D6E59846}" dt="2022-06-25T13:26:19.814" v="2726" actId="1076"/>
          <ac:picMkLst>
            <pc:docMk/>
            <pc:sldMk cId="2993237397" sldId="266"/>
            <ac:picMk id="66" creationId="{300E109E-3059-CE22-8D37-E77004E8BF99}"/>
          </ac:picMkLst>
        </pc:picChg>
        <pc:picChg chg="add del mod">
          <ac:chgData name="Chitambar, Eric" userId="05f873b4-a386-453d-a2e0-769001d3b38e" providerId="ADAL" clId="{0DCE2097-664E-448D-A63B-9CD5D6E59846}" dt="2022-06-25T13:27:18.519" v="2817" actId="478"/>
          <ac:picMkLst>
            <pc:docMk/>
            <pc:sldMk cId="2993237397" sldId="266"/>
            <ac:picMk id="69" creationId="{0EB2F7A0-6C91-9D47-D533-333E348B87AD}"/>
          </ac:picMkLst>
        </pc:picChg>
        <pc:picChg chg="add mod">
          <ac:chgData name="Chitambar, Eric" userId="05f873b4-a386-453d-a2e0-769001d3b38e" providerId="ADAL" clId="{0DCE2097-664E-448D-A63B-9CD5D6E59846}" dt="2022-06-25T13:26:19.814" v="2726" actId="1076"/>
          <ac:picMkLst>
            <pc:docMk/>
            <pc:sldMk cId="2993237397" sldId="266"/>
            <ac:picMk id="71" creationId="{7D625E9D-CE4B-C937-B530-24F94A617D15}"/>
          </ac:picMkLst>
        </pc:picChg>
        <pc:picChg chg="mod topLvl">
          <ac:chgData name="Chitambar, Eric" userId="05f873b4-a386-453d-a2e0-769001d3b38e" providerId="ADAL" clId="{0DCE2097-664E-448D-A63B-9CD5D6E59846}" dt="2022-06-25T13:28:07.514" v="2890" actId="1076"/>
          <ac:picMkLst>
            <pc:docMk/>
            <pc:sldMk cId="2993237397" sldId="266"/>
            <ac:picMk id="78" creationId="{A14B3004-865C-577A-5D48-259136594698}"/>
          </ac:picMkLst>
        </pc:picChg>
        <pc:picChg chg="add del mod">
          <ac:chgData name="Chitambar, Eric" userId="05f873b4-a386-453d-a2e0-769001d3b38e" providerId="ADAL" clId="{0DCE2097-664E-448D-A63B-9CD5D6E59846}" dt="2022-06-25T13:28:30.363" v="2919" actId="478"/>
          <ac:picMkLst>
            <pc:docMk/>
            <pc:sldMk cId="2993237397" sldId="266"/>
            <ac:picMk id="79" creationId="{301202F5-88BF-E02E-BD0A-C5472222B541}"/>
          </ac:picMkLst>
        </pc:picChg>
        <pc:picChg chg="add del mod">
          <ac:chgData name="Chitambar, Eric" userId="05f873b4-a386-453d-a2e0-769001d3b38e" providerId="ADAL" clId="{0DCE2097-664E-448D-A63B-9CD5D6E59846}" dt="2022-06-25T13:31:17.453" v="3011" actId="478"/>
          <ac:picMkLst>
            <pc:docMk/>
            <pc:sldMk cId="2993237397" sldId="266"/>
            <ac:picMk id="80" creationId="{BC5A4861-0BAA-7E72-F84D-F643E388C19C}"/>
          </ac:picMkLst>
        </pc:picChg>
        <pc:picChg chg="mod topLvl">
          <ac:chgData name="Chitambar, Eric" userId="05f873b4-a386-453d-a2e0-769001d3b38e" providerId="ADAL" clId="{0DCE2097-664E-448D-A63B-9CD5D6E59846}" dt="2022-06-25T13:27:39.134" v="2834" actId="1076"/>
          <ac:picMkLst>
            <pc:docMk/>
            <pc:sldMk cId="2993237397" sldId="266"/>
            <ac:picMk id="81" creationId="{E21500A1-F3E4-402F-B84B-3E114A93E5E4}"/>
          </ac:picMkLst>
        </pc:picChg>
        <pc:picChg chg="mod ord replST">
          <ac:chgData name="Chitambar, Eric" userId="05f873b4-a386-453d-a2e0-769001d3b38e" providerId="ADAL" clId="{0DCE2097-664E-448D-A63B-9CD5D6E59846}" dt="2022-06-25T13:31:33.673" v="3042" actId="1076"/>
          <ac:picMkLst>
            <pc:docMk/>
            <pc:sldMk cId="2993237397" sldId="266"/>
            <ac:picMk id="83" creationId="{38D6662E-31C3-B06A-5FD8-7528C205D418}"/>
          </ac:picMkLst>
        </pc:picChg>
        <pc:cxnChg chg="add mod">
          <ac:chgData name="Chitambar, Eric" userId="05f873b4-a386-453d-a2e0-769001d3b38e" providerId="ADAL" clId="{0DCE2097-664E-448D-A63B-9CD5D6E59846}" dt="2022-06-25T13:26:19.814" v="2726" actId="1076"/>
          <ac:cxnSpMkLst>
            <pc:docMk/>
            <pc:sldMk cId="2993237397" sldId="266"/>
            <ac:cxnSpMk id="33" creationId="{818870B1-A1EF-243A-FBC6-38B0AB55A243}"/>
          </ac:cxnSpMkLst>
        </pc:cxnChg>
        <pc:cxnChg chg="add mod">
          <ac:chgData name="Chitambar, Eric" userId="05f873b4-a386-453d-a2e0-769001d3b38e" providerId="ADAL" clId="{0DCE2097-664E-448D-A63B-9CD5D6E59846}" dt="2022-06-25T13:26:19.814" v="2726" actId="1076"/>
          <ac:cxnSpMkLst>
            <pc:docMk/>
            <pc:sldMk cId="2993237397" sldId="266"/>
            <ac:cxnSpMk id="34" creationId="{DC3CADA5-23CC-87D0-6895-3650AC4EE7FE}"/>
          </ac:cxnSpMkLst>
        </pc:cxnChg>
        <pc:cxnChg chg="del mod topLvl">
          <ac:chgData name="Chitambar, Eric" userId="05f873b4-a386-453d-a2e0-769001d3b38e" providerId="ADAL" clId="{0DCE2097-664E-448D-A63B-9CD5D6E59846}" dt="2022-06-25T13:23:55.405" v="2675" actId="478"/>
          <ac:cxnSpMkLst>
            <pc:docMk/>
            <pc:sldMk cId="2993237397" sldId="266"/>
            <ac:cxnSpMk id="38" creationId="{D0A9A314-3111-5D62-EE79-D27542D3F4E3}"/>
          </ac:cxnSpMkLst>
        </pc:cxnChg>
        <pc:cxnChg chg="del mod topLvl">
          <ac:chgData name="Chitambar, Eric" userId="05f873b4-a386-453d-a2e0-769001d3b38e" providerId="ADAL" clId="{0DCE2097-664E-448D-A63B-9CD5D6E59846}" dt="2022-06-25T13:23:55.405" v="2675" actId="478"/>
          <ac:cxnSpMkLst>
            <pc:docMk/>
            <pc:sldMk cId="2993237397" sldId="266"/>
            <ac:cxnSpMk id="39" creationId="{1E375D6B-6218-6C60-B3AA-287BB5A65239}"/>
          </ac:cxnSpMkLst>
        </pc:cxnChg>
        <pc:cxnChg chg="mod topLvl">
          <ac:chgData name="Chitambar, Eric" userId="05f873b4-a386-453d-a2e0-769001d3b38e" providerId="ADAL" clId="{0DCE2097-664E-448D-A63B-9CD5D6E59846}" dt="2022-06-25T13:28:07.514" v="2890" actId="1076"/>
          <ac:cxnSpMkLst>
            <pc:docMk/>
            <pc:sldMk cId="2993237397" sldId="266"/>
            <ac:cxnSpMk id="44" creationId="{25FA66D4-1BFD-023D-F639-E0911E322D95}"/>
          </ac:cxnSpMkLst>
        </pc:cxnChg>
        <pc:cxnChg chg="mod">
          <ac:chgData name="Chitambar, Eric" userId="05f873b4-a386-453d-a2e0-769001d3b38e" providerId="ADAL" clId="{0DCE2097-664E-448D-A63B-9CD5D6E59846}" dt="2022-06-25T13:23:09.494" v="2661" actId="165"/>
          <ac:cxnSpMkLst>
            <pc:docMk/>
            <pc:sldMk cId="2993237397" sldId="266"/>
            <ac:cxnSpMk id="48" creationId="{01FAC8FB-5E20-E349-FEE4-2DC243632F2C}"/>
          </ac:cxnSpMkLst>
        </pc:cxnChg>
        <pc:cxnChg chg="mod topLvl">
          <ac:chgData name="Chitambar, Eric" userId="05f873b4-a386-453d-a2e0-769001d3b38e" providerId="ADAL" clId="{0DCE2097-664E-448D-A63B-9CD5D6E59846}" dt="2022-06-25T13:27:39.134" v="2834" actId="1076"/>
          <ac:cxnSpMkLst>
            <pc:docMk/>
            <pc:sldMk cId="2993237397" sldId="266"/>
            <ac:cxnSpMk id="50" creationId="{9411BA70-840E-B26D-2202-99F47BE60213}"/>
          </ac:cxnSpMkLst>
        </pc:cxnChg>
        <pc:cxnChg chg="add del mod">
          <ac:chgData name="Chitambar, Eric" userId="05f873b4-a386-453d-a2e0-769001d3b38e" providerId="ADAL" clId="{0DCE2097-664E-448D-A63B-9CD5D6E59846}" dt="2022-06-25T13:23:44.170" v="2672" actId="478"/>
          <ac:cxnSpMkLst>
            <pc:docMk/>
            <pc:sldMk cId="2993237397" sldId="266"/>
            <ac:cxnSpMk id="53" creationId="{3015EEE9-A586-D68B-63E8-8887FD2E36DA}"/>
          </ac:cxnSpMkLst>
        </pc:cxnChg>
        <pc:cxnChg chg="add del mod">
          <ac:chgData name="Chitambar, Eric" userId="05f873b4-a386-453d-a2e0-769001d3b38e" providerId="ADAL" clId="{0DCE2097-664E-448D-A63B-9CD5D6E59846}" dt="2022-06-25T13:23:44.170" v="2672" actId="478"/>
          <ac:cxnSpMkLst>
            <pc:docMk/>
            <pc:sldMk cId="2993237397" sldId="266"/>
            <ac:cxnSpMk id="54" creationId="{E45527BA-D969-2404-887F-3BA9CEA45C32}"/>
          </ac:cxnSpMkLst>
        </pc:cxnChg>
        <pc:cxnChg chg="add del mod">
          <ac:chgData name="Chitambar, Eric" userId="05f873b4-a386-453d-a2e0-769001d3b38e" providerId="ADAL" clId="{0DCE2097-664E-448D-A63B-9CD5D6E59846}" dt="2022-06-25T13:25:04.664" v="2707" actId="478"/>
          <ac:cxnSpMkLst>
            <pc:docMk/>
            <pc:sldMk cId="2993237397" sldId="266"/>
            <ac:cxnSpMk id="62" creationId="{618BD668-D0F1-B5B9-AFED-09D1DC6FC815}"/>
          </ac:cxnSpMkLst>
        </pc:cxnChg>
        <pc:cxnChg chg="add mod">
          <ac:chgData name="Chitambar, Eric" userId="05f873b4-a386-453d-a2e0-769001d3b38e" providerId="ADAL" clId="{0DCE2097-664E-448D-A63B-9CD5D6E59846}" dt="2022-06-25T13:26:19.814" v="2726" actId="1076"/>
          <ac:cxnSpMkLst>
            <pc:docMk/>
            <pc:sldMk cId="2993237397" sldId="266"/>
            <ac:cxnSpMk id="63" creationId="{0DDB7EA4-1C4C-EDB6-E5D7-17AA1264DAF9}"/>
          </ac:cxnSpMkLst>
        </pc:cxnChg>
        <pc:cxnChg chg="add del mod">
          <ac:chgData name="Chitambar, Eric" userId="05f873b4-a386-453d-a2e0-769001d3b38e" providerId="ADAL" clId="{0DCE2097-664E-448D-A63B-9CD5D6E59846}" dt="2022-06-25T13:25:04.664" v="2707" actId="478"/>
          <ac:cxnSpMkLst>
            <pc:docMk/>
            <pc:sldMk cId="2993237397" sldId="266"/>
            <ac:cxnSpMk id="67" creationId="{F38963CB-71E7-FCEE-6C72-ECA72F7604D0}"/>
          </ac:cxnSpMkLst>
        </pc:cxnChg>
        <pc:cxnChg chg="add mod">
          <ac:chgData name="Chitambar, Eric" userId="05f873b4-a386-453d-a2e0-769001d3b38e" providerId="ADAL" clId="{0DCE2097-664E-448D-A63B-9CD5D6E59846}" dt="2022-06-25T13:26:19.814" v="2726" actId="1076"/>
          <ac:cxnSpMkLst>
            <pc:docMk/>
            <pc:sldMk cId="2993237397" sldId="266"/>
            <ac:cxnSpMk id="68" creationId="{3BB00EFE-39FB-F00F-7F50-7A9217C0E746}"/>
          </ac:cxnSpMkLst>
        </pc:cxnChg>
        <pc:cxnChg chg="mod topLvl">
          <ac:chgData name="Chitambar, Eric" userId="05f873b4-a386-453d-a2e0-769001d3b38e" providerId="ADAL" clId="{0DCE2097-664E-448D-A63B-9CD5D6E59846}" dt="2022-06-25T13:28:07.514" v="2890" actId="1076"/>
          <ac:cxnSpMkLst>
            <pc:docMk/>
            <pc:sldMk cId="2993237397" sldId="266"/>
            <ac:cxnSpMk id="73" creationId="{5CDA7960-85B1-53DE-6082-446D096E716D}"/>
          </ac:cxnSpMkLst>
        </pc:cxnChg>
        <pc:cxnChg chg="add mod">
          <ac:chgData name="Chitambar, Eric" userId="05f873b4-a386-453d-a2e0-769001d3b38e" providerId="ADAL" clId="{0DCE2097-664E-448D-A63B-9CD5D6E59846}" dt="2022-06-25T13:26:19.814" v="2726" actId="1076"/>
          <ac:cxnSpMkLst>
            <pc:docMk/>
            <pc:sldMk cId="2993237397" sldId="266"/>
            <ac:cxnSpMk id="74" creationId="{9139CFAC-CAB8-561B-BC69-CFFED0735C5D}"/>
          </ac:cxnSpMkLst>
        </pc:cxnChg>
        <pc:cxnChg chg="add mod">
          <ac:chgData name="Chitambar, Eric" userId="05f873b4-a386-453d-a2e0-769001d3b38e" providerId="ADAL" clId="{0DCE2097-664E-448D-A63B-9CD5D6E59846}" dt="2022-06-25T13:26:19.814" v="2726" actId="1076"/>
          <ac:cxnSpMkLst>
            <pc:docMk/>
            <pc:sldMk cId="2993237397" sldId="266"/>
            <ac:cxnSpMk id="75" creationId="{EC2420E5-49E8-1D3B-8771-A893AFA077CF}"/>
          </ac:cxnSpMkLst>
        </pc:cxnChg>
        <pc:cxnChg chg="mod topLvl">
          <ac:chgData name="Chitambar, Eric" userId="05f873b4-a386-453d-a2e0-769001d3b38e" providerId="ADAL" clId="{0DCE2097-664E-448D-A63B-9CD5D6E59846}" dt="2022-06-25T13:27:39.134" v="2834" actId="1076"/>
          <ac:cxnSpMkLst>
            <pc:docMk/>
            <pc:sldMk cId="2993237397" sldId="266"/>
            <ac:cxnSpMk id="76" creationId="{46621675-C5D2-E448-E6EA-8A8E6655C2B6}"/>
          </ac:cxnSpMkLst>
        </pc:cxnChg>
      </pc:sldChg>
      <pc:sldChg chg="addSp delSp modSp add mod modAnim">
        <pc:chgData name="Chitambar, Eric" userId="05f873b4-a386-453d-a2e0-769001d3b38e" providerId="ADAL" clId="{0DCE2097-664E-448D-A63B-9CD5D6E59846}" dt="2022-07-01T07:09:49.473" v="11296" actId="962"/>
        <pc:sldMkLst>
          <pc:docMk/>
          <pc:sldMk cId="2564985417" sldId="267"/>
        </pc:sldMkLst>
        <pc:spChg chg="del">
          <ac:chgData name="Chitambar, Eric" userId="05f873b4-a386-453d-a2e0-769001d3b38e" providerId="ADAL" clId="{0DCE2097-664E-448D-A63B-9CD5D6E59846}" dt="2022-06-25T13:43:30.978" v="3409" actId="478"/>
          <ac:spMkLst>
            <pc:docMk/>
            <pc:sldMk cId="2564985417" sldId="267"/>
            <ac:spMk id="10" creationId="{CF941875-7A5E-40C7-3FB0-C363F2CC83F9}"/>
          </ac:spMkLst>
        </pc:spChg>
        <pc:spChg chg="mod">
          <ac:chgData name="Chitambar, Eric" userId="05f873b4-a386-453d-a2e0-769001d3b38e" providerId="ADAL" clId="{0DCE2097-664E-448D-A63B-9CD5D6E59846}" dt="2022-06-25T13:31:45.453" v="3071" actId="20577"/>
          <ac:spMkLst>
            <pc:docMk/>
            <pc:sldMk cId="2564985417" sldId="267"/>
            <ac:spMk id="11" creationId="{AD0AFD26-3125-EC21-AE30-63C8FBAC3E71}"/>
          </ac:spMkLst>
        </pc:spChg>
        <pc:spChg chg="del">
          <ac:chgData name="Chitambar, Eric" userId="05f873b4-a386-453d-a2e0-769001d3b38e" providerId="ADAL" clId="{0DCE2097-664E-448D-A63B-9CD5D6E59846}" dt="2022-06-25T13:43:30.978" v="3409" actId="478"/>
          <ac:spMkLst>
            <pc:docMk/>
            <pc:sldMk cId="2564985417" sldId="267"/>
            <ac:spMk id="42" creationId="{0D9B5A31-E915-AE7F-D238-A54A6118A492}"/>
          </ac:spMkLst>
        </pc:spChg>
        <pc:spChg chg="del">
          <ac:chgData name="Chitambar, Eric" userId="05f873b4-a386-453d-a2e0-769001d3b38e" providerId="ADAL" clId="{0DCE2097-664E-448D-A63B-9CD5D6E59846}" dt="2022-06-25T13:43:30.978" v="3409" actId="478"/>
          <ac:spMkLst>
            <pc:docMk/>
            <pc:sldMk cId="2564985417" sldId="267"/>
            <ac:spMk id="43" creationId="{23BDBE6C-902B-B734-285F-65AB9A0840D8}"/>
          </ac:spMkLst>
        </pc:spChg>
        <pc:spChg chg="add mod">
          <ac:chgData name="Chitambar, Eric" userId="05f873b4-a386-453d-a2e0-769001d3b38e" providerId="ADAL" clId="{0DCE2097-664E-448D-A63B-9CD5D6E59846}" dt="2022-06-26T21:57:42.174" v="9976" actId="164"/>
          <ac:spMkLst>
            <pc:docMk/>
            <pc:sldMk cId="2564985417" sldId="267"/>
            <ac:spMk id="53" creationId="{C778EDF7-021E-E189-C67C-95B4079405B6}"/>
          </ac:spMkLst>
        </pc:spChg>
        <pc:spChg chg="del">
          <ac:chgData name="Chitambar, Eric" userId="05f873b4-a386-453d-a2e0-769001d3b38e" providerId="ADAL" clId="{0DCE2097-664E-448D-A63B-9CD5D6E59846}" dt="2022-06-25T13:43:30.978" v="3409" actId="478"/>
          <ac:spMkLst>
            <pc:docMk/>
            <pc:sldMk cId="2564985417" sldId="267"/>
            <ac:spMk id="65" creationId="{8C907468-78F4-7B1E-A414-B13B14A5FC4F}"/>
          </ac:spMkLst>
        </pc:spChg>
        <pc:spChg chg="del">
          <ac:chgData name="Chitambar, Eric" userId="05f873b4-a386-453d-a2e0-769001d3b38e" providerId="ADAL" clId="{0DCE2097-664E-448D-A63B-9CD5D6E59846}" dt="2022-06-25T13:43:30.978" v="3409" actId="478"/>
          <ac:spMkLst>
            <pc:docMk/>
            <pc:sldMk cId="2564985417" sldId="267"/>
            <ac:spMk id="70" creationId="{EFCB0832-408B-0A9B-2D99-30B5A1DD8C44}"/>
          </ac:spMkLst>
        </pc:spChg>
        <pc:spChg chg="del">
          <ac:chgData name="Chitambar, Eric" userId="05f873b4-a386-453d-a2e0-769001d3b38e" providerId="ADAL" clId="{0DCE2097-664E-448D-A63B-9CD5D6E59846}" dt="2022-06-25T13:43:30.978" v="3409" actId="478"/>
          <ac:spMkLst>
            <pc:docMk/>
            <pc:sldMk cId="2564985417" sldId="267"/>
            <ac:spMk id="77" creationId="{AE9AC4EF-BE77-EF13-F646-60858646AD96}"/>
          </ac:spMkLst>
        </pc:spChg>
        <pc:spChg chg="add mod">
          <ac:chgData name="Chitambar, Eric" userId="05f873b4-a386-453d-a2e0-769001d3b38e" providerId="ADAL" clId="{0DCE2097-664E-448D-A63B-9CD5D6E59846}" dt="2022-06-25T14:06:34.291" v="4154" actId="20577"/>
          <ac:spMkLst>
            <pc:docMk/>
            <pc:sldMk cId="2564985417" sldId="267"/>
            <ac:spMk id="115" creationId="{93830ECF-F3D3-5B35-CA29-B89859BF30FA}"/>
          </ac:spMkLst>
        </pc:spChg>
        <pc:spChg chg="add mod">
          <ac:chgData name="Chitambar, Eric" userId="05f873b4-a386-453d-a2e0-769001d3b38e" providerId="ADAL" clId="{0DCE2097-664E-448D-A63B-9CD5D6E59846}" dt="2022-06-25T14:16:46.615" v="4428" actId="14100"/>
          <ac:spMkLst>
            <pc:docMk/>
            <pc:sldMk cId="2564985417" sldId="267"/>
            <ac:spMk id="116" creationId="{8363D6C8-3E4A-D35D-6384-1AA58970BC45}"/>
          </ac:spMkLst>
        </pc:spChg>
        <pc:grpChg chg="add mod">
          <ac:chgData name="Chitambar, Eric" userId="05f873b4-a386-453d-a2e0-769001d3b38e" providerId="ADAL" clId="{0DCE2097-664E-448D-A63B-9CD5D6E59846}" dt="2022-06-26T21:57:42.174" v="9976" actId="164"/>
          <ac:grpSpMkLst>
            <pc:docMk/>
            <pc:sldMk cId="2564985417" sldId="267"/>
            <ac:grpSpMk id="2" creationId="{6EAFB620-50D0-D08E-FC1C-DB20BDEBD0D8}"/>
          </ac:grpSpMkLst>
        </pc:grpChg>
        <pc:grpChg chg="del">
          <ac:chgData name="Chitambar, Eric" userId="05f873b4-a386-453d-a2e0-769001d3b38e" providerId="ADAL" clId="{0DCE2097-664E-448D-A63B-9CD5D6E59846}" dt="2022-06-25T13:43:30.978" v="3409" actId="478"/>
          <ac:grpSpMkLst>
            <pc:docMk/>
            <pc:sldMk cId="2564985417" sldId="267"/>
            <ac:grpSpMk id="45" creationId="{28F200E5-A802-874F-C440-F7CA89CC8439}"/>
          </ac:grpSpMkLst>
        </pc:grpChg>
        <pc:picChg chg="del">
          <ac:chgData name="Chitambar, Eric" userId="05f873b4-a386-453d-a2e0-769001d3b38e" providerId="ADAL" clId="{0DCE2097-664E-448D-A63B-9CD5D6E59846}" dt="2022-06-25T13:43:30.978" v="3409" actId="478"/>
          <ac:picMkLst>
            <pc:docMk/>
            <pc:sldMk cId="2564985417" sldId="267"/>
            <ac:picMk id="3" creationId="{8D0A0DB4-9639-93DC-FAEC-B998C8CADC96}"/>
          </ac:picMkLst>
        </pc:picChg>
        <pc:picChg chg="del mod ord replST">
          <ac:chgData name="Chitambar, Eric" userId="05f873b4-a386-453d-a2e0-769001d3b38e" providerId="ADAL" clId="{0DCE2097-664E-448D-A63B-9CD5D6E59846}" dt="2022-07-01T07:09:49.473" v="11294" actId="478"/>
          <ac:picMkLst>
            <pc:docMk/>
            <pc:sldMk cId="2564985417" sldId="267"/>
            <ac:picMk id="4" creationId="{594830C8-95D5-878F-7175-98112015294D}"/>
          </ac:picMkLst>
        </pc:picChg>
        <pc:picChg chg="del mod replST">
          <ac:chgData name="Chitambar, Eric" userId="05f873b4-a386-453d-a2e0-769001d3b38e" providerId="ADAL" clId="{0DCE2097-664E-448D-A63B-9CD5D6E59846}" dt="2022-06-25T13:44:36.790" v="3459" actId="478"/>
          <ac:picMkLst>
            <pc:docMk/>
            <pc:sldMk cId="2564985417" sldId="267"/>
            <ac:picMk id="4" creationId="{DFC94B9D-F9B1-10D1-D694-F36C550BA5A6}"/>
          </ac:picMkLst>
        </pc:picChg>
        <pc:picChg chg="del">
          <ac:chgData name="Chitambar, Eric" userId="05f873b4-a386-453d-a2e0-769001d3b38e" providerId="ADAL" clId="{0DCE2097-664E-448D-A63B-9CD5D6E59846}" dt="2022-06-25T13:43:30.978" v="3409" actId="478"/>
          <ac:picMkLst>
            <pc:docMk/>
            <pc:sldMk cId="2564985417" sldId="267"/>
            <ac:picMk id="5" creationId="{3C3B57A8-D8B9-0F23-C2A3-7065D6D0159F}"/>
          </ac:picMkLst>
        </pc:picChg>
        <pc:picChg chg="mod ord replST">
          <ac:chgData name="Chitambar, Eric" userId="05f873b4-a386-453d-a2e0-769001d3b38e" providerId="ADAL" clId="{0DCE2097-664E-448D-A63B-9CD5D6E59846}" dt="2022-07-01T07:09:01.302" v="11266" actId="962"/>
          <ac:picMkLst>
            <pc:docMk/>
            <pc:sldMk cId="2564985417" sldId="267"/>
            <ac:picMk id="5" creationId="{BAAD7F0E-FA46-B999-6D8B-FD9BA26A37C1}"/>
          </ac:picMkLst>
        </pc:picChg>
        <pc:picChg chg="mod ord replST">
          <ac:chgData name="Chitambar, Eric" userId="05f873b4-a386-453d-a2e0-769001d3b38e" providerId="ADAL" clId="{0DCE2097-664E-448D-A63B-9CD5D6E59846}" dt="2022-07-01T07:09:49.473" v="11296" actId="962"/>
          <ac:picMkLst>
            <pc:docMk/>
            <pc:sldMk cId="2564985417" sldId="267"/>
            <ac:picMk id="7" creationId="{4019E6FC-0ED1-C2DD-83EB-31C1CF5007C1}"/>
          </ac:picMkLst>
        </pc:picChg>
        <pc:picChg chg="del mod ord replST">
          <ac:chgData name="Chitambar, Eric" userId="05f873b4-a386-453d-a2e0-769001d3b38e" providerId="ADAL" clId="{0DCE2097-664E-448D-A63B-9CD5D6E59846}" dt="2022-06-25T13:44:46.045" v="3488" actId="478"/>
          <ac:picMkLst>
            <pc:docMk/>
            <pc:sldMk cId="2564985417" sldId="267"/>
            <ac:picMk id="7" creationId="{9763556F-3787-93DC-CF6B-C5BE3344E4B4}"/>
          </ac:picMkLst>
        </pc:picChg>
        <pc:picChg chg="del mod ord replST">
          <ac:chgData name="Chitambar, Eric" userId="05f873b4-a386-453d-a2e0-769001d3b38e" providerId="ADAL" clId="{0DCE2097-664E-448D-A63B-9CD5D6E59846}" dt="2022-06-25T13:44:57.630" v="3517" actId="478"/>
          <ac:picMkLst>
            <pc:docMk/>
            <pc:sldMk cId="2564985417" sldId="267"/>
            <ac:picMk id="9" creationId="{BA033C20-3DA2-AF7C-BD2D-07861817FB3D}"/>
          </ac:picMkLst>
        </pc:picChg>
        <pc:picChg chg="mod ord replST">
          <ac:chgData name="Chitambar, Eric" userId="05f873b4-a386-453d-a2e0-769001d3b38e" providerId="ADAL" clId="{0DCE2097-664E-448D-A63B-9CD5D6E59846}" dt="2022-06-25T13:53:10.549" v="3832" actId="1076"/>
          <ac:picMkLst>
            <pc:docMk/>
            <pc:sldMk cId="2564985417" sldId="267"/>
            <ac:picMk id="13" creationId="{203EA4DA-7587-EBAB-D0A9-24913CAA6199}"/>
          </ac:picMkLst>
        </pc:picChg>
        <pc:picChg chg="mod replST">
          <ac:chgData name="Chitambar, Eric" userId="05f873b4-a386-453d-a2e0-769001d3b38e" providerId="ADAL" clId="{0DCE2097-664E-448D-A63B-9CD5D6E59846}" dt="2022-06-25T13:53:10.549" v="3832" actId="1076"/>
          <ac:picMkLst>
            <pc:docMk/>
            <pc:sldMk cId="2564985417" sldId="267"/>
            <ac:picMk id="15" creationId="{94D09508-724B-D1BF-B311-4F9AFDA77AD8}"/>
          </ac:picMkLst>
        </pc:picChg>
        <pc:picChg chg="del mod replST">
          <ac:chgData name="Chitambar, Eric" userId="05f873b4-a386-453d-a2e0-769001d3b38e" providerId="ADAL" clId="{0DCE2097-664E-448D-A63B-9CD5D6E59846}" dt="2022-06-25T13:51:08.059" v="3695" actId="478"/>
          <ac:picMkLst>
            <pc:docMk/>
            <pc:sldMk cId="2564985417" sldId="267"/>
            <ac:picMk id="17" creationId="{57CAFE3A-B929-790F-CEFD-A22B3B88303A}"/>
          </ac:picMkLst>
        </pc:picChg>
        <pc:picChg chg="del">
          <ac:chgData name="Chitambar, Eric" userId="05f873b4-a386-453d-a2e0-769001d3b38e" providerId="ADAL" clId="{0DCE2097-664E-448D-A63B-9CD5D6E59846}" dt="2022-06-25T13:43:30.978" v="3409" actId="478"/>
          <ac:picMkLst>
            <pc:docMk/>
            <pc:sldMk cId="2564985417" sldId="267"/>
            <ac:picMk id="22" creationId="{C86107DE-69CF-AB2E-7E52-45A13C20DBB9}"/>
          </ac:picMkLst>
        </pc:picChg>
        <pc:picChg chg="del mod">
          <ac:chgData name="Chitambar, Eric" userId="05f873b4-a386-453d-a2e0-769001d3b38e" providerId="ADAL" clId="{0DCE2097-664E-448D-A63B-9CD5D6E59846}" dt="2022-06-25T13:55:04.798" v="3893" actId="478"/>
          <ac:picMkLst>
            <pc:docMk/>
            <pc:sldMk cId="2564985417" sldId="267"/>
            <ac:picMk id="25" creationId="{66AD8AA2-795F-924E-DBB6-ACDAEDF924AE}"/>
          </ac:picMkLst>
        </pc:picChg>
        <pc:picChg chg="del mod">
          <ac:chgData name="Chitambar, Eric" userId="05f873b4-a386-453d-a2e0-769001d3b38e" providerId="ADAL" clId="{0DCE2097-664E-448D-A63B-9CD5D6E59846}" dt="2022-06-25T13:55:52.885" v="3968" actId="478"/>
          <ac:picMkLst>
            <pc:docMk/>
            <pc:sldMk cId="2564985417" sldId="267"/>
            <ac:picMk id="28" creationId="{5A642C1D-5F6B-91E1-CCE2-8CB272C90F5A}"/>
          </ac:picMkLst>
        </pc:picChg>
        <pc:picChg chg="del">
          <ac:chgData name="Chitambar, Eric" userId="05f873b4-a386-453d-a2e0-769001d3b38e" providerId="ADAL" clId="{0DCE2097-664E-448D-A63B-9CD5D6E59846}" dt="2022-06-25T13:43:30.978" v="3409" actId="478"/>
          <ac:picMkLst>
            <pc:docMk/>
            <pc:sldMk cId="2564985417" sldId="267"/>
            <ac:picMk id="30" creationId="{AEEFCF90-E9D4-4193-0774-F566E50DDBAC}"/>
          </ac:picMkLst>
        </pc:picChg>
        <pc:picChg chg="del">
          <ac:chgData name="Chitambar, Eric" userId="05f873b4-a386-453d-a2e0-769001d3b38e" providerId="ADAL" clId="{0DCE2097-664E-448D-A63B-9CD5D6E59846}" dt="2022-06-25T13:43:30.978" v="3409" actId="478"/>
          <ac:picMkLst>
            <pc:docMk/>
            <pc:sldMk cId="2564985417" sldId="267"/>
            <ac:picMk id="36" creationId="{C9D6D17A-7907-A515-642D-1AEFC9560CD1}"/>
          </ac:picMkLst>
        </pc:picChg>
        <pc:picChg chg="del">
          <ac:chgData name="Chitambar, Eric" userId="05f873b4-a386-453d-a2e0-769001d3b38e" providerId="ADAL" clId="{0DCE2097-664E-448D-A63B-9CD5D6E59846}" dt="2022-06-25T13:43:30.978" v="3409" actId="478"/>
          <ac:picMkLst>
            <pc:docMk/>
            <pc:sldMk cId="2564985417" sldId="267"/>
            <ac:picMk id="51" creationId="{5546DFF5-BBDA-2A16-03DB-595BDE4DA89F}"/>
          </ac:picMkLst>
        </pc:picChg>
        <pc:picChg chg="del">
          <ac:chgData name="Chitambar, Eric" userId="05f873b4-a386-453d-a2e0-769001d3b38e" providerId="ADAL" clId="{0DCE2097-664E-448D-A63B-9CD5D6E59846}" dt="2022-06-25T13:43:30.978" v="3409" actId="478"/>
          <ac:picMkLst>
            <pc:docMk/>
            <pc:sldMk cId="2564985417" sldId="267"/>
            <ac:picMk id="52" creationId="{7A2E955C-60CE-638F-FBEE-9734ED6D1B9B}"/>
          </ac:picMkLst>
        </pc:picChg>
        <pc:picChg chg="add mod">
          <ac:chgData name="Chitambar, Eric" userId="05f873b4-a386-453d-a2e0-769001d3b38e" providerId="ADAL" clId="{0DCE2097-664E-448D-A63B-9CD5D6E59846}" dt="2022-06-26T21:57:42.174" v="9976" actId="164"/>
          <ac:picMkLst>
            <pc:docMk/>
            <pc:sldMk cId="2564985417" sldId="267"/>
            <ac:picMk id="54" creationId="{220BC181-8A7F-3430-EDC0-0325657C5D30}"/>
          </ac:picMkLst>
        </pc:picChg>
        <pc:picChg chg="mod replST">
          <ac:chgData name="Chitambar, Eric" userId="05f873b4-a386-453d-a2e0-769001d3b38e" providerId="ADAL" clId="{0DCE2097-664E-448D-A63B-9CD5D6E59846}" dt="2022-06-26T21:57:42.174" v="9976" actId="164"/>
          <ac:picMkLst>
            <pc:docMk/>
            <pc:sldMk cId="2564985417" sldId="267"/>
            <ac:picMk id="55" creationId="{A9C1FF94-80AA-9FDD-16C7-41053CE4FFE0}"/>
          </ac:picMkLst>
        </pc:picChg>
        <pc:picChg chg="del mod ord replST">
          <ac:chgData name="Chitambar, Eric" userId="05f873b4-a386-453d-a2e0-769001d3b38e" providerId="ADAL" clId="{0DCE2097-664E-448D-A63B-9CD5D6E59846}" dt="2022-06-25T13:51:18.919" v="3724" actId="478"/>
          <ac:picMkLst>
            <pc:docMk/>
            <pc:sldMk cId="2564985417" sldId="267"/>
            <ac:picMk id="57" creationId="{CD6A089C-5D5E-14E0-006E-83CB46C3ABE2}"/>
          </ac:picMkLst>
        </pc:picChg>
        <pc:picChg chg="del">
          <ac:chgData name="Chitambar, Eric" userId="05f873b4-a386-453d-a2e0-769001d3b38e" providerId="ADAL" clId="{0DCE2097-664E-448D-A63B-9CD5D6E59846}" dt="2022-06-25T13:43:30.978" v="3409" actId="478"/>
          <ac:picMkLst>
            <pc:docMk/>
            <pc:sldMk cId="2564985417" sldId="267"/>
            <ac:picMk id="60" creationId="{ED2E07BD-444F-DFFF-B915-4CDA899BD0DC}"/>
          </ac:picMkLst>
        </pc:picChg>
        <pc:picChg chg="del">
          <ac:chgData name="Chitambar, Eric" userId="05f873b4-a386-453d-a2e0-769001d3b38e" providerId="ADAL" clId="{0DCE2097-664E-448D-A63B-9CD5D6E59846}" dt="2022-06-25T13:43:30.978" v="3409" actId="478"/>
          <ac:picMkLst>
            <pc:docMk/>
            <pc:sldMk cId="2564985417" sldId="267"/>
            <ac:picMk id="61" creationId="{000E1BF1-72EE-B9E2-4082-D24EA43AFB6E}"/>
          </ac:picMkLst>
        </pc:picChg>
        <pc:picChg chg="del">
          <ac:chgData name="Chitambar, Eric" userId="05f873b4-a386-453d-a2e0-769001d3b38e" providerId="ADAL" clId="{0DCE2097-664E-448D-A63B-9CD5D6E59846}" dt="2022-06-25T13:43:30.978" v="3409" actId="478"/>
          <ac:picMkLst>
            <pc:docMk/>
            <pc:sldMk cId="2564985417" sldId="267"/>
            <ac:picMk id="66" creationId="{300E109E-3059-CE22-8D37-E77004E8BF99}"/>
          </ac:picMkLst>
        </pc:picChg>
        <pc:picChg chg="mod ord replST">
          <ac:chgData name="Chitambar, Eric" userId="05f873b4-a386-453d-a2e0-769001d3b38e" providerId="ADAL" clId="{0DCE2097-664E-448D-A63B-9CD5D6E59846}" dt="2022-06-26T21:57:42.174" v="9976" actId="164"/>
          <ac:picMkLst>
            <pc:docMk/>
            <pc:sldMk cId="2564985417" sldId="267"/>
            <ac:picMk id="69" creationId="{D0F1180F-769D-B30C-42AF-5FBE939308ED}"/>
          </ac:picMkLst>
        </pc:picChg>
        <pc:picChg chg="del">
          <ac:chgData name="Chitambar, Eric" userId="05f873b4-a386-453d-a2e0-769001d3b38e" providerId="ADAL" clId="{0DCE2097-664E-448D-A63B-9CD5D6E59846}" dt="2022-06-25T13:43:30.978" v="3409" actId="478"/>
          <ac:picMkLst>
            <pc:docMk/>
            <pc:sldMk cId="2564985417" sldId="267"/>
            <ac:picMk id="71" creationId="{7D625E9D-CE4B-C937-B530-24F94A617D15}"/>
          </ac:picMkLst>
        </pc:picChg>
        <pc:picChg chg="del">
          <ac:chgData name="Chitambar, Eric" userId="05f873b4-a386-453d-a2e0-769001d3b38e" providerId="ADAL" clId="{0DCE2097-664E-448D-A63B-9CD5D6E59846}" dt="2022-06-25T13:43:30.978" v="3409" actId="478"/>
          <ac:picMkLst>
            <pc:docMk/>
            <pc:sldMk cId="2564985417" sldId="267"/>
            <ac:picMk id="78" creationId="{A14B3004-865C-577A-5D48-259136594698}"/>
          </ac:picMkLst>
        </pc:picChg>
        <pc:picChg chg="add del mod">
          <ac:chgData name="Chitambar, Eric" userId="05f873b4-a386-453d-a2e0-769001d3b38e" providerId="ADAL" clId="{0DCE2097-664E-448D-A63B-9CD5D6E59846}" dt="2022-06-25T13:50:22.774" v="3657" actId="478"/>
          <ac:picMkLst>
            <pc:docMk/>
            <pc:sldMk cId="2564985417" sldId="267"/>
            <ac:picMk id="79" creationId="{8394331D-A1ED-F6C0-10DD-6AFF98D710F9}"/>
          </ac:picMkLst>
        </pc:picChg>
        <pc:picChg chg="del">
          <ac:chgData name="Chitambar, Eric" userId="05f873b4-a386-453d-a2e0-769001d3b38e" providerId="ADAL" clId="{0DCE2097-664E-448D-A63B-9CD5D6E59846}" dt="2022-06-25T13:43:30.978" v="3409" actId="478"/>
          <ac:picMkLst>
            <pc:docMk/>
            <pc:sldMk cId="2564985417" sldId="267"/>
            <ac:picMk id="81" creationId="{E21500A1-F3E4-402F-B84B-3E114A93E5E4}"/>
          </ac:picMkLst>
        </pc:picChg>
        <pc:picChg chg="mod ord replST">
          <ac:chgData name="Chitambar, Eric" userId="05f873b4-a386-453d-a2e0-769001d3b38e" providerId="ADAL" clId="{0DCE2097-664E-448D-A63B-9CD5D6E59846}" dt="2022-06-26T21:57:42.174" v="9976" actId="164"/>
          <ac:picMkLst>
            <pc:docMk/>
            <pc:sldMk cId="2564985417" sldId="267"/>
            <ac:picMk id="82" creationId="{0CC56F44-0734-2EBD-F186-33BC8E7FCE10}"/>
          </ac:picMkLst>
        </pc:picChg>
        <pc:picChg chg="del">
          <ac:chgData name="Chitambar, Eric" userId="05f873b4-a386-453d-a2e0-769001d3b38e" providerId="ADAL" clId="{0DCE2097-664E-448D-A63B-9CD5D6E59846}" dt="2022-06-25T14:01:57.776" v="3973" actId="478"/>
          <ac:picMkLst>
            <pc:docMk/>
            <pc:sldMk cId="2564985417" sldId="267"/>
            <ac:picMk id="83" creationId="{38D6662E-31C3-B06A-5FD8-7528C205D418}"/>
          </ac:picMkLst>
        </pc:picChg>
        <pc:picChg chg="del mod replST">
          <ac:chgData name="Chitambar, Eric" userId="05f873b4-a386-453d-a2e0-769001d3b38e" providerId="ADAL" clId="{0DCE2097-664E-448D-A63B-9CD5D6E59846}" dt="2022-06-25T13:52:28.182" v="3777" actId="478"/>
          <ac:picMkLst>
            <pc:docMk/>
            <pc:sldMk cId="2564985417" sldId="267"/>
            <ac:picMk id="85" creationId="{338CF241-AF83-37E3-EF8D-64282C416DF6}"/>
          </ac:picMkLst>
        </pc:picChg>
        <pc:picChg chg="del mod ord replST">
          <ac:chgData name="Chitambar, Eric" userId="05f873b4-a386-453d-a2e0-769001d3b38e" providerId="ADAL" clId="{0DCE2097-664E-448D-A63B-9CD5D6E59846}" dt="2022-06-25T13:52:44.458" v="3804" actId="478"/>
          <ac:picMkLst>
            <pc:docMk/>
            <pc:sldMk cId="2564985417" sldId="267"/>
            <ac:picMk id="87" creationId="{4389622D-7BE2-E60E-20A0-9931507062CA}"/>
          </ac:picMkLst>
        </pc:picChg>
        <pc:picChg chg="mod ord replST">
          <ac:chgData name="Chitambar, Eric" userId="05f873b4-a386-453d-a2e0-769001d3b38e" providerId="ADAL" clId="{0DCE2097-664E-448D-A63B-9CD5D6E59846}" dt="2022-06-26T21:57:42.174" v="9976" actId="164"/>
          <ac:picMkLst>
            <pc:docMk/>
            <pc:sldMk cId="2564985417" sldId="267"/>
            <ac:picMk id="89" creationId="{59CAE259-6C07-184A-B49E-804E1F277B4B}"/>
          </ac:picMkLst>
        </pc:picChg>
        <pc:picChg chg="mod replST">
          <ac:chgData name="Chitambar, Eric" userId="05f873b4-a386-453d-a2e0-769001d3b38e" providerId="ADAL" clId="{0DCE2097-664E-448D-A63B-9CD5D6E59846}" dt="2022-06-26T21:57:42.174" v="9976" actId="164"/>
          <ac:picMkLst>
            <pc:docMk/>
            <pc:sldMk cId="2564985417" sldId="267"/>
            <ac:picMk id="91" creationId="{714070E9-FBE1-0479-39FD-0DC6180C77E1}"/>
          </ac:picMkLst>
        </pc:picChg>
        <pc:picChg chg="add mod">
          <ac:chgData name="Chitambar, Eric" userId="05f873b4-a386-453d-a2e0-769001d3b38e" providerId="ADAL" clId="{0DCE2097-664E-448D-A63B-9CD5D6E59846}" dt="2022-06-26T21:57:51.647" v="9979" actId="1076"/>
          <ac:picMkLst>
            <pc:docMk/>
            <pc:sldMk cId="2564985417" sldId="267"/>
            <ac:picMk id="92" creationId="{B3164ACC-4DB0-A95B-F5F2-AB8525EC6AFD}"/>
          </ac:picMkLst>
        </pc:picChg>
        <pc:picChg chg="del mod replST">
          <ac:chgData name="Chitambar, Eric" userId="05f873b4-a386-453d-a2e0-769001d3b38e" providerId="ADAL" clId="{0DCE2097-664E-448D-A63B-9CD5D6E59846}" dt="2022-06-25T13:54:24.192" v="3885" actId="478"/>
          <ac:picMkLst>
            <pc:docMk/>
            <pc:sldMk cId="2564985417" sldId="267"/>
            <ac:picMk id="94" creationId="{8A2DA31E-4A2D-C81F-581F-FD4739FB7E26}"/>
          </ac:picMkLst>
        </pc:picChg>
        <pc:picChg chg="mod ord replST">
          <ac:chgData name="Chitambar, Eric" userId="05f873b4-a386-453d-a2e0-769001d3b38e" providerId="ADAL" clId="{0DCE2097-664E-448D-A63B-9CD5D6E59846}" dt="2022-06-25T14:01:54.726" v="3972" actId="1076"/>
          <ac:picMkLst>
            <pc:docMk/>
            <pc:sldMk cId="2564985417" sldId="267"/>
            <ac:picMk id="96" creationId="{0B86EF7A-D939-BF22-8E14-AF6C8D598CC5}"/>
          </ac:picMkLst>
        </pc:picChg>
        <pc:picChg chg="add mod">
          <ac:chgData name="Chitambar, Eric" userId="05f873b4-a386-453d-a2e0-769001d3b38e" providerId="ADAL" clId="{0DCE2097-664E-448D-A63B-9CD5D6E59846}" dt="2022-06-25T14:01:54.726" v="3972" actId="1076"/>
          <ac:picMkLst>
            <pc:docMk/>
            <pc:sldMk cId="2564985417" sldId="267"/>
            <ac:picMk id="97" creationId="{6B37B114-B7E1-EF00-A7F1-138A22483AF3}"/>
          </ac:picMkLst>
        </pc:picChg>
        <pc:picChg chg="add del mod">
          <ac:chgData name="Chitambar, Eric" userId="05f873b4-a386-453d-a2e0-769001d3b38e" providerId="ADAL" clId="{0DCE2097-664E-448D-A63B-9CD5D6E59846}" dt="2022-06-25T13:55:22.539" v="3919" actId="478"/>
          <ac:picMkLst>
            <pc:docMk/>
            <pc:sldMk cId="2564985417" sldId="267"/>
            <ac:picMk id="98" creationId="{AE1D46BE-E3EB-F1BD-33BD-07065BC4982A}"/>
          </ac:picMkLst>
        </pc:picChg>
        <pc:picChg chg="mod ord replST">
          <ac:chgData name="Chitambar, Eric" userId="05f873b4-a386-453d-a2e0-769001d3b38e" providerId="ADAL" clId="{0DCE2097-664E-448D-A63B-9CD5D6E59846}" dt="2022-06-25T14:01:54.726" v="3972" actId="1076"/>
          <ac:picMkLst>
            <pc:docMk/>
            <pc:sldMk cId="2564985417" sldId="267"/>
            <ac:picMk id="100" creationId="{7846443E-FD14-F9D8-CDFD-F04546C19E1E}"/>
          </ac:picMkLst>
        </pc:picChg>
        <pc:picChg chg="mod ord replST">
          <ac:chgData name="Chitambar, Eric" userId="05f873b4-a386-453d-a2e0-769001d3b38e" providerId="ADAL" clId="{0DCE2097-664E-448D-A63B-9CD5D6E59846}" dt="2022-06-25T14:01:54.726" v="3972" actId="1076"/>
          <ac:picMkLst>
            <pc:docMk/>
            <pc:sldMk cId="2564985417" sldId="267"/>
            <ac:picMk id="102" creationId="{95DA5485-64E5-9852-F225-D98AE89261AD}"/>
          </ac:picMkLst>
        </pc:picChg>
        <pc:picChg chg="add del mod">
          <ac:chgData name="Chitambar, Eric" userId="05f873b4-a386-453d-a2e0-769001d3b38e" providerId="ADAL" clId="{0DCE2097-664E-448D-A63B-9CD5D6E59846}" dt="2022-06-25T14:03:03.132" v="3976" actId="478"/>
          <ac:picMkLst>
            <pc:docMk/>
            <pc:sldMk cId="2564985417" sldId="267"/>
            <ac:picMk id="103" creationId="{3706EE7E-4075-8C7B-865E-97AD34099FC9}"/>
          </ac:picMkLst>
        </pc:picChg>
        <pc:picChg chg="add del mod">
          <ac:chgData name="Chitambar, Eric" userId="05f873b4-a386-453d-a2e0-769001d3b38e" providerId="ADAL" clId="{0DCE2097-664E-448D-A63B-9CD5D6E59846}" dt="2022-06-25T14:03:03.132" v="3976" actId="478"/>
          <ac:picMkLst>
            <pc:docMk/>
            <pc:sldMk cId="2564985417" sldId="267"/>
            <ac:picMk id="104" creationId="{697FFB6A-55D1-0E31-278A-6C5957CA65D7}"/>
          </ac:picMkLst>
        </pc:picChg>
        <pc:picChg chg="del mod replST">
          <ac:chgData name="Chitambar, Eric" userId="05f873b4-a386-453d-a2e0-769001d3b38e" providerId="ADAL" clId="{0DCE2097-664E-448D-A63B-9CD5D6E59846}" dt="2022-06-25T14:03:46.623" v="4025" actId="478"/>
          <ac:picMkLst>
            <pc:docMk/>
            <pc:sldMk cId="2564985417" sldId="267"/>
            <ac:picMk id="106" creationId="{D7A966FF-AA84-F0D0-3F0E-1094A7A452B4}"/>
          </ac:picMkLst>
        </pc:picChg>
        <pc:picChg chg="del mod ord replST">
          <ac:chgData name="Chitambar, Eric" userId="05f873b4-a386-453d-a2e0-769001d3b38e" providerId="ADAL" clId="{0DCE2097-664E-448D-A63B-9CD5D6E59846}" dt="2022-06-25T14:03:53.851" v="4053" actId="478"/>
          <ac:picMkLst>
            <pc:docMk/>
            <pc:sldMk cId="2564985417" sldId="267"/>
            <ac:picMk id="108" creationId="{3A142314-8153-5BD9-78DD-091DC170F56B}"/>
          </ac:picMkLst>
        </pc:picChg>
        <pc:picChg chg="del mod ord replST">
          <ac:chgData name="Chitambar, Eric" userId="05f873b4-a386-453d-a2e0-769001d3b38e" providerId="ADAL" clId="{0DCE2097-664E-448D-A63B-9CD5D6E59846}" dt="2022-07-01T07:09:01.302" v="11264" actId="478"/>
          <ac:picMkLst>
            <pc:docMk/>
            <pc:sldMk cId="2564985417" sldId="267"/>
            <ac:picMk id="110" creationId="{09F4E855-650B-09CB-D63F-CEEA4C02C2ED}"/>
          </ac:picMkLst>
        </pc:picChg>
        <pc:picChg chg="del mod replST">
          <ac:chgData name="Chitambar, Eric" userId="05f873b4-a386-453d-a2e0-769001d3b38e" providerId="ADAL" clId="{0DCE2097-664E-448D-A63B-9CD5D6E59846}" dt="2022-06-25T14:05:14.859" v="4105" actId="478"/>
          <ac:picMkLst>
            <pc:docMk/>
            <pc:sldMk cId="2564985417" sldId="267"/>
            <ac:picMk id="112" creationId="{53682CF1-318C-AE91-4D66-BFA506B949A2}"/>
          </ac:picMkLst>
        </pc:picChg>
        <pc:picChg chg="del mod ord replST">
          <ac:chgData name="Chitambar, Eric" userId="05f873b4-a386-453d-a2e0-769001d3b38e" providerId="ADAL" clId="{0DCE2097-664E-448D-A63B-9CD5D6E59846}" dt="2022-06-26T22:05:53.907" v="10184" actId="478"/>
          <ac:picMkLst>
            <pc:docMk/>
            <pc:sldMk cId="2564985417" sldId="267"/>
            <ac:picMk id="114" creationId="{A0AFDFB3-B47A-AEA9-5686-21810A7D9126}"/>
          </ac:picMkLst>
        </pc:picChg>
        <pc:cxnChg chg="add del mod">
          <ac:chgData name="Chitambar, Eric" userId="05f873b4-a386-453d-a2e0-769001d3b38e" providerId="ADAL" clId="{0DCE2097-664E-448D-A63B-9CD5D6E59846}" dt="2022-06-25T13:46:41.680" v="3577" actId="11529"/>
          <ac:cxnSpMkLst>
            <pc:docMk/>
            <pc:sldMk cId="2564985417" sldId="267"/>
            <ac:cxnSpMk id="19" creationId="{67314D6F-D6F8-9D48-CE82-7580861DFC81}"/>
          </ac:cxnSpMkLst>
        </pc:cxnChg>
        <pc:cxnChg chg="add del mod">
          <ac:chgData name="Chitambar, Eric" userId="05f873b4-a386-453d-a2e0-769001d3b38e" providerId="ADAL" clId="{0DCE2097-664E-448D-A63B-9CD5D6E59846}" dt="2022-06-25T13:47:00.410" v="3580" actId="478"/>
          <ac:cxnSpMkLst>
            <pc:docMk/>
            <pc:sldMk cId="2564985417" sldId="267"/>
            <ac:cxnSpMk id="21" creationId="{6D325729-D026-E779-2606-CC6B4CF07C75}"/>
          </ac:cxnSpMkLst>
        </pc:cxnChg>
        <pc:cxnChg chg="add mod">
          <ac:chgData name="Chitambar, Eric" userId="05f873b4-a386-453d-a2e0-769001d3b38e" providerId="ADAL" clId="{0DCE2097-664E-448D-A63B-9CD5D6E59846}" dt="2022-06-26T21:57:42.174" v="9976" actId="164"/>
          <ac:cxnSpMkLst>
            <pc:docMk/>
            <pc:sldMk cId="2564985417" sldId="267"/>
            <ac:cxnSpMk id="26" creationId="{C33B2246-CD0A-E709-C995-58305E0A1B18}"/>
          </ac:cxnSpMkLst>
        </pc:cxnChg>
        <pc:cxnChg chg="del">
          <ac:chgData name="Chitambar, Eric" userId="05f873b4-a386-453d-a2e0-769001d3b38e" providerId="ADAL" clId="{0DCE2097-664E-448D-A63B-9CD5D6E59846}" dt="2022-06-25T13:43:30.978" v="3409" actId="478"/>
          <ac:cxnSpMkLst>
            <pc:docMk/>
            <pc:sldMk cId="2564985417" sldId="267"/>
            <ac:cxnSpMk id="33" creationId="{818870B1-A1EF-243A-FBC6-38B0AB55A243}"/>
          </ac:cxnSpMkLst>
        </pc:cxnChg>
        <pc:cxnChg chg="del">
          <ac:chgData name="Chitambar, Eric" userId="05f873b4-a386-453d-a2e0-769001d3b38e" providerId="ADAL" clId="{0DCE2097-664E-448D-A63B-9CD5D6E59846}" dt="2022-06-25T13:43:30.978" v="3409" actId="478"/>
          <ac:cxnSpMkLst>
            <pc:docMk/>
            <pc:sldMk cId="2564985417" sldId="267"/>
            <ac:cxnSpMk id="34" creationId="{DC3CADA5-23CC-87D0-6895-3650AC4EE7FE}"/>
          </ac:cxnSpMkLst>
        </pc:cxnChg>
        <pc:cxnChg chg="del">
          <ac:chgData name="Chitambar, Eric" userId="05f873b4-a386-453d-a2e0-769001d3b38e" providerId="ADAL" clId="{0DCE2097-664E-448D-A63B-9CD5D6E59846}" dt="2022-06-25T13:43:30.978" v="3409" actId="478"/>
          <ac:cxnSpMkLst>
            <pc:docMk/>
            <pc:sldMk cId="2564985417" sldId="267"/>
            <ac:cxnSpMk id="44" creationId="{25FA66D4-1BFD-023D-F639-E0911E322D95}"/>
          </ac:cxnSpMkLst>
        </pc:cxnChg>
        <pc:cxnChg chg="del">
          <ac:chgData name="Chitambar, Eric" userId="05f873b4-a386-453d-a2e0-769001d3b38e" providerId="ADAL" clId="{0DCE2097-664E-448D-A63B-9CD5D6E59846}" dt="2022-06-25T13:43:30.978" v="3409" actId="478"/>
          <ac:cxnSpMkLst>
            <pc:docMk/>
            <pc:sldMk cId="2564985417" sldId="267"/>
            <ac:cxnSpMk id="50" creationId="{9411BA70-840E-B26D-2202-99F47BE60213}"/>
          </ac:cxnSpMkLst>
        </pc:cxnChg>
        <pc:cxnChg chg="add mod">
          <ac:chgData name="Chitambar, Eric" userId="05f873b4-a386-453d-a2e0-769001d3b38e" providerId="ADAL" clId="{0DCE2097-664E-448D-A63B-9CD5D6E59846}" dt="2022-06-26T21:57:42.174" v="9976" actId="164"/>
          <ac:cxnSpMkLst>
            <pc:docMk/>
            <pc:sldMk cId="2564985417" sldId="267"/>
            <ac:cxnSpMk id="59" creationId="{CDF4DA8B-FCB5-F0B7-27AE-F9A9DE5BC5AB}"/>
          </ac:cxnSpMkLst>
        </pc:cxnChg>
        <pc:cxnChg chg="add mod">
          <ac:chgData name="Chitambar, Eric" userId="05f873b4-a386-453d-a2e0-769001d3b38e" providerId="ADAL" clId="{0DCE2097-664E-448D-A63B-9CD5D6E59846}" dt="2022-06-26T21:57:42.174" v="9976" actId="164"/>
          <ac:cxnSpMkLst>
            <pc:docMk/>
            <pc:sldMk cId="2564985417" sldId="267"/>
            <ac:cxnSpMk id="62" creationId="{716639F8-7D79-B8E3-BB90-626035898964}"/>
          </ac:cxnSpMkLst>
        </pc:cxnChg>
        <pc:cxnChg chg="del">
          <ac:chgData name="Chitambar, Eric" userId="05f873b4-a386-453d-a2e0-769001d3b38e" providerId="ADAL" clId="{0DCE2097-664E-448D-A63B-9CD5D6E59846}" dt="2022-06-25T13:43:30.978" v="3409" actId="478"/>
          <ac:cxnSpMkLst>
            <pc:docMk/>
            <pc:sldMk cId="2564985417" sldId="267"/>
            <ac:cxnSpMk id="63" creationId="{0DDB7EA4-1C4C-EDB6-E5D7-17AA1264DAF9}"/>
          </ac:cxnSpMkLst>
        </pc:cxnChg>
        <pc:cxnChg chg="add mod">
          <ac:chgData name="Chitambar, Eric" userId="05f873b4-a386-453d-a2e0-769001d3b38e" providerId="ADAL" clId="{0DCE2097-664E-448D-A63B-9CD5D6E59846}" dt="2022-06-26T21:57:42.174" v="9976" actId="164"/>
          <ac:cxnSpMkLst>
            <pc:docMk/>
            <pc:sldMk cId="2564985417" sldId="267"/>
            <ac:cxnSpMk id="64" creationId="{5450DE53-4BA6-6553-B5A1-C2D2E142BC84}"/>
          </ac:cxnSpMkLst>
        </pc:cxnChg>
        <pc:cxnChg chg="del">
          <ac:chgData name="Chitambar, Eric" userId="05f873b4-a386-453d-a2e0-769001d3b38e" providerId="ADAL" clId="{0DCE2097-664E-448D-A63B-9CD5D6E59846}" dt="2022-06-25T13:43:30.978" v="3409" actId="478"/>
          <ac:cxnSpMkLst>
            <pc:docMk/>
            <pc:sldMk cId="2564985417" sldId="267"/>
            <ac:cxnSpMk id="68" creationId="{3BB00EFE-39FB-F00F-7F50-7A9217C0E746}"/>
          </ac:cxnSpMkLst>
        </pc:cxnChg>
        <pc:cxnChg chg="add mod">
          <ac:chgData name="Chitambar, Eric" userId="05f873b4-a386-453d-a2e0-769001d3b38e" providerId="ADAL" clId="{0DCE2097-664E-448D-A63B-9CD5D6E59846}" dt="2022-06-26T21:57:42.174" v="9976" actId="164"/>
          <ac:cxnSpMkLst>
            <pc:docMk/>
            <pc:sldMk cId="2564985417" sldId="267"/>
            <ac:cxnSpMk id="72" creationId="{AD557752-D206-E8C1-4B85-8A5DD2841E21}"/>
          </ac:cxnSpMkLst>
        </pc:cxnChg>
        <pc:cxnChg chg="del">
          <ac:chgData name="Chitambar, Eric" userId="05f873b4-a386-453d-a2e0-769001d3b38e" providerId="ADAL" clId="{0DCE2097-664E-448D-A63B-9CD5D6E59846}" dt="2022-06-25T13:43:30.978" v="3409" actId="478"/>
          <ac:cxnSpMkLst>
            <pc:docMk/>
            <pc:sldMk cId="2564985417" sldId="267"/>
            <ac:cxnSpMk id="73" creationId="{5CDA7960-85B1-53DE-6082-446D096E716D}"/>
          </ac:cxnSpMkLst>
        </pc:cxnChg>
        <pc:cxnChg chg="del">
          <ac:chgData name="Chitambar, Eric" userId="05f873b4-a386-453d-a2e0-769001d3b38e" providerId="ADAL" clId="{0DCE2097-664E-448D-A63B-9CD5D6E59846}" dt="2022-06-25T13:43:30.978" v="3409" actId="478"/>
          <ac:cxnSpMkLst>
            <pc:docMk/>
            <pc:sldMk cId="2564985417" sldId="267"/>
            <ac:cxnSpMk id="74" creationId="{9139CFAC-CAB8-561B-BC69-CFFED0735C5D}"/>
          </ac:cxnSpMkLst>
        </pc:cxnChg>
        <pc:cxnChg chg="del">
          <ac:chgData name="Chitambar, Eric" userId="05f873b4-a386-453d-a2e0-769001d3b38e" providerId="ADAL" clId="{0DCE2097-664E-448D-A63B-9CD5D6E59846}" dt="2022-06-25T13:43:30.978" v="3409" actId="478"/>
          <ac:cxnSpMkLst>
            <pc:docMk/>
            <pc:sldMk cId="2564985417" sldId="267"/>
            <ac:cxnSpMk id="75" creationId="{EC2420E5-49E8-1D3B-8771-A893AFA077CF}"/>
          </ac:cxnSpMkLst>
        </pc:cxnChg>
        <pc:cxnChg chg="del">
          <ac:chgData name="Chitambar, Eric" userId="05f873b4-a386-453d-a2e0-769001d3b38e" providerId="ADAL" clId="{0DCE2097-664E-448D-A63B-9CD5D6E59846}" dt="2022-06-25T13:43:30.978" v="3409" actId="478"/>
          <ac:cxnSpMkLst>
            <pc:docMk/>
            <pc:sldMk cId="2564985417" sldId="267"/>
            <ac:cxnSpMk id="76" creationId="{46621675-C5D2-E448-E6EA-8A8E6655C2B6}"/>
          </ac:cxnSpMkLst>
        </pc:cxnChg>
      </pc:sldChg>
      <pc:sldChg chg="addSp delSp modSp add mod modAnim">
        <pc:chgData name="Chitambar, Eric" userId="05f873b4-a386-453d-a2e0-769001d3b38e" providerId="ADAL" clId="{0DCE2097-664E-448D-A63B-9CD5D6E59846}" dt="2022-06-26T22:06:55.648" v="10194"/>
        <pc:sldMkLst>
          <pc:docMk/>
          <pc:sldMk cId="2723791510" sldId="268"/>
        </pc:sldMkLst>
        <pc:spChg chg="add mod">
          <ac:chgData name="Chitambar, Eric" userId="05f873b4-a386-453d-a2e0-769001d3b38e" providerId="ADAL" clId="{0DCE2097-664E-448D-A63B-9CD5D6E59846}" dt="2022-06-25T14:16:52.513" v="4429" actId="14100"/>
          <ac:spMkLst>
            <pc:docMk/>
            <pc:sldMk cId="2723791510" sldId="268"/>
            <ac:spMk id="46" creationId="{5093577D-92BF-F1F0-3179-8D167EB610E9}"/>
          </ac:spMkLst>
        </pc:spChg>
        <pc:spChg chg="del">
          <ac:chgData name="Chitambar, Eric" userId="05f873b4-a386-453d-a2e0-769001d3b38e" providerId="ADAL" clId="{0DCE2097-664E-448D-A63B-9CD5D6E59846}" dt="2022-06-25T14:06:47.953" v="4156" actId="478"/>
          <ac:spMkLst>
            <pc:docMk/>
            <pc:sldMk cId="2723791510" sldId="268"/>
            <ac:spMk id="53" creationId="{C778EDF7-021E-E189-C67C-95B4079405B6}"/>
          </ac:spMkLst>
        </pc:spChg>
        <pc:spChg chg="del">
          <ac:chgData name="Chitambar, Eric" userId="05f873b4-a386-453d-a2e0-769001d3b38e" providerId="ADAL" clId="{0DCE2097-664E-448D-A63B-9CD5D6E59846}" dt="2022-06-25T14:14:05.834" v="4309" actId="478"/>
          <ac:spMkLst>
            <pc:docMk/>
            <pc:sldMk cId="2723791510" sldId="268"/>
            <ac:spMk id="115" creationId="{93830ECF-F3D3-5B35-CA29-B89859BF30FA}"/>
          </ac:spMkLst>
        </pc:spChg>
        <pc:picChg chg="del mod ord replST">
          <ac:chgData name="Chitambar, Eric" userId="05f873b4-a386-453d-a2e0-769001d3b38e" providerId="ADAL" clId="{0DCE2097-664E-448D-A63B-9CD5D6E59846}" dt="2022-06-25T14:10:36.445" v="4224" actId="478"/>
          <ac:picMkLst>
            <pc:docMk/>
            <pc:sldMk cId="2723791510" sldId="268"/>
            <ac:picMk id="3" creationId="{88887514-7146-2F05-F7B2-D2023B517DC6}"/>
          </ac:picMkLst>
        </pc:picChg>
        <pc:picChg chg="mod ord replST">
          <ac:chgData name="Chitambar, Eric" userId="05f873b4-a386-453d-a2e0-769001d3b38e" providerId="ADAL" clId="{0DCE2097-664E-448D-A63B-9CD5D6E59846}" dt="2022-06-25T14:16:58.977" v="4432" actId="1035"/>
          <ac:picMkLst>
            <pc:docMk/>
            <pc:sldMk cId="2723791510" sldId="268"/>
            <ac:picMk id="5" creationId="{4DF9A8C8-58E8-E014-55F3-8510613E4780}"/>
          </ac:picMkLst>
        </pc:picChg>
        <pc:picChg chg="mod ord replST">
          <ac:chgData name="Chitambar, Eric" userId="05f873b4-a386-453d-a2e0-769001d3b38e" providerId="ADAL" clId="{0DCE2097-664E-448D-A63B-9CD5D6E59846}" dt="2022-06-26T22:06:24.553" v="10188" actId="1076"/>
          <ac:picMkLst>
            <pc:docMk/>
            <pc:sldMk cId="2723791510" sldId="268"/>
            <ac:picMk id="7" creationId="{AA5664A2-F4AB-5898-4CC6-0208E8485D46}"/>
          </ac:picMkLst>
        </pc:picChg>
        <pc:picChg chg="mod replST">
          <ac:chgData name="Chitambar, Eric" userId="05f873b4-a386-453d-a2e0-769001d3b38e" providerId="ADAL" clId="{0DCE2097-664E-448D-A63B-9CD5D6E59846}" dt="2022-06-25T14:13:08.480" v="4283" actId="1076"/>
          <ac:picMkLst>
            <pc:docMk/>
            <pc:sldMk cId="2723791510" sldId="268"/>
            <ac:picMk id="9" creationId="{2A20FDBC-A221-D7C2-667F-297FACE99440}"/>
          </ac:picMkLst>
        </pc:picChg>
        <pc:picChg chg="mod replST">
          <ac:chgData name="Chitambar, Eric" userId="05f873b4-a386-453d-a2e0-769001d3b38e" providerId="ADAL" clId="{0DCE2097-664E-448D-A63B-9CD5D6E59846}" dt="2022-06-25T14:13:29.666" v="4306" actId="1076"/>
          <ac:picMkLst>
            <pc:docMk/>
            <pc:sldMk cId="2723791510" sldId="268"/>
            <ac:picMk id="12" creationId="{BF1B0761-0BC4-95D5-C3F8-B246077E761D}"/>
          </ac:picMkLst>
        </pc:picChg>
        <pc:picChg chg="del mod">
          <ac:chgData name="Chitambar, Eric" userId="05f873b4-a386-453d-a2e0-769001d3b38e" providerId="ADAL" clId="{0DCE2097-664E-448D-A63B-9CD5D6E59846}" dt="2022-06-25T14:10:16.442" v="4190" actId="478"/>
          <ac:picMkLst>
            <pc:docMk/>
            <pc:sldMk cId="2723791510" sldId="268"/>
            <ac:picMk id="13" creationId="{203EA4DA-7587-EBAB-D0A9-24913CAA6199}"/>
          </ac:picMkLst>
        </pc:picChg>
        <pc:picChg chg="mod ord replST">
          <ac:chgData name="Chitambar, Eric" userId="05f873b4-a386-453d-a2e0-769001d3b38e" providerId="ADAL" clId="{0DCE2097-664E-448D-A63B-9CD5D6E59846}" dt="2022-06-25T14:14:25.807" v="4339" actId="962"/>
          <ac:picMkLst>
            <pc:docMk/>
            <pc:sldMk cId="2723791510" sldId="268"/>
            <ac:picMk id="16" creationId="{E9DB126E-2A76-B4F6-E8DB-635A5E1BB807}"/>
          </ac:picMkLst>
        </pc:picChg>
        <pc:picChg chg="del mod replST">
          <ac:chgData name="Chitambar, Eric" userId="05f873b4-a386-453d-a2e0-769001d3b38e" providerId="ADAL" clId="{0DCE2097-664E-448D-A63B-9CD5D6E59846}" dt="2022-06-25T14:15:07.474" v="4389" actId="478"/>
          <ac:picMkLst>
            <pc:docMk/>
            <pc:sldMk cId="2723791510" sldId="268"/>
            <ac:picMk id="18" creationId="{754B31A6-D72E-1A54-A619-4873A3DF06C5}"/>
          </ac:picMkLst>
        </pc:picChg>
        <pc:picChg chg="mod ord replST">
          <ac:chgData name="Chitambar, Eric" userId="05f873b4-a386-453d-a2e0-769001d3b38e" providerId="ADAL" clId="{0DCE2097-664E-448D-A63B-9CD5D6E59846}" dt="2022-06-25T14:15:07.474" v="4391" actId="962"/>
          <ac:picMkLst>
            <pc:docMk/>
            <pc:sldMk cId="2723791510" sldId="268"/>
            <ac:picMk id="20" creationId="{E0E6073D-8E4E-287D-A6D6-50C06A076AA0}"/>
          </ac:picMkLst>
        </pc:picChg>
        <pc:picChg chg="mod replST">
          <ac:chgData name="Chitambar, Eric" userId="05f873b4-a386-453d-a2e0-769001d3b38e" providerId="ADAL" clId="{0DCE2097-664E-448D-A63B-9CD5D6E59846}" dt="2022-06-25T14:15:49.889" v="4416" actId="1076"/>
          <ac:picMkLst>
            <pc:docMk/>
            <pc:sldMk cId="2723791510" sldId="268"/>
            <ac:picMk id="22" creationId="{C52D8458-BB90-2396-319E-8396F0220AF3}"/>
          </ac:picMkLst>
        </pc:picChg>
        <pc:picChg chg="add mod">
          <ac:chgData name="Chitambar, Eric" userId="05f873b4-a386-453d-a2e0-769001d3b38e" providerId="ADAL" clId="{0DCE2097-664E-448D-A63B-9CD5D6E59846}" dt="2022-06-26T22:06:42.205" v="10191" actId="1076"/>
          <ac:picMkLst>
            <pc:docMk/>
            <pc:sldMk cId="2723791510" sldId="268"/>
            <ac:picMk id="35" creationId="{1CA09D17-EB2A-CA2D-9F08-B96E1EA6E4FF}"/>
          </ac:picMkLst>
        </pc:picChg>
        <pc:picChg chg="add del mod">
          <ac:chgData name="Chitambar, Eric" userId="05f873b4-a386-453d-a2e0-769001d3b38e" providerId="ADAL" clId="{0DCE2097-664E-448D-A63B-9CD5D6E59846}" dt="2022-06-25T14:14:25.806" v="4337" actId="478"/>
          <ac:picMkLst>
            <pc:docMk/>
            <pc:sldMk cId="2723791510" sldId="268"/>
            <ac:picMk id="36" creationId="{5E75BDAC-D50D-A25F-9597-14173DE7E3EB}"/>
          </ac:picMkLst>
        </pc:picChg>
        <pc:picChg chg="add mod">
          <ac:chgData name="Chitambar, Eric" userId="05f873b4-a386-453d-a2e0-769001d3b38e" providerId="ADAL" clId="{0DCE2097-664E-448D-A63B-9CD5D6E59846}" dt="2022-06-25T17:26:01.669" v="5792" actId="1076"/>
          <ac:picMkLst>
            <pc:docMk/>
            <pc:sldMk cId="2723791510" sldId="268"/>
            <ac:picMk id="43" creationId="{96075ECD-F4FB-4A68-4C67-E3792FEDAA98}"/>
          </ac:picMkLst>
        </pc:picChg>
        <pc:picChg chg="del">
          <ac:chgData name="Chitambar, Eric" userId="05f873b4-a386-453d-a2e0-769001d3b38e" providerId="ADAL" clId="{0DCE2097-664E-448D-A63B-9CD5D6E59846}" dt="2022-06-25T14:06:47.953" v="4156" actId="478"/>
          <ac:picMkLst>
            <pc:docMk/>
            <pc:sldMk cId="2723791510" sldId="268"/>
            <ac:picMk id="54" creationId="{220BC181-8A7F-3430-EDC0-0325657C5D30}"/>
          </ac:picMkLst>
        </pc:picChg>
        <pc:picChg chg="del">
          <ac:chgData name="Chitambar, Eric" userId="05f873b4-a386-453d-a2e0-769001d3b38e" providerId="ADAL" clId="{0DCE2097-664E-448D-A63B-9CD5D6E59846}" dt="2022-06-25T14:06:47.953" v="4156" actId="478"/>
          <ac:picMkLst>
            <pc:docMk/>
            <pc:sldMk cId="2723791510" sldId="268"/>
            <ac:picMk id="55" creationId="{A9C1FF94-80AA-9FDD-16C7-41053CE4FFE0}"/>
          </ac:picMkLst>
        </pc:picChg>
        <pc:picChg chg="del">
          <ac:chgData name="Chitambar, Eric" userId="05f873b4-a386-453d-a2e0-769001d3b38e" providerId="ADAL" clId="{0DCE2097-664E-448D-A63B-9CD5D6E59846}" dt="2022-06-25T14:06:47.953" v="4156" actId="478"/>
          <ac:picMkLst>
            <pc:docMk/>
            <pc:sldMk cId="2723791510" sldId="268"/>
            <ac:picMk id="69" creationId="{D0F1180F-769D-B30C-42AF-5FBE939308ED}"/>
          </ac:picMkLst>
        </pc:picChg>
        <pc:picChg chg="del">
          <ac:chgData name="Chitambar, Eric" userId="05f873b4-a386-453d-a2e0-769001d3b38e" providerId="ADAL" clId="{0DCE2097-664E-448D-A63B-9CD5D6E59846}" dt="2022-06-25T14:06:47.953" v="4156" actId="478"/>
          <ac:picMkLst>
            <pc:docMk/>
            <pc:sldMk cId="2723791510" sldId="268"/>
            <ac:picMk id="82" creationId="{0CC56F44-0734-2EBD-F186-33BC8E7FCE10}"/>
          </ac:picMkLst>
        </pc:picChg>
        <pc:picChg chg="del">
          <ac:chgData name="Chitambar, Eric" userId="05f873b4-a386-453d-a2e0-769001d3b38e" providerId="ADAL" clId="{0DCE2097-664E-448D-A63B-9CD5D6E59846}" dt="2022-06-25T14:06:47.953" v="4156" actId="478"/>
          <ac:picMkLst>
            <pc:docMk/>
            <pc:sldMk cId="2723791510" sldId="268"/>
            <ac:picMk id="89" creationId="{59CAE259-6C07-184A-B49E-804E1F277B4B}"/>
          </ac:picMkLst>
        </pc:picChg>
        <pc:picChg chg="del">
          <ac:chgData name="Chitambar, Eric" userId="05f873b4-a386-453d-a2e0-769001d3b38e" providerId="ADAL" clId="{0DCE2097-664E-448D-A63B-9CD5D6E59846}" dt="2022-06-25T14:06:47.953" v="4156" actId="478"/>
          <ac:picMkLst>
            <pc:docMk/>
            <pc:sldMk cId="2723791510" sldId="268"/>
            <ac:picMk id="91" creationId="{714070E9-FBE1-0479-39FD-0DC6180C77E1}"/>
          </ac:picMkLst>
        </pc:picChg>
        <pc:picChg chg="del">
          <ac:chgData name="Chitambar, Eric" userId="05f873b4-a386-453d-a2e0-769001d3b38e" providerId="ADAL" clId="{0DCE2097-664E-448D-A63B-9CD5D6E59846}" dt="2022-06-25T14:10:24.176" v="4194" actId="478"/>
          <ac:picMkLst>
            <pc:docMk/>
            <pc:sldMk cId="2723791510" sldId="268"/>
            <ac:picMk id="92" creationId="{B3164ACC-4DB0-A95B-F5F2-AB8525EC6AFD}"/>
          </ac:picMkLst>
        </pc:picChg>
        <pc:picChg chg="del">
          <ac:chgData name="Chitambar, Eric" userId="05f873b4-a386-453d-a2e0-769001d3b38e" providerId="ADAL" clId="{0DCE2097-664E-448D-A63B-9CD5D6E59846}" dt="2022-06-25T14:10:24.176" v="4194" actId="478"/>
          <ac:picMkLst>
            <pc:docMk/>
            <pc:sldMk cId="2723791510" sldId="268"/>
            <ac:picMk id="96" creationId="{0B86EF7A-D939-BF22-8E14-AF6C8D598CC5}"/>
          </ac:picMkLst>
        </pc:picChg>
        <pc:picChg chg="del">
          <ac:chgData name="Chitambar, Eric" userId="05f873b4-a386-453d-a2e0-769001d3b38e" providerId="ADAL" clId="{0DCE2097-664E-448D-A63B-9CD5D6E59846}" dt="2022-06-25T14:10:24.176" v="4194" actId="478"/>
          <ac:picMkLst>
            <pc:docMk/>
            <pc:sldMk cId="2723791510" sldId="268"/>
            <ac:picMk id="97" creationId="{6B37B114-B7E1-EF00-A7F1-138A22483AF3}"/>
          </ac:picMkLst>
        </pc:picChg>
        <pc:picChg chg="del">
          <ac:chgData name="Chitambar, Eric" userId="05f873b4-a386-453d-a2e0-769001d3b38e" providerId="ADAL" clId="{0DCE2097-664E-448D-A63B-9CD5D6E59846}" dt="2022-06-25T14:10:24.176" v="4194" actId="478"/>
          <ac:picMkLst>
            <pc:docMk/>
            <pc:sldMk cId="2723791510" sldId="268"/>
            <ac:picMk id="100" creationId="{7846443E-FD14-F9D8-CDFD-F04546C19E1E}"/>
          </ac:picMkLst>
        </pc:picChg>
        <pc:picChg chg="del">
          <ac:chgData name="Chitambar, Eric" userId="05f873b4-a386-453d-a2e0-769001d3b38e" providerId="ADAL" clId="{0DCE2097-664E-448D-A63B-9CD5D6E59846}" dt="2022-06-25T14:10:24.176" v="4194" actId="478"/>
          <ac:picMkLst>
            <pc:docMk/>
            <pc:sldMk cId="2723791510" sldId="268"/>
            <ac:picMk id="102" creationId="{95DA5485-64E5-9852-F225-D98AE89261AD}"/>
          </ac:picMkLst>
        </pc:picChg>
        <pc:picChg chg="del mod">
          <ac:chgData name="Chitambar, Eric" userId="05f873b4-a386-453d-a2e0-769001d3b38e" providerId="ADAL" clId="{0DCE2097-664E-448D-A63B-9CD5D6E59846}" dt="2022-06-25T14:11:31.768" v="4255" actId="478"/>
          <ac:picMkLst>
            <pc:docMk/>
            <pc:sldMk cId="2723791510" sldId="268"/>
            <ac:picMk id="110" creationId="{09F4E855-650B-09CB-D63F-CEEA4C02C2ED}"/>
          </ac:picMkLst>
        </pc:picChg>
        <pc:picChg chg="del">
          <ac:chgData name="Chitambar, Eric" userId="05f873b4-a386-453d-a2e0-769001d3b38e" providerId="ADAL" clId="{0DCE2097-664E-448D-A63B-9CD5D6E59846}" dt="2022-06-25T14:14:05.834" v="4309" actId="478"/>
          <ac:picMkLst>
            <pc:docMk/>
            <pc:sldMk cId="2723791510" sldId="268"/>
            <ac:picMk id="114" creationId="{A0AFDFB3-B47A-AEA9-5686-21810A7D9126}"/>
          </ac:picMkLst>
        </pc:picChg>
        <pc:cxnChg chg="del mod">
          <ac:chgData name="Chitambar, Eric" userId="05f873b4-a386-453d-a2e0-769001d3b38e" providerId="ADAL" clId="{0DCE2097-664E-448D-A63B-9CD5D6E59846}" dt="2022-06-25T14:06:47.953" v="4156" actId="478"/>
          <ac:cxnSpMkLst>
            <pc:docMk/>
            <pc:sldMk cId="2723791510" sldId="268"/>
            <ac:cxnSpMk id="26" creationId="{C33B2246-CD0A-E709-C995-58305E0A1B18}"/>
          </ac:cxnSpMkLst>
        </pc:cxnChg>
        <pc:cxnChg chg="del">
          <ac:chgData name="Chitambar, Eric" userId="05f873b4-a386-453d-a2e0-769001d3b38e" providerId="ADAL" clId="{0DCE2097-664E-448D-A63B-9CD5D6E59846}" dt="2022-06-25T14:06:47.953" v="4156" actId="478"/>
          <ac:cxnSpMkLst>
            <pc:docMk/>
            <pc:sldMk cId="2723791510" sldId="268"/>
            <ac:cxnSpMk id="59" creationId="{CDF4DA8B-FCB5-F0B7-27AE-F9A9DE5BC5AB}"/>
          </ac:cxnSpMkLst>
        </pc:cxnChg>
        <pc:cxnChg chg="del">
          <ac:chgData name="Chitambar, Eric" userId="05f873b4-a386-453d-a2e0-769001d3b38e" providerId="ADAL" clId="{0DCE2097-664E-448D-A63B-9CD5D6E59846}" dt="2022-06-25T14:06:47.953" v="4156" actId="478"/>
          <ac:cxnSpMkLst>
            <pc:docMk/>
            <pc:sldMk cId="2723791510" sldId="268"/>
            <ac:cxnSpMk id="62" creationId="{716639F8-7D79-B8E3-BB90-626035898964}"/>
          </ac:cxnSpMkLst>
        </pc:cxnChg>
        <pc:cxnChg chg="del">
          <ac:chgData name="Chitambar, Eric" userId="05f873b4-a386-453d-a2e0-769001d3b38e" providerId="ADAL" clId="{0DCE2097-664E-448D-A63B-9CD5D6E59846}" dt="2022-06-25T14:06:47.953" v="4156" actId="478"/>
          <ac:cxnSpMkLst>
            <pc:docMk/>
            <pc:sldMk cId="2723791510" sldId="268"/>
            <ac:cxnSpMk id="64" creationId="{5450DE53-4BA6-6553-B5A1-C2D2E142BC84}"/>
          </ac:cxnSpMkLst>
        </pc:cxnChg>
        <pc:cxnChg chg="del">
          <ac:chgData name="Chitambar, Eric" userId="05f873b4-a386-453d-a2e0-769001d3b38e" providerId="ADAL" clId="{0DCE2097-664E-448D-A63B-9CD5D6E59846}" dt="2022-06-25T14:06:47.953" v="4156" actId="478"/>
          <ac:cxnSpMkLst>
            <pc:docMk/>
            <pc:sldMk cId="2723791510" sldId="268"/>
            <ac:cxnSpMk id="72" creationId="{AD557752-D206-E8C1-4B85-8A5DD2841E21}"/>
          </ac:cxnSpMkLst>
        </pc:cxnChg>
      </pc:sldChg>
      <pc:sldChg chg="addSp delSp modSp add mod modAnim">
        <pc:chgData name="Chitambar, Eric" userId="05f873b4-a386-453d-a2e0-769001d3b38e" providerId="ADAL" clId="{0DCE2097-664E-448D-A63B-9CD5D6E59846}" dt="2022-06-26T22:07:21.283" v="10198"/>
        <pc:sldMkLst>
          <pc:docMk/>
          <pc:sldMk cId="2703083903" sldId="269"/>
        </pc:sldMkLst>
        <pc:spChg chg="mod">
          <ac:chgData name="Chitambar, Eric" userId="05f873b4-a386-453d-a2e0-769001d3b38e" providerId="ADAL" clId="{0DCE2097-664E-448D-A63B-9CD5D6E59846}" dt="2022-06-25T23:05:03.055" v="9790" actId="27636"/>
          <ac:spMkLst>
            <pc:docMk/>
            <pc:sldMk cId="2703083903" sldId="269"/>
            <ac:spMk id="11" creationId="{AD0AFD26-3125-EC21-AE30-63C8FBAC3E71}"/>
          </ac:spMkLst>
        </pc:spChg>
        <pc:spChg chg="add mod">
          <ac:chgData name="Chitambar, Eric" userId="05f873b4-a386-453d-a2e0-769001d3b38e" providerId="ADAL" clId="{0DCE2097-664E-448D-A63B-9CD5D6E59846}" dt="2022-06-25T14:41:39.419" v="5397" actId="1076"/>
          <ac:spMkLst>
            <pc:docMk/>
            <pc:sldMk cId="2703083903" sldId="269"/>
            <ac:spMk id="66" creationId="{04335876-702E-96F0-65F2-A364C98CD6CB}"/>
          </ac:spMkLst>
        </pc:spChg>
        <pc:picChg chg="del mod ord replST">
          <ac:chgData name="Chitambar, Eric" userId="05f873b4-a386-453d-a2e0-769001d3b38e" providerId="ADAL" clId="{0DCE2097-664E-448D-A63B-9CD5D6E59846}" dt="2022-06-25T14:18:28.170" v="4502" actId="478"/>
          <ac:picMkLst>
            <pc:docMk/>
            <pc:sldMk cId="2703083903" sldId="269"/>
            <ac:picMk id="3" creationId="{B4233BB2-900F-859F-3B1D-A7BA88BF9919}"/>
          </ac:picMkLst>
        </pc:picChg>
        <pc:picChg chg="del">
          <ac:chgData name="Chitambar, Eric" userId="05f873b4-a386-453d-a2e0-769001d3b38e" providerId="ADAL" clId="{0DCE2097-664E-448D-A63B-9CD5D6E59846}" dt="2022-06-25T14:17:10.520" v="4433" actId="478"/>
          <ac:picMkLst>
            <pc:docMk/>
            <pc:sldMk cId="2703083903" sldId="269"/>
            <ac:picMk id="5" creationId="{4DF9A8C8-58E8-E014-55F3-8510613E4780}"/>
          </ac:picMkLst>
        </pc:picChg>
        <pc:picChg chg="del mod ord replST">
          <ac:chgData name="Chitambar, Eric" userId="05f873b4-a386-453d-a2e0-769001d3b38e" providerId="ADAL" clId="{0DCE2097-664E-448D-A63B-9CD5D6E59846}" dt="2022-06-25T14:18:38.248" v="4537" actId="478"/>
          <ac:picMkLst>
            <pc:docMk/>
            <pc:sldMk cId="2703083903" sldId="269"/>
            <ac:picMk id="6" creationId="{3558B222-5A5A-2E24-FADD-D71592902923}"/>
          </ac:picMkLst>
        </pc:picChg>
        <pc:picChg chg="del mod">
          <ac:chgData name="Chitambar, Eric" userId="05f873b4-a386-453d-a2e0-769001d3b38e" providerId="ADAL" clId="{0DCE2097-664E-448D-A63B-9CD5D6E59846}" dt="2022-06-25T14:18:14.265" v="4467" actId="478"/>
          <ac:picMkLst>
            <pc:docMk/>
            <pc:sldMk cId="2703083903" sldId="269"/>
            <ac:picMk id="7" creationId="{AA5664A2-F4AB-5898-4CC6-0208E8485D46}"/>
          </ac:picMkLst>
        </pc:picChg>
        <pc:picChg chg="del">
          <ac:chgData name="Chitambar, Eric" userId="05f873b4-a386-453d-a2e0-769001d3b38e" providerId="ADAL" clId="{0DCE2097-664E-448D-A63B-9CD5D6E59846}" dt="2022-06-25T14:20:33.417" v="4605" actId="478"/>
          <ac:picMkLst>
            <pc:docMk/>
            <pc:sldMk cId="2703083903" sldId="269"/>
            <ac:picMk id="9" creationId="{2A20FDBC-A221-D7C2-667F-297FACE99440}"/>
          </ac:picMkLst>
        </pc:picChg>
        <pc:picChg chg="del mod ord replST">
          <ac:chgData name="Chitambar, Eric" userId="05f873b4-a386-453d-a2e0-769001d3b38e" providerId="ADAL" clId="{0DCE2097-664E-448D-A63B-9CD5D6E59846}" dt="2022-06-25T14:18:45.266" v="4572" actId="478"/>
          <ac:picMkLst>
            <pc:docMk/>
            <pc:sldMk cId="2703083903" sldId="269"/>
            <ac:picMk id="10" creationId="{650D1188-2563-A6B4-C42B-2835799AE17D}"/>
          </ac:picMkLst>
        </pc:picChg>
        <pc:picChg chg="del">
          <ac:chgData name="Chitambar, Eric" userId="05f873b4-a386-453d-a2e0-769001d3b38e" providerId="ADAL" clId="{0DCE2097-664E-448D-A63B-9CD5D6E59846}" dt="2022-06-25T14:20:33.417" v="4605" actId="478"/>
          <ac:picMkLst>
            <pc:docMk/>
            <pc:sldMk cId="2703083903" sldId="269"/>
            <ac:picMk id="12" creationId="{BF1B0761-0BC4-95D5-C3F8-B246077E761D}"/>
          </ac:picMkLst>
        </pc:picChg>
        <pc:picChg chg="mod ord replST">
          <ac:chgData name="Chitambar, Eric" userId="05f873b4-a386-453d-a2e0-769001d3b38e" providerId="ADAL" clId="{0DCE2097-664E-448D-A63B-9CD5D6E59846}" dt="2022-06-25T14:43:58.080" v="5501" actId="1035"/>
          <ac:picMkLst>
            <pc:docMk/>
            <pc:sldMk cId="2703083903" sldId="269"/>
            <ac:picMk id="14" creationId="{6BA6F042-2DC8-97C7-72DB-D07216E0B683}"/>
          </ac:picMkLst>
        </pc:picChg>
        <pc:picChg chg="del">
          <ac:chgData name="Chitambar, Eric" userId="05f873b4-a386-453d-a2e0-769001d3b38e" providerId="ADAL" clId="{0DCE2097-664E-448D-A63B-9CD5D6E59846}" dt="2022-06-25T14:17:10.520" v="4433" actId="478"/>
          <ac:picMkLst>
            <pc:docMk/>
            <pc:sldMk cId="2703083903" sldId="269"/>
            <ac:picMk id="15" creationId="{94D09508-724B-D1BF-B311-4F9AFDA77AD8}"/>
          </ac:picMkLst>
        </pc:picChg>
        <pc:picChg chg="del">
          <ac:chgData name="Chitambar, Eric" userId="05f873b4-a386-453d-a2e0-769001d3b38e" providerId="ADAL" clId="{0DCE2097-664E-448D-A63B-9CD5D6E59846}" dt="2022-06-25T14:20:33.417" v="4605" actId="478"/>
          <ac:picMkLst>
            <pc:docMk/>
            <pc:sldMk cId="2703083903" sldId="269"/>
            <ac:picMk id="16" creationId="{E9DB126E-2A76-B4F6-E8DB-635A5E1BB807}"/>
          </ac:picMkLst>
        </pc:picChg>
        <pc:picChg chg="del mod ord replST">
          <ac:chgData name="Chitambar, Eric" userId="05f873b4-a386-453d-a2e0-769001d3b38e" providerId="ADAL" clId="{0DCE2097-664E-448D-A63B-9CD5D6E59846}" dt="2022-06-25T14:21:50.829" v="4659" actId="478"/>
          <ac:picMkLst>
            <pc:docMk/>
            <pc:sldMk cId="2703083903" sldId="269"/>
            <ac:picMk id="18" creationId="{A77175CB-60A7-6D9B-1A94-502B09200C6F}"/>
          </ac:picMkLst>
        </pc:picChg>
        <pc:picChg chg="del">
          <ac:chgData name="Chitambar, Eric" userId="05f873b4-a386-453d-a2e0-769001d3b38e" providerId="ADAL" clId="{0DCE2097-664E-448D-A63B-9CD5D6E59846}" dt="2022-06-25T14:20:33.417" v="4605" actId="478"/>
          <ac:picMkLst>
            <pc:docMk/>
            <pc:sldMk cId="2703083903" sldId="269"/>
            <ac:picMk id="20" creationId="{E0E6073D-8E4E-287D-A6D6-50C06A076AA0}"/>
          </ac:picMkLst>
        </pc:picChg>
        <pc:picChg chg="add del mod">
          <ac:chgData name="Chitambar, Eric" userId="05f873b4-a386-453d-a2e0-769001d3b38e" providerId="ADAL" clId="{0DCE2097-664E-448D-A63B-9CD5D6E59846}" dt="2022-06-25T14:20:27.462" v="4602" actId="478"/>
          <ac:picMkLst>
            <pc:docMk/>
            <pc:sldMk cId="2703083903" sldId="269"/>
            <ac:picMk id="21" creationId="{74348A66-04FB-353A-5B9F-591F0497EA5A}"/>
          </ac:picMkLst>
        </pc:picChg>
        <pc:picChg chg="del">
          <ac:chgData name="Chitambar, Eric" userId="05f873b4-a386-453d-a2e0-769001d3b38e" providerId="ADAL" clId="{0DCE2097-664E-448D-A63B-9CD5D6E59846}" dt="2022-06-25T14:20:33.417" v="4605" actId="478"/>
          <ac:picMkLst>
            <pc:docMk/>
            <pc:sldMk cId="2703083903" sldId="269"/>
            <ac:picMk id="22" creationId="{C52D8458-BB90-2396-319E-8396F0220AF3}"/>
          </ac:picMkLst>
        </pc:picChg>
        <pc:picChg chg="mod ord replST">
          <ac:chgData name="Chitambar, Eric" userId="05f873b4-a386-453d-a2e0-769001d3b38e" providerId="ADAL" clId="{0DCE2097-664E-448D-A63B-9CD5D6E59846}" dt="2022-06-25T14:21:53.462" v="4662" actId="1076"/>
          <ac:picMkLst>
            <pc:docMk/>
            <pc:sldMk cId="2703083903" sldId="269"/>
            <ac:picMk id="23" creationId="{F6D244A1-E789-6174-3600-5CA8B9098E9A}"/>
          </ac:picMkLst>
        </pc:picChg>
        <pc:picChg chg="mod replST">
          <ac:chgData name="Chitambar, Eric" userId="05f873b4-a386-453d-a2e0-769001d3b38e" providerId="ADAL" clId="{0DCE2097-664E-448D-A63B-9CD5D6E59846}" dt="2022-06-25T14:22:33.505" v="4686" actId="1076"/>
          <ac:picMkLst>
            <pc:docMk/>
            <pc:sldMk cId="2703083903" sldId="269"/>
            <ac:picMk id="25" creationId="{1F6D1A25-9109-F7E2-169B-65B2F45BB298}"/>
          </ac:picMkLst>
        </pc:picChg>
        <pc:picChg chg="mod replST">
          <ac:chgData name="Chitambar, Eric" userId="05f873b4-a386-453d-a2e0-769001d3b38e" providerId="ADAL" clId="{0DCE2097-664E-448D-A63B-9CD5D6E59846}" dt="2022-06-25T14:29:02.861" v="5027" actId="1076"/>
          <ac:picMkLst>
            <pc:docMk/>
            <pc:sldMk cId="2703083903" sldId="269"/>
            <ac:picMk id="27" creationId="{198C7ABB-F5EC-B510-A7E9-6618E09A003D}"/>
          </ac:picMkLst>
        </pc:picChg>
        <pc:picChg chg="del mod ord replST">
          <ac:chgData name="Chitambar, Eric" userId="05f873b4-a386-453d-a2e0-769001d3b38e" providerId="ADAL" clId="{0DCE2097-664E-448D-A63B-9CD5D6E59846}" dt="2022-06-25T14:23:59.894" v="4766" actId="478"/>
          <ac:picMkLst>
            <pc:docMk/>
            <pc:sldMk cId="2703083903" sldId="269"/>
            <ac:picMk id="29" creationId="{94AA8812-0BC4-1B00-5365-DCB6ED270F84}"/>
          </ac:picMkLst>
        </pc:picChg>
        <pc:picChg chg="add del mod">
          <ac:chgData name="Chitambar, Eric" userId="05f873b4-a386-453d-a2e0-769001d3b38e" providerId="ADAL" clId="{0DCE2097-664E-448D-A63B-9CD5D6E59846}" dt="2022-06-25T14:23:49.113" v="4737" actId="478"/>
          <ac:picMkLst>
            <pc:docMk/>
            <pc:sldMk cId="2703083903" sldId="269"/>
            <ac:picMk id="30" creationId="{ABA57579-8C2E-7FBA-8139-CABF570C2BED}"/>
          </ac:picMkLst>
        </pc:picChg>
        <pc:picChg chg="mod ord replST">
          <ac:chgData name="Chitambar, Eric" userId="05f873b4-a386-453d-a2e0-769001d3b38e" providerId="ADAL" clId="{0DCE2097-664E-448D-A63B-9CD5D6E59846}" dt="2022-06-25T14:29:02.861" v="5027" actId="1076"/>
          <ac:picMkLst>
            <pc:docMk/>
            <pc:sldMk cId="2703083903" sldId="269"/>
            <ac:picMk id="32" creationId="{F9898098-668F-E6C8-AF75-4D0B3023FA02}"/>
          </ac:picMkLst>
        </pc:picChg>
        <pc:picChg chg="del mod ord replST">
          <ac:chgData name="Chitambar, Eric" userId="05f873b4-a386-453d-a2e0-769001d3b38e" providerId="ADAL" clId="{0DCE2097-664E-448D-A63B-9CD5D6E59846}" dt="2022-06-25T14:25:37.352" v="4826" actId="478"/>
          <ac:picMkLst>
            <pc:docMk/>
            <pc:sldMk cId="2703083903" sldId="269"/>
            <ac:picMk id="34" creationId="{40D6D788-C837-1AFF-F70F-11C7B1C54403}"/>
          </ac:picMkLst>
        </pc:picChg>
        <pc:picChg chg="del">
          <ac:chgData name="Chitambar, Eric" userId="05f873b4-a386-453d-a2e0-769001d3b38e" providerId="ADAL" clId="{0DCE2097-664E-448D-A63B-9CD5D6E59846}" dt="2022-06-25T14:20:33.417" v="4605" actId="478"/>
          <ac:picMkLst>
            <pc:docMk/>
            <pc:sldMk cId="2703083903" sldId="269"/>
            <ac:picMk id="35" creationId="{1CA09D17-EB2A-CA2D-9F08-B96E1EA6E4FF}"/>
          </ac:picMkLst>
        </pc:picChg>
        <pc:picChg chg="add del mod">
          <ac:chgData name="Chitambar, Eric" userId="05f873b4-a386-453d-a2e0-769001d3b38e" providerId="ADAL" clId="{0DCE2097-664E-448D-A63B-9CD5D6E59846}" dt="2022-06-25T14:25:17.837" v="4796" actId="478"/>
          <ac:picMkLst>
            <pc:docMk/>
            <pc:sldMk cId="2703083903" sldId="269"/>
            <ac:picMk id="36" creationId="{E8CD81B7-B5F9-555F-6D61-5F849CEFEEE2}"/>
          </ac:picMkLst>
        </pc:picChg>
        <pc:picChg chg="del mod ord replST">
          <ac:chgData name="Chitambar, Eric" userId="05f873b4-a386-453d-a2e0-769001d3b38e" providerId="ADAL" clId="{0DCE2097-664E-448D-A63B-9CD5D6E59846}" dt="2022-06-25T14:26:59.734" v="4902" actId="478"/>
          <ac:picMkLst>
            <pc:docMk/>
            <pc:sldMk cId="2703083903" sldId="269"/>
            <ac:picMk id="38" creationId="{A384D0DE-613F-B737-0276-2585D477E321}"/>
          </ac:picMkLst>
        </pc:picChg>
        <pc:picChg chg="mod replST">
          <ac:chgData name="Chitambar, Eric" userId="05f873b4-a386-453d-a2e0-769001d3b38e" providerId="ADAL" clId="{0DCE2097-664E-448D-A63B-9CD5D6E59846}" dt="2022-06-25T14:42:38.302" v="5494" actId="1076"/>
          <ac:picMkLst>
            <pc:docMk/>
            <pc:sldMk cId="2703083903" sldId="269"/>
            <ac:picMk id="40" creationId="{E1302199-97A7-9EC6-6E32-19C0969F9FDB}"/>
          </ac:picMkLst>
        </pc:picChg>
        <pc:picChg chg="del mod replST">
          <ac:chgData name="Chitambar, Eric" userId="05f873b4-a386-453d-a2e0-769001d3b38e" providerId="ADAL" clId="{0DCE2097-664E-448D-A63B-9CD5D6E59846}" dt="2022-06-25T14:28:17.244" v="4973" actId="478"/>
          <ac:picMkLst>
            <pc:docMk/>
            <pc:sldMk cId="2703083903" sldId="269"/>
            <ac:picMk id="42" creationId="{3A8474E5-10B5-4AD8-ABE6-D2D5826B6B2F}"/>
          </ac:picMkLst>
        </pc:picChg>
        <pc:picChg chg="del">
          <ac:chgData name="Chitambar, Eric" userId="05f873b4-a386-453d-a2e0-769001d3b38e" providerId="ADAL" clId="{0DCE2097-664E-448D-A63B-9CD5D6E59846}" dt="2022-06-25T14:20:33.417" v="4605" actId="478"/>
          <ac:picMkLst>
            <pc:docMk/>
            <pc:sldMk cId="2703083903" sldId="269"/>
            <ac:picMk id="43" creationId="{96075ECD-F4FB-4A68-4C67-E3792FEDAA98}"/>
          </ac:picMkLst>
        </pc:picChg>
        <pc:picChg chg="mod ord replST">
          <ac:chgData name="Chitambar, Eric" userId="05f873b4-a386-453d-a2e0-769001d3b38e" providerId="ADAL" clId="{0DCE2097-664E-448D-A63B-9CD5D6E59846}" dt="2022-06-25T14:42:38.302" v="5494" actId="1076"/>
          <ac:picMkLst>
            <pc:docMk/>
            <pc:sldMk cId="2703083903" sldId="269"/>
            <ac:picMk id="45" creationId="{8BBF6DCD-1326-D90F-B9C4-82D391AFECBA}"/>
          </ac:picMkLst>
        </pc:picChg>
        <pc:picChg chg="add del mod">
          <ac:chgData name="Chitambar, Eric" userId="05f873b4-a386-453d-a2e0-769001d3b38e" providerId="ADAL" clId="{0DCE2097-664E-448D-A63B-9CD5D6E59846}" dt="2022-06-25T14:27:18.339" v="4932" actId="478"/>
          <ac:picMkLst>
            <pc:docMk/>
            <pc:sldMk cId="2703083903" sldId="269"/>
            <ac:picMk id="46" creationId="{20D9B1A7-932D-5DC7-0514-081E8A866647}"/>
          </ac:picMkLst>
        </pc:picChg>
        <pc:picChg chg="del mod ord replST">
          <ac:chgData name="Chitambar, Eric" userId="05f873b4-a386-453d-a2e0-769001d3b38e" providerId="ADAL" clId="{0DCE2097-664E-448D-A63B-9CD5D6E59846}" dt="2022-06-25T14:28:18.658" v="4976" actId="478"/>
          <ac:picMkLst>
            <pc:docMk/>
            <pc:sldMk cId="2703083903" sldId="269"/>
            <ac:picMk id="48" creationId="{8141FDCD-E8A6-8C83-1247-A8E7F195372A}"/>
          </ac:picMkLst>
        </pc:picChg>
        <pc:picChg chg="mod ord replST">
          <ac:chgData name="Chitambar, Eric" userId="05f873b4-a386-453d-a2e0-769001d3b38e" providerId="ADAL" clId="{0DCE2097-664E-448D-A63B-9CD5D6E59846}" dt="2022-06-25T14:42:38.302" v="5494" actId="1076"/>
          <ac:picMkLst>
            <pc:docMk/>
            <pc:sldMk cId="2703083903" sldId="269"/>
            <ac:picMk id="50" creationId="{76E917D3-C0B2-73B9-8A24-BFA786B773BD}"/>
          </ac:picMkLst>
        </pc:picChg>
        <pc:picChg chg="del mod replST">
          <ac:chgData name="Chitambar, Eric" userId="05f873b4-a386-453d-a2e0-769001d3b38e" providerId="ADAL" clId="{0DCE2097-664E-448D-A63B-9CD5D6E59846}" dt="2022-06-25T14:28:54.215" v="5023" actId="478"/>
          <ac:picMkLst>
            <pc:docMk/>
            <pc:sldMk cId="2703083903" sldId="269"/>
            <ac:picMk id="52" creationId="{F0BB841F-7DD3-35C4-3862-2119D7AC0857}"/>
          </ac:picMkLst>
        </pc:picChg>
        <pc:picChg chg="mod ord replST">
          <ac:chgData name="Chitambar, Eric" userId="05f873b4-a386-453d-a2e0-769001d3b38e" providerId="ADAL" clId="{0DCE2097-664E-448D-A63B-9CD5D6E59846}" dt="2022-06-25T14:42:38.302" v="5494" actId="1076"/>
          <ac:picMkLst>
            <pc:docMk/>
            <pc:sldMk cId="2703083903" sldId="269"/>
            <ac:picMk id="54" creationId="{6099D850-6DBB-C17D-81BA-9156F5CC1481}"/>
          </ac:picMkLst>
        </pc:picChg>
        <pc:picChg chg="add del mod">
          <ac:chgData name="Chitambar, Eric" userId="05f873b4-a386-453d-a2e0-769001d3b38e" providerId="ADAL" clId="{0DCE2097-664E-448D-A63B-9CD5D6E59846}" dt="2022-06-25T14:40:15.715" v="5281" actId="478"/>
          <ac:picMkLst>
            <pc:docMk/>
            <pc:sldMk cId="2703083903" sldId="269"/>
            <ac:picMk id="55" creationId="{44B9D519-3D11-664A-7737-F0BAF5AB92B9}"/>
          </ac:picMkLst>
        </pc:picChg>
        <pc:picChg chg="del mod ord replST">
          <ac:chgData name="Chitambar, Eric" userId="05f873b4-a386-453d-a2e0-769001d3b38e" providerId="ADAL" clId="{0DCE2097-664E-448D-A63B-9CD5D6E59846}" dt="2022-06-25T14:40:26.815" v="5309" actId="478"/>
          <ac:picMkLst>
            <pc:docMk/>
            <pc:sldMk cId="2703083903" sldId="269"/>
            <ac:picMk id="57" creationId="{D6C8537C-81E4-A7FE-5598-19BCB4BF9EDE}"/>
          </ac:picMkLst>
        </pc:picChg>
        <pc:picChg chg="del mod ord replST">
          <ac:chgData name="Chitambar, Eric" userId="05f873b4-a386-453d-a2e0-769001d3b38e" providerId="ADAL" clId="{0DCE2097-664E-448D-A63B-9CD5D6E59846}" dt="2022-06-25T14:40:41.373" v="5337" actId="478"/>
          <ac:picMkLst>
            <pc:docMk/>
            <pc:sldMk cId="2703083903" sldId="269"/>
            <ac:picMk id="59" creationId="{DD580F64-6F70-716A-5385-F080A57E5F11}"/>
          </ac:picMkLst>
        </pc:picChg>
        <pc:picChg chg="del mod ord replST">
          <ac:chgData name="Chitambar, Eric" userId="05f873b4-a386-453d-a2e0-769001d3b38e" providerId="ADAL" clId="{0DCE2097-664E-448D-A63B-9CD5D6E59846}" dt="2022-06-25T14:41:05.528" v="5365" actId="478"/>
          <ac:picMkLst>
            <pc:docMk/>
            <pc:sldMk cId="2703083903" sldId="269"/>
            <ac:picMk id="61" creationId="{984EB5FB-9BB2-242C-A731-EDB2BA225F85}"/>
          </ac:picMkLst>
        </pc:picChg>
        <pc:picChg chg="del mod ord replST">
          <ac:chgData name="Chitambar, Eric" userId="05f873b4-a386-453d-a2e0-769001d3b38e" providerId="ADAL" clId="{0DCE2097-664E-448D-A63B-9CD5D6E59846}" dt="2022-06-25T14:41:19.922" v="5393" actId="478"/>
          <ac:picMkLst>
            <pc:docMk/>
            <pc:sldMk cId="2703083903" sldId="269"/>
            <ac:picMk id="63" creationId="{93BB5026-7C3F-2C10-9D43-0AE71835924D}"/>
          </ac:picMkLst>
        </pc:picChg>
        <pc:picChg chg="del mod ord replST">
          <ac:chgData name="Chitambar, Eric" userId="05f873b4-a386-453d-a2e0-769001d3b38e" providerId="ADAL" clId="{0DCE2097-664E-448D-A63B-9CD5D6E59846}" dt="2022-06-25T14:42:26.554" v="5491" actId="478"/>
          <ac:picMkLst>
            <pc:docMk/>
            <pc:sldMk cId="2703083903" sldId="269"/>
            <ac:picMk id="65" creationId="{37C109AF-B84D-5719-F595-C0D4488A6D25}"/>
          </ac:picMkLst>
        </pc:picChg>
        <pc:picChg chg="add del mod">
          <ac:chgData name="Chitambar, Eric" userId="05f873b4-a386-453d-a2e0-769001d3b38e" providerId="ADAL" clId="{0DCE2097-664E-448D-A63B-9CD5D6E59846}" dt="2022-06-25T14:42:01.097" v="5425" actId="478"/>
          <ac:picMkLst>
            <pc:docMk/>
            <pc:sldMk cId="2703083903" sldId="269"/>
            <ac:picMk id="67" creationId="{DAA667EE-C6E8-55EC-B4CB-95E90390F26B}"/>
          </ac:picMkLst>
        </pc:picChg>
        <pc:picChg chg="del mod ord replST">
          <ac:chgData name="Chitambar, Eric" userId="05f873b4-a386-453d-a2e0-769001d3b38e" providerId="ADAL" clId="{0DCE2097-664E-448D-A63B-9CD5D6E59846}" dt="2022-06-25T14:42:17.785" v="5461" actId="478"/>
          <ac:picMkLst>
            <pc:docMk/>
            <pc:sldMk cId="2703083903" sldId="269"/>
            <ac:picMk id="69" creationId="{93E39CC1-468B-ABA3-648B-DC30FAB055EA}"/>
          </ac:picMkLst>
        </pc:picChg>
        <pc:picChg chg="del mod ord replST">
          <ac:chgData name="Chitambar, Eric" userId="05f873b4-a386-453d-a2e0-769001d3b38e" providerId="ADAL" clId="{0DCE2097-664E-448D-A63B-9CD5D6E59846}" dt="2022-06-25T17:23:56.269" v="5655" actId="478"/>
          <ac:picMkLst>
            <pc:docMk/>
            <pc:sldMk cId="2703083903" sldId="269"/>
            <ac:picMk id="71" creationId="{64993BE4-3E27-9355-15A1-8C10350426A7}"/>
          </ac:picMkLst>
        </pc:picChg>
        <pc:picChg chg="mod ord replST">
          <ac:chgData name="Chitambar, Eric" userId="05f873b4-a386-453d-a2e0-769001d3b38e" providerId="ADAL" clId="{0DCE2097-664E-448D-A63B-9CD5D6E59846}" dt="2022-06-25T14:42:26.554" v="5493" actId="962"/>
          <ac:picMkLst>
            <pc:docMk/>
            <pc:sldMk cId="2703083903" sldId="269"/>
            <ac:picMk id="73" creationId="{CAFEAC7F-203B-7A28-5FC2-5299A470FDD5}"/>
          </ac:picMkLst>
        </pc:picChg>
      </pc:sldChg>
      <pc:sldChg chg="delSp modSp add mod modAnim">
        <pc:chgData name="Chitambar, Eric" userId="05f873b4-a386-453d-a2e0-769001d3b38e" providerId="ADAL" clId="{0DCE2097-664E-448D-A63B-9CD5D6E59846}" dt="2022-06-26T21:53:00.546" v="9967"/>
        <pc:sldMkLst>
          <pc:docMk/>
          <pc:sldMk cId="155650100" sldId="270"/>
        </pc:sldMkLst>
        <pc:spChg chg="mod">
          <ac:chgData name="Chitambar, Eric" userId="05f873b4-a386-453d-a2e0-769001d3b38e" providerId="ADAL" clId="{0DCE2097-664E-448D-A63B-9CD5D6E59846}" dt="2022-06-25T23:05:03.055" v="9788" actId="27636"/>
          <ac:spMkLst>
            <pc:docMk/>
            <pc:sldMk cId="155650100" sldId="270"/>
            <ac:spMk id="11" creationId="{AD0AFD26-3125-EC21-AE30-63C8FBAC3E71}"/>
          </ac:spMkLst>
        </pc:spChg>
        <pc:spChg chg="del">
          <ac:chgData name="Chitambar, Eric" userId="05f873b4-a386-453d-a2e0-769001d3b38e" providerId="ADAL" clId="{0DCE2097-664E-448D-A63B-9CD5D6E59846}" dt="2022-06-25T14:32:06.151" v="5033" actId="478"/>
          <ac:spMkLst>
            <pc:docMk/>
            <pc:sldMk cId="155650100" sldId="270"/>
            <ac:spMk id="86" creationId="{AEE1EE68-5DA7-E927-1D96-5DF4447BF0B6}"/>
          </ac:spMkLst>
        </pc:spChg>
        <pc:spChg chg="del">
          <ac:chgData name="Chitambar, Eric" userId="05f873b4-a386-453d-a2e0-769001d3b38e" providerId="ADAL" clId="{0DCE2097-664E-448D-A63B-9CD5D6E59846}" dt="2022-06-25T14:32:06.151" v="5033" actId="478"/>
          <ac:spMkLst>
            <pc:docMk/>
            <pc:sldMk cId="155650100" sldId="270"/>
            <ac:spMk id="91" creationId="{6DD5636F-851C-62D4-B588-386577F9137D}"/>
          </ac:spMkLst>
        </pc:spChg>
        <pc:picChg chg="mod">
          <ac:chgData name="Chitambar, Eric" userId="05f873b4-a386-453d-a2e0-769001d3b38e" providerId="ADAL" clId="{0DCE2097-664E-448D-A63B-9CD5D6E59846}" dt="2022-06-26T21:52:43.406" v="9965" actId="1076"/>
          <ac:picMkLst>
            <pc:docMk/>
            <pc:sldMk cId="155650100" sldId="270"/>
            <ac:picMk id="49" creationId="{1E381BD9-5DC8-0663-3790-99BE3A37A327}"/>
          </ac:picMkLst>
        </pc:picChg>
        <pc:picChg chg="del">
          <ac:chgData name="Chitambar, Eric" userId="05f873b4-a386-453d-a2e0-769001d3b38e" providerId="ADAL" clId="{0DCE2097-664E-448D-A63B-9CD5D6E59846}" dt="2022-06-25T14:32:06.151" v="5033" actId="478"/>
          <ac:picMkLst>
            <pc:docMk/>
            <pc:sldMk cId="155650100" sldId="270"/>
            <ac:picMk id="71" creationId="{FDFD69F3-F5F1-D3D6-C63A-5903F2AAE88B}"/>
          </ac:picMkLst>
        </pc:picChg>
        <pc:picChg chg="del">
          <ac:chgData name="Chitambar, Eric" userId="05f873b4-a386-453d-a2e0-769001d3b38e" providerId="ADAL" clId="{0DCE2097-664E-448D-A63B-9CD5D6E59846}" dt="2022-06-25T14:32:06.151" v="5033" actId="478"/>
          <ac:picMkLst>
            <pc:docMk/>
            <pc:sldMk cId="155650100" sldId="270"/>
            <ac:picMk id="85" creationId="{D8C4995B-2C15-3474-A03C-D33D7855EDF4}"/>
          </ac:picMkLst>
        </pc:picChg>
        <pc:picChg chg="del">
          <ac:chgData name="Chitambar, Eric" userId="05f873b4-a386-453d-a2e0-769001d3b38e" providerId="ADAL" clId="{0DCE2097-664E-448D-A63B-9CD5D6E59846}" dt="2022-06-25T14:32:06.151" v="5033" actId="478"/>
          <ac:picMkLst>
            <pc:docMk/>
            <pc:sldMk cId="155650100" sldId="270"/>
            <ac:picMk id="93" creationId="{3C5E49DA-B1EB-0BC1-06D9-BF2D38E66B07}"/>
          </ac:picMkLst>
        </pc:picChg>
      </pc:sldChg>
      <pc:sldChg chg="addSp delSp modSp add mod modAnim">
        <pc:chgData name="Chitambar, Eric" userId="05f873b4-a386-453d-a2e0-769001d3b38e" providerId="ADAL" clId="{0DCE2097-664E-448D-A63B-9CD5D6E59846}" dt="2022-06-26T22:09:45.842" v="10214"/>
        <pc:sldMkLst>
          <pc:docMk/>
          <pc:sldMk cId="2914463768" sldId="271"/>
        </pc:sldMkLst>
        <pc:spChg chg="mod">
          <ac:chgData name="Chitambar, Eric" userId="05f873b4-a386-453d-a2e0-769001d3b38e" providerId="ADAL" clId="{0DCE2097-664E-448D-A63B-9CD5D6E59846}" dt="2022-06-25T17:17:15.231" v="5540" actId="27636"/>
          <ac:spMkLst>
            <pc:docMk/>
            <pc:sldMk cId="2914463768" sldId="271"/>
            <ac:spMk id="11" creationId="{AD0AFD26-3125-EC21-AE30-63C8FBAC3E71}"/>
          </ac:spMkLst>
        </pc:spChg>
        <pc:spChg chg="add mod">
          <ac:chgData name="Chitambar, Eric" userId="05f873b4-a386-453d-a2e0-769001d3b38e" providerId="ADAL" clId="{0DCE2097-664E-448D-A63B-9CD5D6E59846}" dt="2022-06-26T22:09:26.832" v="10211" actId="1076"/>
          <ac:spMkLst>
            <pc:docMk/>
            <pc:sldMk cId="2914463768" sldId="271"/>
            <ac:spMk id="16" creationId="{51D38320-3525-E0FF-A51D-62F8F6531F4F}"/>
          </ac:spMkLst>
        </pc:spChg>
        <pc:spChg chg="add mod">
          <ac:chgData name="Chitambar, Eric" userId="05f873b4-a386-453d-a2e0-769001d3b38e" providerId="ADAL" clId="{0DCE2097-664E-448D-A63B-9CD5D6E59846}" dt="2022-06-25T17:25:08.586" v="5739" actId="1076"/>
          <ac:spMkLst>
            <pc:docMk/>
            <pc:sldMk cId="2914463768" sldId="271"/>
            <ac:spMk id="20" creationId="{097E723C-6165-39AB-DE55-9551D723C7CE}"/>
          </ac:spMkLst>
        </pc:spChg>
        <pc:spChg chg="del">
          <ac:chgData name="Chitambar, Eric" userId="05f873b4-a386-453d-a2e0-769001d3b38e" providerId="ADAL" clId="{0DCE2097-664E-448D-A63B-9CD5D6E59846}" dt="2022-06-25T17:17:19.551" v="5541" actId="478"/>
          <ac:spMkLst>
            <pc:docMk/>
            <pc:sldMk cId="2914463768" sldId="271"/>
            <ac:spMk id="66" creationId="{04335876-702E-96F0-65F2-A364C98CD6CB}"/>
          </ac:spMkLst>
        </pc:spChg>
        <pc:picChg chg="add mod">
          <ac:chgData name="Chitambar, Eric" userId="05f873b4-a386-453d-a2e0-769001d3b38e" providerId="ADAL" clId="{0DCE2097-664E-448D-A63B-9CD5D6E59846}" dt="2022-06-25T17:32:30.940" v="5884" actId="1076"/>
          <ac:picMkLst>
            <pc:docMk/>
            <pc:sldMk cId="2914463768" sldId="271"/>
            <ac:picMk id="3" creationId="{BB16B473-05CE-2272-2CB6-1DA22F65D8BF}"/>
          </ac:picMkLst>
        </pc:picChg>
        <pc:picChg chg="mod replST">
          <ac:chgData name="Chitambar, Eric" userId="05f873b4-a386-453d-a2e0-769001d3b38e" providerId="ADAL" clId="{0DCE2097-664E-448D-A63B-9CD5D6E59846}" dt="2022-06-25T17:25:08.586" v="5739" actId="1076"/>
          <ac:picMkLst>
            <pc:docMk/>
            <pc:sldMk cId="2914463768" sldId="271"/>
            <ac:picMk id="5" creationId="{90FC6D00-0A47-A68F-0F81-6ADADF16C4AE}"/>
          </ac:picMkLst>
        </pc:picChg>
        <pc:picChg chg="del mod ord replST">
          <ac:chgData name="Chitambar, Eric" userId="05f873b4-a386-453d-a2e0-769001d3b38e" providerId="ADAL" clId="{0DCE2097-664E-448D-A63B-9CD5D6E59846}" dt="2022-06-25T17:23:37.600" v="5651" actId="478"/>
          <ac:picMkLst>
            <pc:docMk/>
            <pc:sldMk cId="2914463768" sldId="271"/>
            <ac:picMk id="7" creationId="{51693EE3-F939-3810-CFCC-8DC42EF28CBE}"/>
          </ac:picMkLst>
        </pc:picChg>
        <pc:picChg chg="del mod ord replST">
          <ac:chgData name="Chitambar, Eric" userId="05f873b4-a386-453d-a2e0-769001d3b38e" providerId="ADAL" clId="{0DCE2097-664E-448D-A63B-9CD5D6E59846}" dt="2022-06-25T17:24:16.582" v="5682" actId="478"/>
          <ac:picMkLst>
            <pc:docMk/>
            <pc:sldMk cId="2914463768" sldId="271"/>
            <ac:picMk id="9" creationId="{2EA81B74-71FF-9839-1217-7ABA716A0334}"/>
          </ac:picMkLst>
        </pc:picChg>
        <pc:picChg chg="del mod ord replST">
          <ac:chgData name="Chitambar, Eric" userId="05f873b4-a386-453d-a2e0-769001d3b38e" providerId="ADAL" clId="{0DCE2097-664E-448D-A63B-9CD5D6E59846}" dt="2022-06-25T17:24:49.732" v="5713" actId="478"/>
          <ac:picMkLst>
            <pc:docMk/>
            <pc:sldMk cId="2914463768" sldId="271"/>
            <ac:picMk id="12" creationId="{05837069-7956-D584-40D8-6EC3E4A8695D}"/>
          </ac:picMkLst>
        </pc:picChg>
        <pc:picChg chg="del">
          <ac:chgData name="Chitambar, Eric" userId="05f873b4-a386-453d-a2e0-769001d3b38e" providerId="ADAL" clId="{0DCE2097-664E-448D-A63B-9CD5D6E59846}" dt="2022-06-25T17:17:19.551" v="5541" actId="478"/>
          <ac:picMkLst>
            <pc:docMk/>
            <pc:sldMk cId="2914463768" sldId="271"/>
            <ac:picMk id="14" creationId="{6BA6F042-2DC8-97C7-72DB-D07216E0B683}"/>
          </ac:picMkLst>
        </pc:picChg>
        <pc:picChg chg="mod ord replST">
          <ac:chgData name="Chitambar, Eric" userId="05f873b4-a386-453d-a2e0-769001d3b38e" providerId="ADAL" clId="{0DCE2097-664E-448D-A63B-9CD5D6E59846}" dt="2022-06-25T17:24:49.733" v="5715" actId="962"/>
          <ac:picMkLst>
            <pc:docMk/>
            <pc:sldMk cId="2914463768" sldId="271"/>
            <ac:picMk id="15" creationId="{6617CACA-E2AE-10E5-F16E-DB53FBE9E166}"/>
          </ac:picMkLst>
        </pc:picChg>
        <pc:picChg chg="add mod">
          <ac:chgData name="Chitambar, Eric" userId="05f873b4-a386-453d-a2e0-769001d3b38e" providerId="ADAL" clId="{0DCE2097-664E-448D-A63B-9CD5D6E59846}" dt="2022-06-25T17:22:06.362" v="5576" actId="1076"/>
          <ac:picMkLst>
            <pc:docMk/>
            <pc:sldMk cId="2914463768" sldId="271"/>
            <ac:picMk id="17" creationId="{836374B0-6363-2AD5-FF21-4C50B1FA2F12}"/>
          </ac:picMkLst>
        </pc:picChg>
        <pc:picChg chg="mod replST">
          <ac:chgData name="Chitambar, Eric" userId="05f873b4-a386-453d-a2e0-769001d3b38e" providerId="ADAL" clId="{0DCE2097-664E-448D-A63B-9CD5D6E59846}" dt="2022-06-25T17:24:58.065" v="5738" actId="1076"/>
          <ac:picMkLst>
            <pc:docMk/>
            <pc:sldMk cId="2914463768" sldId="271"/>
            <ac:picMk id="18" creationId="{FBC3E989-7669-AF6F-A736-A8B22E148929}"/>
          </ac:picMkLst>
        </pc:picChg>
        <pc:picChg chg="add del mod">
          <ac:chgData name="Chitambar, Eric" userId="05f873b4-a386-453d-a2e0-769001d3b38e" providerId="ADAL" clId="{0DCE2097-664E-448D-A63B-9CD5D6E59846}" dt="2022-06-25T17:23:30.054" v="5623" actId="478"/>
          <ac:picMkLst>
            <pc:docMk/>
            <pc:sldMk cId="2914463768" sldId="271"/>
            <ac:picMk id="21" creationId="{2C2774AD-C995-8C42-079C-BB67D56B336E}"/>
          </ac:picMkLst>
        </pc:picChg>
        <pc:picChg chg="del mod replST">
          <ac:chgData name="Chitambar, Eric" userId="05f873b4-a386-453d-a2e0-769001d3b38e" providerId="ADAL" clId="{0DCE2097-664E-448D-A63B-9CD5D6E59846}" dt="2022-06-25T17:25:55.840" v="5788" actId="478"/>
          <ac:picMkLst>
            <pc:docMk/>
            <pc:sldMk cId="2914463768" sldId="271"/>
            <ac:picMk id="22" creationId="{1D03E601-6896-5BEC-8603-27E01F1D5EC3}"/>
          </ac:picMkLst>
        </pc:picChg>
        <pc:picChg chg="del">
          <ac:chgData name="Chitambar, Eric" userId="05f873b4-a386-453d-a2e0-769001d3b38e" providerId="ADAL" clId="{0DCE2097-664E-448D-A63B-9CD5D6E59846}" dt="2022-06-25T17:17:19.551" v="5541" actId="478"/>
          <ac:picMkLst>
            <pc:docMk/>
            <pc:sldMk cId="2914463768" sldId="271"/>
            <ac:picMk id="23" creationId="{F6D244A1-E789-6174-3600-5CA8B9098E9A}"/>
          </ac:picMkLst>
        </pc:picChg>
        <pc:picChg chg="del">
          <ac:chgData name="Chitambar, Eric" userId="05f873b4-a386-453d-a2e0-769001d3b38e" providerId="ADAL" clId="{0DCE2097-664E-448D-A63B-9CD5D6E59846}" dt="2022-06-25T17:17:19.551" v="5541" actId="478"/>
          <ac:picMkLst>
            <pc:docMk/>
            <pc:sldMk cId="2914463768" sldId="271"/>
            <ac:picMk id="25" creationId="{1F6D1A25-9109-F7E2-169B-65B2F45BB298}"/>
          </ac:picMkLst>
        </pc:picChg>
        <pc:picChg chg="mod ord replST">
          <ac:chgData name="Chitambar, Eric" userId="05f873b4-a386-453d-a2e0-769001d3b38e" providerId="ADAL" clId="{0DCE2097-664E-448D-A63B-9CD5D6E59846}" dt="2022-06-26T22:09:36.068" v="10212" actId="1076"/>
          <ac:picMkLst>
            <pc:docMk/>
            <pc:sldMk cId="2914463768" sldId="271"/>
            <ac:picMk id="26" creationId="{7E95D6A5-5E0D-6A51-D6BC-60F42750FBC0}"/>
          </ac:picMkLst>
        </pc:picChg>
        <pc:picChg chg="del">
          <ac:chgData name="Chitambar, Eric" userId="05f873b4-a386-453d-a2e0-769001d3b38e" providerId="ADAL" clId="{0DCE2097-664E-448D-A63B-9CD5D6E59846}" dt="2022-06-25T17:17:19.551" v="5541" actId="478"/>
          <ac:picMkLst>
            <pc:docMk/>
            <pc:sldMk cId="2914463768" sldId="271"/>
            <ac:picMk id="27" creationId="{198C7ABB-F5EC-B510-A7E9-6618E09A003D}"/>
          </ac:picMkLst>
        </pc:picChg>
        <pc:picChg chg="del mod replST">
          <ac:chgData name="Chitambar, Eric" userId="05f873b4-a386-453d-a2e0-769001d3b38e" providerId="ADAL" clId="{0DCE2097-664E-448D-A63B-9CD5D6E59846}" dt="2022-06-25T17:28:07.842" v="5846" actId="478"/>
          <ac:picMkLst>
            <pc:docMk/>
            <pc:sldMk cId="2914463768" sldId="271"/>
            <ac:picMk id="29" creationId="{1EAFA827-7F76-B87F-D270-3E99A2C4A55F}"/>
          </ac:picMkLst>
        </pc:picChg>
        <pc:picChg chg="mod ord replST">
          <ac:chgData name="Chitambar, Eric" userId="05f873b4-a386-453d-a2e0-769001d3b38e" providerId="ADAL" clId="{0DCE2097-664E-448D-A63B-9CD5D6E59846}" dt="2022-06-26T22:09:36.068" v="10212" actId="1076"/>
          <ac:picMkLst>
            <pc:docMk/>
            <pc:sldMk cId="2914463768" sldId="271"/>
            <ac:picMk id="31" creationId="{37913A23-E674-62F8-4A94-673F35810B63}"/>
          </ac:picMkLst>
        </pc:picChg>
        <pc:picChg chg="del">
          <ac:chgData name="Chitambar, Eric" userId="05f873b4-a386-453d-a2e0-769001d3b38e" providerId="ADAL" clId="{0DCE2097-664E-448D-A63B-9CD5D6E59846}" dt="2022-06-25T17:17:19.551" v="5541" actId="478"/>
          <ac:picMkLst>
            <pc:docMk/>
            <pc:sldMk cId="2914463768" sldId="271"/>
            <ac:picMk id="32" creationId="{F9898098-668F-E6C8-AF75-4D0B3023FA02}"/>
          </ac:picMkLst>
        </pc:picChg>
        <pc:picChg chg="mod ord replST">
          <ac:chgData name="Chitambar, Eric" userId="05f873b4-a386-453d-a2e0-769001d3b38e" providerId="ADAL" clId="{0DCE2097-664E-448D-A63B-9CD5D6E59846}" dt="2022-06-26T22:09:36.068" v="10212" actId="1076"/>
          <ac:picMkLst>
            <pc:docMk/>
            <pc:sldMk cId="2914463768" sldId="271"/>
            <ac:picMk id="34" creationId="{0B5068AC-9271-63F6-D519-39F7E3F479A0}"/>
          </ac:picMkLst>
        </pc:picChg>
        <pc:picChg chg="add mod">
          <ac:chgData name="Chitambar, Eric" userId="05f873b4-a386-453d-a2e0-769001d3b38e" providerId="ADAL" clId="{0DCE2097-664E-448D-A63B-9CD5D6E59846}" dt="2022-06-26T22:09:36.068" v="10212" actId="1076"/>
          <ac:picMkLst>
            <pc:docMk/>
            <pc:sldMk cId="2914463768" sldId="271"/>
            <ac:picMk id="36" creationId="{7782A559-54D7-30C1-F083-1C21141235D7}"/>
          </ac:picMkLst>
        </pc:picChg>
        <pc:picChg chg="mod ord replST">
          <ac:chgData name="Chitambar, Eric" userId="05f873b4-a386-453d-a2e0-769001d3b38e" providerId="ADAL" clId="{0DCE2097-664E-448D-A63B-9CD5D6E59846}" dt="2022-06-25T17:34:30.041" v="6003" actId="1076"/>
          <ac:picMkLst>
            <pc:docMk/>
            <pc:sldMk cId="2914463768" sldId="271"/>
            <ac:picMk id="37" creationId="{556BC3DB-03C9-B031-1A54-D6E0FEAD8288}"/>
          </ac:picMkLst>
        </pc:picChg>
        <pc:picChg chg="add del mod">
          <ac:chgData name="Chitambar, Eric" userId="05f873b4-a386-453d-a2e0-769001d3b38e" providerId="ADAL" clId="{0DCE2097-664E-448D-A63B-9CD5D6E59846}" dt="2022-06-25T17:28:36.662" v="5874" actId="478"/>
          <ac:picMkLst>
            <pc:docMk/>
            <pc:sldMk cId="2914463768" sldId="271"/>
            <ac:picMk id="39" creationId="{193FD78F-AF5C-CA4A-FFE4-CC1EBED2A7FC}"/>
          </ac:picMkLst>
        </pc:picChg>
        <pc:picChg chg="del">
          <ac:chgData name="Chitambar, Eric" userId="05f873b4-a386-453d-a2e0-769001d3b38e" providerId="ADAL" clId="{0DCE2097-664E-448D-A63B-9CD5D6E59846}" dt="2022-06-25T17:17:19.551" v="5541" actId="478"/>
          <ac:picMkLst>
            <pc:docMk/>
            <pc:sldMk cId="2914463768" sldId="271"/>
            <ac:picMk id="40" creationId="{E1302199-97A7-9EC6-6E32-19C0969F9FDB}"/>
          </ac:picMkLst>
        </pc:picChg>
        <pc:picChg chg="del mod ord replST">
          <ac:chgData name="Chitambar, Eric" userId="05f873b4-a386-453d-a2e0-769001d3b38e" providerId="ADAL" clId="{0DCE2097-664E-448D-A63B-9CD5D6E59846}" dt="2022-06-25T17:33:52.887" v="5969" actId="478"/>
          <ac:picMkLst>
            <pc:docMk/>
            <pc:sldMk cId="2914463768" sldId="271"/>
            <ac:picMk id="41" creationId="{B6354470-CF17-DB41-5A10-CBC40724B6C8}"/>
          </ac:picMkLst>
        </pc:picChg>
        <pc:picChg chg="del mod ord replST">
          <ac:chgData name="Chitambar, Eric" userId="05f873b4-a386-453d-a2e0-769001d3b38e" providerId="ADAL" clId="{0DCE2097-664E-448D-A63B-9CD5D6E59846}" dt="2022-06-25T17:34:16.179" v="5998" actId="478"/>
          <ac:picMkLst>
            <pc:docMk/>
            <pc:sldMk cId="2914463768" sldId="271"/>
            <ac:picMk id="43" creationId="{F2123900-F128-B841-0E21-C86B75C3EE0E}"/>
          </ac:picMkLst>
        </pc:picChg>
        <pc:picChg chg="add del mod">
          <ac:chgData name="Chitambar, Eric" userId="05f873b4-a386-453d-a2e0-769001d3b38e" providerId="ADAL" clId="{0DCE2097-664E-448D-A63B-9CD5D6E59846}" dt="2022-06-25T17:32:40.814" v="5910" actId="478"/>
          <ac:picMkLst>
            <pc:docMk/>
            <pc:sldMk cId="2914463768" sldId="271"/>
            <ac:picMk id="44" creationId="{821A0F94-58E5-3397-8BF8-9A759BB478DA}"/>
          </ac:picMkLst>
        </pc:picChg>
        <pc:picChg chg="del">
          <ac:chgData name="Chitambar, Eric" userId="05f873b4-a386-453d-a2e0-769001d3b38e" providerId="ADAL" clId="{0DCE2097-664E-448D-A63B-9CD5D6E59846}" dt="2022-06-25T17:17:19.551" v="5541" actId="478"/>
          <ac:picMkLst>
            <pc:docMk/>
            <pc:sldMk cId="2914463768" sldId="271"/>
            <ac:picMk id="45" creationId="{8BBF6DCD-1326-D90F-B9C4-82D391AFECBA}"/>
          </ac:picMkLst>
        </pc:picChg>
        <pc:picChg chg="add del mod">
          <ac:chgData name="Chitambar, Eric" userId="05f873b4-a386-453d-a2e0-769001d3b38e" providerId="ADAL" clId="{0DCE2097-664E-448D-A63B-9CD5D6E59846}" dt="2022-06-25T17:33:36.690" v="5940" actId="478"/>
          <ac:picMkLst>
            <pc:docMk/>
            <pc:sldMk cId="2914463768" sldId="271"/>
            <ac:picMk id="47" creationId="{750FB259-A287-2F52-2012-60E43F0C84B4}"/>
          </ac:picMkLst>
        </pc:picChg>
        <pc:picChg chg="mod ord replST">
          <ac:chgData name="Chitambar, Eric" userId="05f873b4-a386-453d-a2e0-769001d3b38e" providerId="ADAL" clId="{0DCE2097-664E-448D-A63B-9CD5D6E59846}" dt="2022-06-25T17:34:26.394" v="6002" actId="1076"/>
          <ac:picMkLst>
            <pc:docMk/>
            <pc:sldMk cId="2914463768" sldId="271"/>
            <ac:picMk id="48" creationId="{4ADEABAD-5BEF-3995-6C09-337F74331849}"/>
          </ac:picMkLst>
        </pc:picChg>
        <pc:picChg chg="del">
          <ac:chgData name="Chitambar, Eric" userId="05f873b4-a386-453d-a2e0-769001d3b38e" providerId="ADAL" clId="{0DCE2097-664E-448D-A63B-9CD5D6E59846}" dt="2022-06-25T17:17:19.551" v="5541" actId="478"/>
          <ac:picMkLst>
            <pc:docMk/>
            <pc:sldMk cId="2914463768" sldId="271"/>
            <ac:picMk id="50" creationId="{76E917D3-C0B2-73B9-8A24-BFA786B773BD}"/>
          </ac:picMkLst>
        </pc:picChg>
        <pc:picChg chg="del">
          <ac:chgData name="Chitambar, Eric" userId="05f873b4-a386-453d-a2e0-769001d3b38e" providerId="ADAL" clId="{0DCE2097-664E-448D-A63B-9CD5D6E59846}" dt="2022-06-25T17:17:19.551" v="5541" actId="478"/>
          <ac:picMkLst>
            <pc:docMk/>
            <pc:sldMk cId="2914463768" sldId="271"/>
            <ac:picMk id="54" creationId="{6099D850-6DBB-C17D-81BA-9156F5CC1481}"/>
          </ac:picMkLst>
        </pc:picChg>
        <pc:picChg chg="del">
          <ac:chgData name="Chitambar, Eric" userId="05f873b4-a386-453d-a2e0-769001d3b38e" providerId="ADAL" clId="{0DCE2097-664E-448D-A63B-9CD5D6E59846}" dt="2022-06-25T17:16:55.881" v="5503" actId="478"/>
          <ac:picMkLst>
            <pc:docMk/>
            <pc:sldMk cId="2914463768" sldId="271"/>
            <ac:picMk id="71" creationId="{64993BE4-3E27-9355-15A1-8C10350426A7}"/>
          </ac:picMkLst>
        </pc:picChg>
        <pc:picChg chg="del">
          <ac:chgData name="Chitambar, Eric" userId="05f873b4-a386-453d-a2e0-769001d3b38e" providerId="ADAL" clId="{0DCE2097-664E-448D-A63B-9CD5D6E59846}" dt="2022-06-25T17:17:19.551" v="5541" actId="478"/>
          <ac:picMkLst>
            <pc:docMk/>
            <pc:sldMk cId="2914463768" sldId="271"/>
            <ac:picMk id="73" creationId="{CAFEAC7F-203B-7A28-5FC2-5299A470FDD5}"/>
          </ac:picMkLst>
        </pc:picChg>
      </pc:sldChg>
      <pc:sldChg chg="addSp delSp modSp add mod modAnim">
        <pc:chgData name="Chitambar, Eric" userId="05f873b4-a386-453d-a2e0-769001d3b38e" providerId="ADAL" clId="{0DCE2097-664E-448D-A63B-9CD5D6E59846}" dt="2022-06-26T22:10:26.702" v="10219" actId="1076"/>
        <pc:sldMkLst>
          <pc:docMk/>
          <pc:sldMk cId="1790601250" sldId="272"/>
        </pc:sldMkLst>
        <pc:spChg chg="mod">
          <ac:chgData name="Chitambar, Eric" userId="05f873b4-a386-453d-a2e0-769001d3b38e" providerId="ADAL" clId="{0DCE2097-664E-448D-A63B-9CD5D6E59846}" dt="2022-06-25T17:35:36.425" v="6047" actId="20577"/>
          <ac:spMkLst>
            <pc:docMk/>
            <pc:sldMk cId="1790601250" sldId="272"/>
            <ac:spMk id="11" creationId="{AD0AFD26-3125-EC21-AE30-63C8FBAC3E71}"/>
          </ac:spMkLst>
        </pc:spChg>
        <pc:spChg chg="del">
          <ac:chgData name="Chitambar, Eric" userId="05f873b4-a386-453d-a2e0-769001d3b38e" providerId="ADAL" clId="{0DCE2097-664E-448D-A63B-9CD5D6E59846}" dt="2022-06-25T17:35:40.477" v="6048" actId="478"/>
          <ac:spMkLst>
            <pc:docMk/>
            <pc:sldMk cId="1790601250" sldId="272"/>
            <ac:spMk id="20" creationId="{097E723C-6165-39AB-DE55-9551D723C7CE}"/>
          </ac:spMkLst>
        </pc:spChg>
        <pc:spChg chg="add mod">
          <ac:chgData name="Chitambar, Eric" userId="05f873b4-a386-453d-a2e0-769001d3b38e" providerId="ADAL" clId="{0DCE2097-664E-448D-A63B-9CD5D6E59846}" dt="2022-06-26T22:10:26.702" v="10219" actId="1076"/>
          <ac:spMkLst>
            <pc:docMk/>
            <pc:sldMk cId="1790601250" sldId="272"/>
            <ac:spMk id="39" creationId="{DC3DC416-76B0-42FA-C0B4-F596CEA6736C}"/>
          </ac:spMkLst>
        </pc:spChg>
        <pc:picChg chg="del">
          <ac:chgData name="Chitambar, Eric" userId="05f873b4-a386-453d-a2e0-769001d3b38e" providerId="ADAL" clId="{0DCE2097-664E-448D-A63B-9CD5D6E59846}" dt="2022-06-25T17:35:40.477" v="6048" actId="478"/>
          <ac:picMkLst>
            <pc:docMk/>
            <pc:sldMk cId="1790601250" sldId="272"/>
            <ac:picMk id="3" creationId="{BB16B473-05CE-2272-2CB6-1DA22F65D8BF}"/>
          </ac:picMkLst>
        </pc:picChg>
        <pc:picChg chg="add mod">
          <ac:chgData name="Chitambar, Eric" userId="05f873b4-a386-453d-a2e0-769001d3b38e" providerId="ADAL" clId="{0DCE2097-664E-448D-A63B-9CD5D6E59846}" dt="2022-06-25T17:38:37.432" v="6092" actId="1076"/>
          <ac:picMkLst>
            <pc:docMk/>
            <pc:sldMk cId="1790601250" sldId="272"/>
            <ac:picMk id="4" creationId="{3FAE4AAD-9938-46B3-F9A1-21211F8F905D}"/>
          </ac:picMkLst>
        </pc:picChg>
        <pc:picChg chg="del">
          <ac:chgData name="Chitambar, Eric" userId="05f873b4-a386-453d-a2e0-769001d3b38e" providerId="ADAL" clId="{0DCE2097-664E-448D-A63B-9CD5D6E59846}" dt="2022-06-25T17:35:40.477" v="6048" actId="478"/>
          <ac:picMkLst>
            <pc:docMk/>
            <pc:sldMk cId="1790601250" sldId="272"/>
            <ac:picMk id="5" creationId="{90FC6D00-0A47-A68F-0F81-6ADADF16C4AE}"/>
          </ac:picMkLst>
        </pc:picChg>
        <pc:picChg chg="mod replST">
          <ac:chgData name="Chitambar, Eric" userId="05f873b4-a386-453d-a2e0-769001d3b38e" providerId="ADAL" clId="{0DCE2097-664E-448D-A63B-9CD5D6E59846}" dt="2022-06-25T17:45:17.152" v="6297" actId="1076"/>
          <ac:picMkLst>
            <pc:docMk/>
            <pc:sldMk cId="1790601250" sldId="272"/>
            <ac:picMk id="7" creationId="{571567A4-CDBC-F3D3-CAF8-F03446903BA3}"/>
          </ac:picMkLst>
        </pc:picChg>
        <pc:picChg chg="del mod replST">
          <ac:chgData name="Chitambar, Eric" userId="05f873b4-a386-453d-a2e0-769001d3b38e" providerId="ADAL" clId="{0DCE2097-664E-448D-A63B-9CD5D6E59846}" dt="2022-06-25T17:40:59.247" v="6149" actId="478"/>
          <ac:picMkLst>
            <pc:docMk/>
            <pc:sldMk cId="1790601250" sldId="272"/>
            <ac:picMk id="9" creationId="{037D46E0-085E-3AF6-7100-ED42158D89A4}"/>
          </ac:picMkLst>
        </pc:picChg>
        <pc:picChg chg="mod ord replST">
          <ac:chgData name="Chitambar, Eric" userId="05f873b4-a386-453d-a2e0-769001d3b38e" providerId="ADAL" clId="{0DCE2097-664E-448D-A63B-9CD5D6E59846}" dt="2022-06-25T17:45:17.152" v="6297" actId="1076"/>
          <ac:picMkLst>
            <pc:docMk/>
            <pc:sldMk cId="1790601250" sldId="272"/>
            <ac:picMk id="12" creationId="{A2376353-95B4-3BBE-7413-583E529424B7}"/>
          </ac:picMkLst>
        </pc:picChg>
        <pc:picChg chg="del mod replST">
          <ac:chgData name="Chitambar, Eric" userId="05f873b4-a386-453d-a2e0-769001d3b38e" providerId="ADAL" clId="{0DCE2097-664E-448D-A63B-9CD5D6E59846}" dt="2022-06-25T17:42:38.874" v="6201" actId="478"/>
          <ac:picMkLst>
            <pc:docMk/>
            <pc:sldMk cId="1790601250" sldId="272"/>
            <ac:picMk id="14" creationId="{3C9D50C6-3C13-6AD4-4747-DCAC8B7C8C8C}"/>
          </ac:picMkLst>
        </pc:picChg>
        <pc:picChg chg="del">
          <ac:chgData name="Chitambar, Eric" userId="05f873b4-a386-453d-a2e0-769001d3b38e" providerId="ADAL" clId="{0DCE2097-664E-448D-A63B-9CD5D6E59846}" dt="2022-06-25T17:35:40.477" v="6048" actId="478"/>
          <ac:picMkLst>
            <pc:docMk/>
            <pc:sldMk cId="1790601250" sldId="272"/>
            <ac:picMk id="15" creationId="{6617CACA-E2AE-10E5-F16E-DB53FBE9E166}"/>
          </ac:picMkLst>
        </pc:picChg>
        <pc:picChg chg="del">
          <ac:chgData name="Chitambar, Eric" userId="05f873b4-a386-453d-a2e0-769001d3b38e" providerId="ADAL" clId="{0DCE2097-664E-448D-A63B-9CD5D6E59846}" dt="2022-06-25T17:35:40.477" v="6048" actId="478"/>
          <ac:picMkLst>
            <pc:docMk/>
            <pc:sldMk cId="1790601250" sldId="272"/>
            <ac:picMk id="17" creationId="{836374B0-6363-2AD5-FF21-4C50B1FA2F12}"/>
          </ac:picMkLst>
        </pc:picChg>
        <pc:picChg chg="del">
          <ac:chgData name="Chitambar, Eric" userId="05f873b4-a386-453d-a2e0-769001d3b38e" providerId="ADAL" clId="{0DCE2097-664E-448D-A63B-9CD5D6E59846}" dt="2022-06-25T17:35:40.477" v="6048" actId="478"/>
          <ac:picMkLst>
            <pc:docMk/>
            <pc:sldMk cId="1790601250" sldId="272"/>
            <ac:picMk id="18" creationId="{FBC3E989-7669-AF6F-A736-A8B22E148929}"/>
          </ac:picMkLst>
        </pc:picChg>
        <pc:picChg chg="add mod">
          <ac:chgData name="Chitambar, Eric" userId="05f873b4-a386-453d-a2e0-769001d3b38e" providerId="ADAL" clId="{0DCE2097-664E-448D-A63B-9CD5D6E59846}" dt="2022-06-25T17:38:39.252" v="6093" actId="1076"/>
          <ac:picMkLst>
            <pc:docMk/>
            <pc:sldMk cId="1790601250" sldId="272"/>
            <ac:picMk id="19" creationId="{BF32D68A-B533-3C63-A1D6-4793C289CE5D}"/>
          </ac:picMkLst>
        </pc:picChg>
        <pc:picChg chg="add mod">
          <ac:chgData name="Chitambar, Eric" userId="05f873b4-a386-453d-a2e0-769001d3b38e" providerId="ADAL" clId="{0DCE2097-664E-448D-A63B-9CD5D6E59846}" dt="2022-06-25T17:38:42.955" v="6095" actId="1076"/>
          <ac:picMkLst>
            <pc:docMk/>
            <pc:sldMk cId="1790601250" sldId="272"/>
            <ac:picMk id="21" creationId="{7DF1CCD4-262C-0CFE-4879-EC5DE66C47C8}"/>
          </ac:picMkLst>
        </pc:picChg>
        <pc:picChg chg="add mod">
          <ac:chgData name="Chitambar, Eric" userId="05f873b4-a386-453d-a2e0-769001d3b38e" providerId="ADAL" clId="{0DCE2097-664E-448D-A63B-9CD5D6E59846}" dt="2022-06-25T17:38:44.575" v="6096" actId="1076"/>
          <ac:picMkLst>
            <pc:docMk/>
            <pc:sldMk cId="1790601250" sldId="272"/>
            <ac:picMk id="22" creationId="{4A70CCD3-BEA9-D1A5-690D-425F62B12493}"/>
          </ac:picMkLst>
        </pc:picChg>
        <pc:picChg chg="add mod">
          <ac:chgData name="Chitambar, Eric" userId="05f873b4-a386-453d-a2e0-769001d3b38e" providerId="ADAL" clId="{0DCE2097-664E-448D-A63B-9CD5D6E59846}" dt="2022-06-25T17:38:41.183" v="6094" actId="1076"/>
          <ac:picMkLst>
            <pc:docMk/>
            <pc:sldMk cId="1790601250" sldId="272"/>
            <ac:picMk id="23" creationId="{09A301AC-1BEF-24E4-63F0-1D3364927744}"/>
          </ac:picMkLst>
        </pc:picChg>
        <pc:picChg chg="add mod">
          <ac:chgData name="Chitambar, Eric" userId="05f873b4-a386-453d-a2e0-769001d3b38e" providerId="ADAL" clId="{0DCE2097-664E-448D-A63B-9CD5D6E59846}" dt="2022-06-25T17:45:17.152" v="6297" actId="1076"/>
          <ac:picMkLst>
            <pc:docMk/>
            <pc:sldMk cId="1790601250" sldId="272"/>
            <ac:picMk id="24" creationId="{1E229D45-57A6-3497-2E49-982F8E244B7A}"/>
          </ac:picMkLst>
        </pc:picChg>
        <pc:picChg chg="del mod ord replST">
          <ac:chgData name="Chitambar, Eric" userId="05f873b4-a386-453d-a2e0-769001d3b38e" providerId="ADAL" clId="{0DCE2097-664E-448D-A63B-9CD5D6E59846}" dt="2022-06-25T17:42:56.861" v="6229" actId="478"/>
          <ac:picMkLst>
            <pc:docMk/>
            <pc:sldMk cId="1790601250" sldId="272"/>
            <ac:picMk id="25" creationId="{10F53026-A59C-3EE5-C251-34F11D811D83}"/>
          </ac:picMkLst>
        </pc:picChg>
        <pc:picChg chg="del">
          <ac:chgData name="Chitambar, Eric" userId="05f873b4-a386-453d-a2e0-769001d3b38e" providerId="ADAL" clId="{0DCE2097-664E-448D-A63B-9CD5D6E59846}" dt="2022-06-25T17:35:40.477" v="6048" actId="478"/>
          <ac:picMkLst>
            <pc:docMk/>
            <pc:sldMk cId="1790601250" sldId="272"/>
            <ac:picMk id="26" creationId="{7E95D6A5-5E0D-6A51-D6BC-60F42750FBC0}"/>
          </ac:picMkLst>
        </pc:picChg>
        <pc:picChg chg="mod ord replST">
          <ac:chgData name="Chitambar, Eric" userId="05f873b4-a386-453d-a2e0-769001d3b38e" providerId="ADAL" clId="{0DCE2097-664E-448D-A63B-9CD5D6E59846}" dt="2022-06-25T17:45:17.152" v="6297" actId="1076"/>
          <ac:picMkLst>
            <pc:docMk/>
            <pc:sldMk cId="1790601250" sldId="272"/>
            <ac:picMk id="28" creationId="{0A30F5E8-1291-D14C-8450-7D5E2717C136}"/>
          </ac:picMkLst>
        </pc:picChg>
        <pc:picChg chg="mod replST">
          <ac:chgData name="Chitambar, Eric" userId="05f873b4-a386-453d-a2e0-769001d3b38e" providerId="ADAL" clId="{0DCE2097-664E-448D-A63B-9CD5D6E59846}" dt="2022-06-26T22:10:26.702" v="10219" actId="1076"/>
          <ac:picMkLst>
            <pc:docMk/>
            <pc:sldMk cId="1790601250" sldId="272"/>
            <ac:picMk id="30" creationId="{AD8C6C60-BAE5-1EE0-CD29-A825AA32AC8D}"/>
          </ac:picMkLst>
        </pc:picChg>
        <pc:picChg chg="del">
          <ac:chgData name="Chitambar, Eric" userId="05f873b4-a386-453d-a2e0-769001d3b38e" providerId="ADAL" clId="{0DCE2097-664E-448D-A63B-9CD5D6E59846}" dt="2022-06-25T17:35:40.477" v="6048" actId="478"/>
          <ac:picMkLst>
            <pc:docMk/>
            <pc:sldMk cId="1790601250" sldId="272"/>
            <ac:picMk id="31" creationId="{37913A23-E674-62F8-4A94-673F35810B63}"/>
          </ac:picMkLst>
        </pc:picChg>
        <pc:picChg chg="mod ord replST">
          <ac:chgData name="Chitambar, Eric" userId="05f873b4-a386-453d-a2e0-769001d3b38e" providerId="ADAL" clId="{0DCE2097-664E-448D-A63B-9CD5D6E59846}" dt="2022-06-26T22:10:26.702" v="10219" actId="1076"/>
          <ac:picMkLst>
            <pc:docMk/>
            <pc:sldMk cId="1790601250" sldId="272"/>
            <ac:picMk id="33" creationId="{602670B7-B4B7-2E86-BAF5-D925649CA0BB}"/>
          </ac:picMkLst>
        </pc:picChg>
        <pc:picChg chg="del">
          <ac:chgData name="Chitambar, Eric" userId="05f873b4-a386-453d-a2e0-769001d3b38e" providerId="ADAL" clId="{0DCE2097-664E-448D-A63B-9CD5D6E59846}" dt="2022-06-25T17:35:40.477" v="6048" actId="478"/>
          <ac:picMkLst>
            <pc:docMk/>
            <pc:sldMk cId="1790601250" sldId="272"/>
            <ac:picMk id="34" creationId="{0B5068AC-9271-63F6-D519-39F7E3F479A0}"/>
          </ac:picMkLst>
        </pc:picChg>
        <pc:picChg chg="del">
          <ac:chgData name="Chitambar, Eric" userId="05f873b4-a386-453d-a2e0-769001d3b38e" providerId="ADAL" clId="{0DCE2097-664E-448D-A63B-9CD5D6E59846}" dt="2022-06-25T17:35:40.477" v="6048" actId="478"/>
          <ac:picMkLst>
            <pc:docMk/>
            <pc:sldMk cId="1790601250" sldId="272"/>
            <ac:picMk id="36" creationId="{7782A559-54D7-30C1-F083-1C21141235D7}"/>
          </ac:picMkLst>
        </pc:picChg>
        <pc:picChg chg="del">
          <ac:chgData name="Chitambar, Eric" userId="05f873b4-a386-453d-a2e0-769001d3b38e" providerId="ADAL" clId="{0DCE2097-664E-448D-A63B-9CD5D6E59846}" dt="2022-06-25T17:35:40.477" v="6048" actId="478"/>
          <ac:picMkLst>
            <pc:docMk/>
            <pc:sldMk cId="1790601250" sldId="272"/>
            <ac:picMk id="37" creationId="{556BC3DB-03C9-B031-1A54-D6E0FEAD8288}"/>
          </ac:picMkLst>
        </pc:picChg>
        <pc:picChg chg="add del mod">
          <ac:chgData name="Chitambar, Eric" userId="05f873b4-a386-453d-a2e0-769001d3b38e" providerId="ADAL" clId="{0DCE2097-664E-448D-A63B-9CD5D6E59846}" dt="2022-06-25T17:44:40.003" v="6285" actId="478"/>
          <ac:picMkLst>
            <pc:docMk/>
            <pc:sldMk cId="1790601250" sldId="272"/>
            <ac:picMk id="38" creationId="{F981AA7B-F5F8-20CA-EE7B-993B432E5450}"/>
          </ac:picMkLst>
        </pc:picChg>
        <pc:picChg chg="del">
          <ac:chgData name="Chitambar, Eric" userId="05f873b4-a386-453d-a2e0-769001d3b38e" providerId="ADAL" clId="{0DCE2097-664E-448D-A63B-9CD5D6E59846}" dt="2022-06-25T17:35:40.477" v="6048" actId="478"/>
          <ac:picMkLst>
            <pc:docMk/>
            <pc:sldMk cId="1790601250" sldId="272"/>
            <ac:picMk id="48" creationId="{4ADEABAD-5BEF-3995-6C09-337F74331849}"/>
          </ac:picMkLst>
        </pc:picChg>
      </pc:sldChg>
      <pc:sldChg chg="add del">
        <pc:chgData name="Chitambar, Eric" userId="05f873b4-a386-453d-a2e0-769001d3b38e" providerId="ADAL" clId="{0DCE2097-664E-448D-A63B-9CD5D6E59846}" dt="2022-06-26T22:10:32.332" v="10220" actId="47"/>
        <pc:sldMkLst>
          <pc:docMk/>
          <pc:sldMk cId="1226647099" sldId="273"/>
        </pc:sldMkLst>
      </pc:sldChg>
      <pc:sldChg chg="addSp delSp modSp add mod modAnim">
        <pc:chgData name="Chitambar, Eric" userId="05f873b4-a386-453d-a2e0-769001d3b38e" providerId="ADAL" clId="{0DCE2097-664E-448D-A63B-9CD5D6E59846}" dt="2022-07-01T10:15:49.672" v="11510" actId="962"/>
        <pc:sldMkLst>
          <pc:docMk/>
          <pc:sldMk cId="2009322296" sldId="274"/>
        </pc:sldMkLst>
        <pc:spChg chg="del">
          <ac:chgData name="Chitambar, Eric" userId="05f873b4-a386-453d-a2e0-769001d3b38e" providerId="ADAL" clId="{0DCE2097-664E-448D-A63B-9CD5D6E59846}" dt="2022-06-25T17:51:52.563" v="6414" actId="478"/>
          <ac:spMkLst>
            <pc:docMk/>
            <pc:sldMk cId="2009322296" sldId="274"/>
            <ac:spMk id="39" creationId="{DC3DC416-76B0-42FA-C0B4-F596CEA6736C}"/>
          </ac:spMkLst>
        </pc:spChg>
        <pc:spChg chg="add del">
          <ac:chgData name="Chitambar, Eric" userId="05f873b4-a386-453d-a2e0-769001d3b38e" providerId="ADAL" clId="{0DCE2097-664E-448D-A63B-9CD5D6E59846}" dt="2022-06-25T17:56:41.404" v="6556" actId="22"/>
          <ac:spMkLst>
            <pc:docMk/>
            <pc:sldMk cId="2009322296" sldId="274"/>
            <ac:spMk id="40" creationId="{94FA1FF1-EA42-59CB-2CAF-312139CE86C9}"/>
          </ac:spMkLst>
        </pc:spChg>
        <pc:picChg chg="del mod ord replST">
          <ac:chgData name="Chitambar, Eric" userId="05f873b4-a386-453d-a2e0-769001d3b38e" providerId="ADAL" clId="{0DCE2097-664E-448D-A63B-9CD5D6E59846}" dt="2022-06-25T17:49:29.526" v="6371" actId="478"/>
          <ac:picMkLst>
            <pc:docMk/>
            <pc:sldMk cId="2009322296" sldId="274"/>
            <ac:picMk id="3" creationId="{0512C37B-65CD-0528-97E4-ED46845F0316}"/>
          </ac:picMkLst>
        </pc:picChg>
        <pc:picChg chg="mod ord replST">
          <ac:chgData name="Chitambar, Eric" userId="05f873b4-a386-453d-a2e0-769001d3b38e" providerId="ADAL" clId="{0DCE2097-664E-448D-A63B-9CD5D6E59846}" dt="2022-07-01T07:31:27.587" v="11479" actId="962"/>
          <ac:picMkLst>
            <pc:docMk/>
            <pc:sldMk cId="2009322296" sldId="274"/>
            <ac:picMk id="3" creationId="{F8EA8139-55B0-4DDE-02C4-BECD78815682}"/>
          </ac:picMkLst>
        </pc:picChg>
        <pc:picChg chg="del">
          <ac:chgData name="Chitambar, Eric" userId="05f873b4-a386-453d-a2e0-769001d3b38e" providerId="ADAL" clId="{0DCE2097-664E-448D-A63B-9CD5D6E59846}" dt="2022-06-25T17:48:13.229" v="6300" actId="478"/>
          <ac:picMkLst>
            <pc:docMk/>
            <pc:sldMk cId="2009322296" sldId="274"/>
            <ac:picMk id="4" creationId="{3FAE4AAD-9938-46B3-F9A1-21211F8F905D}"/>
          </ac:picMkLst>
        </pc:picChg>
        <pc:picChg chg="mod ord replST">
          <ac:chgData name="Chitambar, Eric" userId="05f873b4-a386-453d-a2e0-769001d3b38e" providerId="ADAL" clId="{0DCE2097-664E-448D-A63B-9CD5D6E59846}" dt="2022-07-01T10:15:49.672" v="11510" actId="962"/>
          <ac:picMkLst>
            <pc:docMk/>
            <pc:sldMk cId="2009322296" sldId="274"/>
            <ac:picMk id="4" creationId="{B2FF6692-DC9D-4B3A-584D-EB030D3959BB}"/>
          </ac:picMkLst>
        </pc:picChg>
        <pc:picChg chg="del mod ord replST">
          <ac:chgData name="Chitambar, Eric" userId="05f873b4-a386-453d-a2e0-769001d3b38e" providerId="ADAL" clId="{0DCE2097-664E-448D-A63B-9CD5D6E59846}" dt="2022-06-25T18:00:40.553" v="6815" actId="478"/>
          <ac:picMkLst>
            <pc:docMk/>
            <pc:sldMk cId="2009322296" sldId="274"/>
            <ac:picMk id="6" creationId="{02418149-719C-F571-6163-53A089DBCA4F}"/>
          </ac:picMkLst>
        </pc:picChg>
        <pc:picChg chg="del mod">
          <ac:chgData name="Chitambar, Eric" userId="05f873b4-a386-453d-a2e0-769001d3b38e" providerId="ADAL" clId="{0DCE2097-664E-448D-A63B-9CD5D6E59846}" dt="2022-06-25T17:48:49.105" v="6333" actId="478"/>
          <ac:picMkLst>
            <pc:docMk/>
            <pc:sldMk cId="2009322296" sldId="274"/>
            <ac:picMk id="7" creationId="{571567A4-CDBC-F3D3-CAF8-F03446903BA3}"/>
          </ac:picMkLst>
        </pc:picChg>
        <pc:picChg chg="mod ord replST">
          <ac:chgData name="Chitambar, Eric" userId="05f873b4-a386-453d-a2e0-769001d3b38e" providerId="ADAL" clId="{0DCE2097-664E-448D-A63B-9CD5D6E59846}" dt="2022-06-25T18:01:56.563" v="6884" actId="1076"/>
          <ac:picMkLst>
            <pc:docMk/>
            <pc:sldMk cId="2009322296" sldId="274"/>
            <ac:picMk id="9" creationId="{69EE68FE-96F8-9CAF-67F4-F3B00D06E150}"/>
          </ac:picMkLst>
        </pc:picChg>
        <pc:picChg chg="del">
          <ac:chgData name="Chitambar, Eric" userId="05f873b4-a386-453d-a2e0-769001d3b38e" providerId="ADAL" clId="{0DCE2097-664E-448D-A63B-9CD5D6E59846}" dt="2022-06-25T17:51:52.563" v="6414" actId="478"/>
          <ac:picMkLst>
            <pc:docMk/>
            <pc:sldMk cId="2009322296" sldId="274"/>
            <ac:picMk id="12" creationId="{A2376353-95B4-3BBE-7413-583E529424B7}"/>
          </ac:picMkLst>
        </pc:picChg>
        <pc:picChg chg="del mod ord replST">
          <ac:chgData name="Chitambar, Eric" userId="05f873b4-a386-453d-a2e0-769001d3b38e" providerId="ADAL" clId="{0DCE2097-664E-448D-A63B-9CD5D6E59846}" dt="2022-06-25T17:55:11.269" v="6472" actId="478"/>
          <ac:picMkLst>
            <pc:docMk/>
            <pc:sldMk cId="2009322296" sldId="274"/>
            <ac:picMk id="15" creationId="{6BFA8EC8-E734-D19E-28C4-763DEBD0A53C}"/>
          </ac:picMkLst>
        </pc:picChg>
        <pc:picChg chg="add mod">
          <ac:chgData name="Chitambar, Eric" userId="05f873b4-a386-453d-a2e0-769001d3b38e" providerId="ADAL" clId="{0DCE2097-664E-448D-A63B-9CD5D6E59846}" dt="2022-06-25T18:01:56.563" v="6884" actId="1076"/>
          <ac:picMkLst>
            <pc:docMk/>
            <pc:sldMk cId="2009322296" sldId="274"/>
            <ac:picMk id="17" creationId="{349D47C0-98BB-DC69-2930-3DAAD6B2F637}"/>
          </ac:picMkLst>
        </pc:picChg>
        <pc:picChg chg="add mod">
          <ac:chgData name="Chitambar, Eric" userId="05f873b4-a386-453d-a2e0-769001d3b38e" providerId="ADAL" clId="{0DCE2097-664E-448D-A63B-9CD5D6E59846}" dt="2022-06-25T18:01:56.563" v="6884" actId="1076"/>
          <ac:picMkLst>
            <pc:docMk/>
            <pc:sldMk cId="2009322296" sldId="274"/>
            <ac:picMk id="18" creationId="{8EECE43D-BDA6-AB74-154A-A5C78407A0AF}"/>
          </ac:picMkLst>
        </pc:picChg>
        <pc:picChg chg="del">
          <ac:chgData name="Chitambar, Eric" userId="05f873b4-a386-453d-a2e0-769001d3b38e" providerId="ADAL" clId="{0DCE2097-664E-448D-A63B-9CD5D6E59846}" dt="2022-06-25T17:48:13.229" v="6300" actId="478"/>
          <ac:picMkLst>
            <pc:docMk/>
            <pc:sldMk cId="2009322296" sldId="274"/>
            <ac:picMk id="19" creationId="{BF32D68A-B533-3C63-A1D6-4793C289CE5D}"/>
          </ac:picMkLst>
        </pc:picChg>
        <pc:picChg chg="del mod ord replST">
          <ac:chgData name="Chitambar, Eric" userId="05f873b4-a386-453d-a2e0-769001d3b38e" providerId="ADAL" clId="{0DCE2097-664E-448D-A63B-9CD5D6E59846}" dt="2022-06-25T17:55:36.556" v="6500" actId="478"/>
          <ac:picMkLst>
            <pc:docMk/>
            <pc:sldMk cId="2009322296" sldId="274"/>
            <ac:picMk id="20" creationId="{D8FC3C00-06F3-0085-E38B-4C55C09229B2}"/>
          </ac:picMkLst>
        </pc:picChg>
        <pc:picChg chg="del">
          <ac:chgData name="Chitambar, Eric" userId="05f873b4-a386-453d-a2e0-769001d3b38e" providerId="ADAL" clId="{0DCE2097-664E-448D-A63B-9CD5D6E59846}" dt="2022-06-25T17:48:13.229" v="6300" actId="478"/>
          <ac:picMkLst>
            <pc:docMk/>
            <pc:sldMk cId="2009322296" sldId="274"/>
            <ac:picMk id="21" creationId="{7DF1CCD4-262C-0CFE-4879-EC5DE66C47C8}"/>
          </ac:picMkLst>
        </pc:picChg>
        <pc:picChg chg="del">
          <ac:chgData name="Chitambar, Eric" userId="05f873b4-a386-453d-a2e0-769001d3b38e" providerId="ADAL" clId="{0DCE2097-664E-448D-A63B-9CD5D6E59846}" dt="2022-06-25T17:48:13.229" v="6300" actId="478"/>
          <ac:picMkLst>
            <pc:docMk/>
            <pc:sldMk cId="2009322296" sldId="274"/>
            <ac:picMk id="22" creationId="{4A70CCD3-BEA9-D1A5-690D-425F62B12493}"/>
          </ac:picMkLst>
        </pc:picChg>
        <pc:picChg chg="del">
          <ac:chgData name="Chitambar, Eric" userId="05f873b4-a386-453d-a2e0-769001d3b38e" providerId="ADAL" clId="{0DCE2097-664E-448D-A63B-9CD5D6E59846}" dt="2022-06-25T17:48:13.229" v="6300" actId="478"/>
          <ac:picMkLst>
            <pc:docMk/>
            <pc:sldMk cId="2009322296" sldId="274"/>
            <ac:picMk id="23" creationId="{09A301AC-1BEF-24E4-63F0-1D3364927744}"/>
          </ac:picMkLst>
        </pc:picChg>
        <pc:picChg chg="del">
          <ac:chgData name="Chitambar, Eric" userId="05f873b4-a386-453d-a2e0-769001d3b38e" providerId="ADAL" clId="{0DCE2097-664E-448D-A63B-9CD5D6E59846}" dt="2022-06-25T17:51:52.563" v="6414" actId="478"/>
          <ac:picMkLst>
            <pc:docMk/>
            <pc:sldMk cId="2009322296" sldId="274"/>
            <ac:picMk id="24" creationId="{1E229D45-57A6-3497-2E49-982F8E244B7A}"/>
          </ac:picMkLst>
        </pc:picChg>
        <pc:picChg chg="add del mod">
          <ac:chgData name="Chitambar, Eric" userId="05f873b4-a386-453d-a2e0-769001d3b38e" providerId="ADAL" clId="{0DCE2097-664E-448D-A63B-9CD5D6E59846}" dt="2022-06-25T17:50:13.651" v="6402" actId="478"/>
          <ac:picMkLst>
            <pc:docMk/>
            <pc:sldMk cId="2009322296" sldId="274"/>
            <ac:picMk id="25" creationId="{DA7F6446-6E64-EF11-F247-EE2567E69312}"/>
          </ac:picMkLst>
        </pc:picChg>
        <pc:picChg chg="add mod">
          <ac:chgData name="Chitambar, Eric" userId="05f873b4-a386-453d-a2e0-769001d3b38e" providerId="ADAL" clId="{0DCE2097-664E-448D-A63B-9CD5D6E59846}" dt="2022-06-25T18:01:56.563" v="6884" actId="1076"/>
          <ac:picMkLst>
            <pc:docMk/>
            <pc:sldMk cId="2009322296" sldId="274"/>
            <ac:picMk id="26" creationId="{DF94DF27-46C9-C7D5-CE2E-82103CE71BB9}"/>
          </ac:picMkLst>
        </pc:picChg>
        <pc:picChg chg="add mod">
          <ac:chgData name="Chitambar, Eric" userId="05f873b4-a386-453d-a2e0-769001d3b38e" providerId="ADAL" clId="{0DCE2097-664E-448D-A63B-9CD5D6E59846}" dt="2022-06-25T18:01:56.563" v="6884" actId="1076"/>
          <ac:picMkLst>
            <pc:docMk/>
            <pc:sldMk cId="2009322296" sldId="274"/>
            <ac:picMk id="27" creationId="{CC9165EB-1AFF-9304-0973-17DB21C7DE92}"/>
          </ac:picMkLst>
        </pc:picChg>
        <pc:picChg chg="del">
          <ac:chgData name="Chitambar, Eric" userId="05f873b4-a386-453d-a2e0-769001d3b38e" providerId="ADAL" clId="{0DCE2097-664E-448D-A63B-9CD5D6E59846}" dt="2022-06-25T17:51:52.563" v="6414" actId="478"/>
          <ac:picMkLst>
            <pc:docMk/>
            <pc:sldMk cId="2009322296" sldId="274"/>
            <ac:picMk id="28" creationId="{0A30F5E8-1291-D14C-8450-7D5E2717C136}"/>
          </ac:picMkLst>
        </pc:picChg>
        <pc:picChg chg="add del mod">
          <ac:chgData name="Chitambar, Eric" userId="05f873b4-a386-453d-a2e0-769001d3b38e" providerId="ADAL" clId="{0DCE2097-664E-448D-A63B-9CD5D6E59846}" dt="2022-06-25T17:54:45.318" v="6443" actId="478"/>
          <ac:picMkLst>
            <pc:docMk/>
            <pc:sldMk cId="2009322296" sldId="274"/>
            <ac:picMk id="29" creationId="{9B33AE45-6057-1B5C-5E23-0648E87969E8}"/>
          </ac:picMkLst>
        </pc:picChg>
        <pc:picChg chg="mod">
          <ac:chgData name="Chitambar, Eric" userId="05f873b4-a386-453d-a2e0-769001d3b38e" providerId="ADAL" clId="{0DCE2097-664E-448D-A63B-9CD5D6E59846}" dt="2022-06-25T18:01:56.563" v="6884" actId="1076"/>
          <ac:picMkLst>
            <pc:docMk/>
            <pc:sldMk cId="2009322296" sldId="274"/>
            <ac:picMk id="30" creationId="{AD8C6C60-BAE5-1EE0-CD29-A825AA32AC8D}"/>
          </ac:picMkLst>
        </pc:picChg>
        <pc:picChg chg="del mod ord replST">
          <ac:chgData name="Chitambar, Eric" userId="05f873b4-a386-453d-a2e0-769001d3b38e" providerId="ADAL" clId="{0DCE2097-664E-448D-A63B-9CD5D6E59846}" dt="2022-06-25T17:56:05.333" v="6529" actId="478"/>
          <ac:picMkLst>
            <pc:docMk/>
            <pc:sldMk cId="2009322296" sldId="274"/>
            <ac:picMk id="32" creationId="{2FE85719-8A82-08BC-9688-6C942DA645B8}"/>
          </ac:picMkLst>
        </pc:picChg>
        <pc:picChg chg="del">
          <ac:chgData name="Chitambar, Eric" userId="05f873b4-a386-453d-a2e0-769001d3b38e" providerId="ADAL" clId="{0DCE2097-664E-448D-A63B-9CD5D6E59846}" dt="2022-06-25T17:51:52.563" v="6414" actId="478"/>
          <ac:picMkLst>
            <pc:docMk/>
            <pc:sldMk cId="2009322296" sldId="274"/>
            <ac:picMk id="33" creationId="{602670B7-B4B7-2E86-BAF5-D925649CA0BB}"/>
          </ac:picMkLst>
        </pc:picChg>
        <pc:picChg chg="del mod ord replST">
          <ac:chgData name="Chitambar, Eric" userId="05f873b4-a386-453d-a2e0-769001d3b38e" providerId="ADAL" clId="{0DCE2097-664E-448D-A63B-9CD5D6E59846}" dt="2022-06-25T17:59:47.219" v="6741" actId="478"/>
          <ac:picMkLst>
            <pc:docMk/>
            <pc:sldMk cId="2009322296" sldId="274"/>
            <ac:picMk id="35" creationId="{6E616FBF-A5A4-D48A-C53B-310B8FD1520E}"/>
          </ac:picMkLst>
        </pc:picChg>
        <pc:picChg chg="del mod replST">
          <ac:chgData name="Chitambar, Eric" userId="05f873b4-a386-453d-a2e0-769001d3b38e" providerId="ADAL" clId="{0DCE2097-664E-448D-A63B-9CD5D6E59846}" dt="2022-06-25T17:59:58.052" v="6772" actId="478"/>
          <ac:picMkLst>
            <pc:docMk/>
            <pc:sldMk cId="2009322296" sldId="274"/>
            <ac:picMk id="37" creationId="{F206DBA6-2B15-91B9-B572-E13476C2B8F5}"/>
          </ac:picMkLst>
        </pc:picChg>
        <pc:picChg chg="add del mod">
          <ac:chgData name="Chitambar, Eric" userId="05f873b4-a386-453d-a2e0-769001d3b38e" providerId="ADAL" clId="{0DCE2097-664E-448D-A63B-9CD5D6E59846}" dt="2022-06-25T17:57:12.339" v="6586" actId="478"/>
          <ac:picMkLst>
            <pc:docMk/>
            <pc:sldMk cId="2009322296" sldId="274"/>
            <ac:picMk id="41" creationId="{547690A4-291E-87EC-0445-50884E73F4C3}"/>
          </ac:picMkLst>
        </pc:picChg>
        <pc:picChg chg="add del mod">
          <ac:chgData name="Chitambar, Eric" userId="05f873b4-a386-453d-a2e0-769001d3b38e" providerId="ADAL" clId="{0DCE2097-664E-448D-A63B-9CD5D6E59846}" dt="2022-06-25T17:58:54.449" v="6651" actId="478"/>
          <ac:picMkLst>
            <pc:docMk/>
            <pc:sldMk cId="2009322296" sldId="274"/>
            <ac:picMk id="42" creationId="{FA60F99E-20F4-A273-E0FD-39C16E419337}"/>
          </ac:picMkLst>
        </pc:picChg>
        <pc:picChg chg="del mod ord replST">
          <ac:chgData name="Chitambar, Eric" userId="05f873b4-a386-453d-a2e0-769001d3b38e" providerId="ADAL" clId="{0DCE2097-664E-448D-A63B-9CD5D6E59846}" dt="2022-06-25T17:58:22.304" v="6617" actId="478"/>
          <ac:picMkLst>
            <pc:docMk/>
            <pc:sldMk cId="2009322296" sldId="274"/>
            <ac:picMk id="44" creationId="{FF0BB970-BA25-39FD-65D8-818D978029CB}"/>
          </ac:picMkLst>
        </pc:picChg>
        <pc:picChg chg="del mod ord replST">
          <ac:chgData name="Chitambar, Eric" userId="05f873b4-a386-453d-a2e0-769001d3b38e" providerId="ADAL" clId="{0DCE2097-664E-448D-A63B-9CD5D6E59846}" dt="2022-06-25T17:59:19.116" v="6682" actId="478"/>
          <ac:picMkLst>
            <pc:docMk/>
            <pc:sldMk cId="2009322296" sldId="274"/>
            <ac:picMk id="46" creationId="{A48AA535-D151-114F-4E3F-98818F693E3F}"/>
          </ac:picMkLst>
        </pc:picChg>
        <pc:picChg chg="del mod ord replST">
          <ac:chgData name="Chitambar, Eric" userId="05f873b4-a386-453d-a2e0-769001d3b38e" providerId="ADAL" clId="{0DCE2097-664E-448D-A63B-9CD5D6E59846}" dt="2022-06-25T17:59:26.418" v="6711" actId="478"/>
          <ac:picMkLst>
            <pc:docMk/>
            <pc:sldMk cId="2009322296" sldId="274"/>
            <ac:picMk id="51" creationId="{8E32B621-7DB6-50C4-07D5-62939A6A671A}"/>
          </ac:picMkLst>
        </pc:picChg>
        <pc:picChg chg="del mod ord replST">
          <ac:chgData name="Chitambar, Eric" userId="05f873b4-a386-453d-a2e0-769001d3b38e" providerId="ADAL" clId="{0DCE2097-664E-448D-A63B-9CD5D6E59846}" dt="2022-07-01T07:31:27.587" v="11477" actId="478"/>
          <ac:picMkLst>
            <pc:docMk/>
            <pc:sldMk cId="2009322296" sldId="274"/>
            <ac:picMk id="53" creationId="{EEE15668-75FD-4CBC-2425-58FCFC85732B}"/>
          </ac:picMkLst>
        </pc:picChg>
        <pc:picChg chg="mod ord replST">
          <ac:chgData name="Chitambar, Eric" userId="05f873b4-a386-453d-a2e0-769001d3b38e" providerId="ADAL" clId="{0DCE2097-664E-448D-A63B-9CD5D6E59846}" dt="2022-06-25T18:01:56.563" v="6884" actId="1076"/>
          <ac:picMkLst>
            <pc:docMk/>
            <pc:sldMk cId="2009322296" sldId="274"/>
            <ac:picMk id="55" creationId="{441421F8-27AB-E494-8D6A-54B93C017505}"/>
          </ac:picMkLst>
        </pc:picChg>
        <pc:picChg chg="mod ord replST">
          <ac:chgData name="Chitambar, Eric" userId="05f873b4-a386-453d-a2e0-769001d3b38e" providerId="ADAL" clId="{0DCE2097-664E-448D-A63B-9CD5D6E59846}" dt="2022-06-25T18:01:56.563" v="6884" actId="1076"/>
          <ac:picMkLst>
            <pc:docMk/>
            <pc:sldMk cId="2009322296" sldId="274"/>
            <ac:picMk id="57" creationId="{9354EFAB-7C5D-1E7D-1BF0-5383C4390D56}"/>
          </ac:picMkLst>
        </pc:picChg>
        <pc:picChg chg="mod ord replST">
          <ac:chgData name="Chitambar, Eric" userId="05f873b4-a386-453d-a2e0-769001d3b38e" providerId="ADAL" clId="{0DCE2097-664E-448D-A63B-9CD5D6E59846}" dt="2022-06-25T18:01:56.563" v="6884" actId="1076"/>
          <ac:picMkLst>
            <pc:docMk/>
            <pc:sldMk cId="2009322296" sldId="274"/>
            <ac:picMk id="59" creationId="{8486A17E-BE3C-5B05-D96A-DC57C8F8EA12}"/>
          </ac:picMkLst>
        </pc:picChg>
        <pc:picChg chg="mod ord replST">
          <ac:chgData name="Chitambar, Eric" userId="05f873b4-a386-453d-a2e0-769001d3b38e" providerId="ADAL" clId="{0DCE2097-664E-448D-A63B-9CD5D6E59846}" dt="2022-06-25T18:01:56.563" v="6884" actId="1076"/>
          <ac:picMkLst>
            <pc:docMk/>
            <pc:sldMk cId="2009322296" sldId="274"/>
            <ac:picMk id="62" creationId="{B903FA6A-BA08-807A-D615-0FDF3F74D8B6}"/>
          </ac:picMkLst>
        </pc:picChg>
        <pc:picChg chg="add del mod">
          <ac:chgData name="Chitambar, Eric" userId="05f873b4-a386-453d-a2e0-769001d3b38e" providerId="ADAL" clId="{0DCE2097-664E-448D-A63B-9CD5D6E59846}" dt="2022-06-25T18:00:57.967" v="6846" actId="478"/>
          <ac:picMkLst>
            <pc:docMk/>
            <pc:sldMk cId="2009322296" sldId="274"/>
            <ac:picMk id="63" creationId="{0CB2CE7D-2EA2-2E2D-C55F-278488E45644}"/>
          </ac:picMkLst>
        </pc:picChg>
        <pc:picChg chg="del mod ord replST">
          <ac:chgData name="Chitambar, Eric" userId="05f873b4-a386-453d-a2e0-769001d3b38e" providerId="ADAL" clId="{0DCE2097-664E-448D-A63B-9CD5D6E59846}" dt="2022-06-25T18:01:06.800" v="6875" actId="478"/>
          <ac:picMkLst>
            <pc:docMk/>
            <pc:sldMk cId="2009322296" sldId="274"/>
            <ac:picMk id="65" creationId="{A8004FA5-0EA2-E0D8-7633-257A0C2CF3BA}"/>
          </ac:picMkLst>
        </pc:picChg>
        <pc:picChg chg="mod ord replST">
          <ac:chgData name="Chitambar, Eric" userId="05f873b4-a386-453d-a2e0-769001d3b38e" providerId="ADAL" clId="{0DCE2097-664E-448D-A63B-9CD5D6E59846}" dt="2022-06-25T18:01:56.563" v="6884" actId="1076"/>
          <ac:picMkLst>
            <pc:docMk/>
            <pc:sldMk cId="2009322296" sldId="274"/>
            <ac:picMk id="67" creationId="{9AEF568C-F4E1-57E9-BC92-E3C08D660EE9}"/>
          </ac:picMkLst>
        </pc:picChg>
        <pc:picChg chg="del mod replST">
          <ac:chgData name="Chitambar, Eric" userId="05f873b4-a386-453d-a2e0-769001d3b38e" providerId="ADAL" clId="{0DCE2097-664E-448D-A63B-9CD5D6E59846}" dt="2022-07-01T10:15:49.672" v="11508" actId="478"/>
          <ac:picMkLst>
            <pc:docMk/>
            <pc:sldMk cId="2009322296" sldId="274"/>
            <ac:picMk id="71" creationId="{D907883D-EBD2-640E-C085-773157826B0D}"/>
          </ac:picMkLst>
        </pc:picChg>
        <pc:picChg chg="mod replST">
          <ac:chgData name="Chitambar, Eric" userId="05f873b4-a386-453d-a2e0-769001d3b38e" providerId="ADAL" clId="{0DCE2097-664E-448D-A63B-9CD5D6E59846}" dt="2022-06-25T18:04:49.666" v="6930" actId="1076"/>
          <ac:picMkLst>
            <pc:docMk/>
            <pc:sldMk cId="2009322296" sldId="274"/>
            <ac:picMk id="73" creationId="{9CC82884-198C-0758-FD47-B9BC83C1F483}"/>
          </ac:picMkLst>
        </pc:picChg>
        <pc:picChg chg="add del mod">
          <ac:chgData name="Chitambar, Eric" userId="05f873b4-a386-453d-a2e0-769001d3b38e" providerId="ADAL" clId="{0DCE2097-664E-448D-A63B-9CD5D6E59846}" dt="2022-06-25T18:05:07.516" v="6958" actId="478"/>
          <ac:picMkLst>
            <pc:docMk/>
            <pc:sldMk cId="2009322296" sldId="274"/>
            <ac:picMk id="74" creationId="{78B92802-D1B1-B91F-3054-D0CFD3F876E1}"/>
          </ac:picMkLst>
        </pc:picChg>
        <pc:picChg chg="mod ord replST">
          <ac:chgData name="Chitambar, Eric" userId="05f873b4-a386-453d-a2e0-769001d3b38e" providerId="ADAL" clId="{0DCE2097-664E-448D-A63B-9CD5D6E59846}" dt="2022-06-25T18:05:13.779" v="6964" actId="1038"/>
          <ac:picMkLst>
            <pc:docMk/>
            <pc:sldMk cId="2009322296" sldId="274"/>
            <ac:picMk id="76" creationId="{8EFFBF0C-CBA3-E3CD-4F63-1835AA5819DE}"/>
          </ac:picMkLst>
        </pc:picChg>
        <pc:picChg chg="mod replST">
          <ac:chgData name="Chitambar, Eric" userId="05f873b4-a386-453d-a2e0-769001d3b38e" providerId="ADAL" clId="{0DCE2097-664E-448D-A63B-9CD5D6E59846}" dt="2022-06-25T18:05:32.641" v="6987" actId="1076"/>
          <ac:picMkLst>
            <pc:docMk/>
            <pc:sldMk cId="2009322296" sldId="274"/>
            <ac:picMk id="78" creationId="{5477C794-811E-8894-B9C5-DC0746041AE0}"/>
          </ac:picMkLst>
        </pc:picChg>
        <pc:picChg chg="add del mod">
          <ac:chgData name="Chitambar, Eric" userId="05f873b4-a386-453d-a2e0-769001d3b38e" providerId="ADAL" clId="{0DCE2097-664E-448D-A63B-9CD5D6E59846}" dt="2022-06-25T18:07:02.165" v="6989"/>
          <ac:picMkLst>
            <pc:docMk/>
            <pc:sldMk cId="2009322296" sldId="274"/>
            <ac:picMk id="79" creationId="{4B02AAE4-74A6-B774-A302-1F26C54579BF}"/>
          </ac:picMkLst>
        </pc:picChg>
        <pc:cxnChg chg="add mod">
          <ac:chgData name="Chitambar, Eric" userId="05f873b4-a386-453d-a2e0-769001d3b38e" providerId="ADAL" clId="{0DCE2097-664E-448D-A63B-9CD5D6E59846}" dt="2022-06-25T18:01:56.563" v="6884" actId="1076"/>
          <ac:cxnSpMkLst>
            <pc:docMk/>
            <pc:sldMk cId="2009322296" sldId="274"/>
            <ac:cxnSpMk id="13" creationId="{6CB55B69-6A7D-6974-6104-25124BD56450}"/>
          </ac:cxnSpMkLst>
        </pc:cxnChg>
        <pc:cxnChg chg="add mod">
          <ac:chgData name="Chitambar, Eric" userId="05f873b4-a386-453d-a2e0-769001d3b38e" providerId="ADAL" clId="{0DCE2097-664E-448D-A63B-9CD5D6E59846}" dt="2022-06-25T18:01:56.563" v="6884" actId="1076"/>
          <ac:cxnSpMkLst>
            <pc:docMk/>
            <pc:sldMk cId="2009322296" sldId="274"/>
            <ac:cxnSpMk id="47" creationId="{61E7F74B-5076-BB29-FB72-30EBA34C6109}"/>
          </ac:cxnSpMkLst>
        </pc:cxnChg>
        <pc:cxnChg chg="add mod">
          <ac:chgData name="Chitambar, Eric" userId="05f873b4-a386-453d-a2e0-769001d3b38e" providerId="ADAL" clId="{0DCE2097-664E-448D-A63B-9CD5D6E59846}" dt="2022-06-25T18:01:56.563" v="6884" actId="1076"/>
          <ac:cxnSpMkLst>
            <pc:docMk/>
            <pc:sldMk cId="2009322296" sldId="274"/>
            <ac:cxnSpMk id="68" creationId="{43B47ADC-6442-A828-4B1E-45857CAF4958}"/>
          </ac:cxnSpMkLst>
        </pc:cxnChg>
        <pc:cxnChg chg="add mod">
          <ac:chgData name="Chitambar, Eric" userId="05f873b4-a386-453d-a2e0-769001d3b38e" providerId="ADAL" clId="{0DCE2097-664E-448D-A63B-9CD5D6E59846}" dt="2022-06-25T18:01:56.563" v="6884" actId="1076"/>
          <ac:cxnSpMkLst>
            <pc:docMk/>
            <pc:sldMk cId="2009322296" sldId="274"/>
            <ac:cxnSpMk id="69" creationId="{77A179A6-38E4-F8FA-7B4A-2ED5EB421F6E}"/>
          </ac:cxnSpMkLst>
        </pc:cxnChg>
      </pc:sldChg>
      <pc:sldChg chg="addSp delSp modSp add mod delAnim modAnim">
        <pc:chgData name="Chitambar, Eric" userId="05f873b4-a386-453d-a2e0-769001d3b38e" providerId="ADAL" clId="{0DCE2097-664E-448D-A63B-9CD5D6E59846}" dt="2022-07-01T07:17:17.745" v="11330"/>
        <pc:sldMkLst>
          <pc:docMk/>
          <pc:sldMk cId="1351110646" sldId="275"/>
        </pc:sldMkLst>
        <pc:spChg chg="mod">
          <ac:chgData name="Chitambar, Eric" userId="05f873b4-a386-453d-a2e0-769001d3b38e" providerId="ADAL" clId="{0DCE2097-664E-448D-A63B-9CD5D6E59846}" dt="2022-06-25T18:07:17.233" v="7038" actId="20577"/>
          <ac:spMkLst>
            <pc:docMk/>
            <pc:sldMk cId="1351110646" sldId="275"/>
            <ac:spMk id="11" creationId="{AD0AFD26-3125-EC21-AE30-63C8FBAC3E71}"/>
          </ac:spMkLst>
        </pc:spChg>
        <pc:spChg chg="add mod">
          <ac:chgData name="Chitambar, Eric" userId="05f873b4-a386-453d-a2e0-769001d3b38e" providerId="ADAL" clId="{0DCE2097-664E-448D-A63B-9CD5D6E59846}" dt="2022-07-01T07:15:03.534" v="11301" actId="14100"/>
          <ac:spMkLst>
            <pc:docMk/>
            <pc:sldMk cId="1351110646" sldId="275"/>
            <ac:spMk id="27" creationId="{AD18192D-DAB0-44A5-F5F7-4F1B073E832C}"/>
          </ac:spMkLst>
        </pc:spChg>
        <pc:spChg chg="mod topLvl">
          <ac:chgData name="Chitambar, Eric" userId="05f873b4-a386-453d-a2e0-769001d3b38e" providerId="ADAL" clId="{0DCE2097-664E-448D-A63B-9CD5D6E59846}" dt="2022-06-25T18:37:05.104" v="7421" actId="1076"/>
          <ac:spMkLst>
            <pc:docMk/>
            <pc:sldMk cId="1351110646" sldId="275"/>
            <ac:spMk id="34" creationId="{0671FE0C-DFEA-E090-BCBF-618DC8B83600}"/>
          </ac:spMkLst>
        </pc:spChg>
        <pc:spChg chg="mod topLvl">
          <ac:chgData name="Chitambar, Eric" userId="05f873b4-a386-453d-a2e0-769001d3b38e" providerId="ADAL" clId="{0DCE2097-664E-448D-A63B-9CD5D6E59846}" dt="2022-06-25T18:37:05.104" v="7421" actId="1076"/>
          <ac:spMkLst>
            <pc:docMk/>
            <pc:sldMk cId="1351110646" sldId="275"/>
            <ac:spMk id="38" creationId="{90673CFC-FEC6-AF44-0062-40CCDA43756D}"/>
          </ac:spMkLst>
        </pc:spChg>
        <pc:spChg chg="mod">
          <ac:chgData name="Chitambar, Eric" userId="05f873b4-a386-453d-a2e0-769001d3b38e" providerId="ADAL" clId="{0DCE2097-664E-448D-A63B-9CD5D6E59846}" dt="2022-06-25T18:27:57.540" v="7065" actId="165"/>
          <ac:spMkLst>
            <pc:docMk/>
            <pc:sldMk cId="1351110646" sldId="275"/>
            <ac:spMk id="49" creationId="{07891CC5-05DC-7352-9BE2-897B170232B2}"/>
          </ac:spMkLst>
        </pc:spChg>
        <pc:spChg chg="mod">
          <ac:chgData name="Chitambar, Eric" userId="05f873b4-a386-453d-a2e0-769001d3b38e" providerId="ADAL" clId="{0DCE2097-664E-448D-A63B-9CD5D6E59846}" dt="2022-06-25T18:27:57.540" v="7065" actId="165"/>
          <ac:spMkLst>
            <pc:docMk/>
            <pc:sldMk cId="1351110646" sldId="275"/>
            <ac:spMk id="51" creationId="{A422E15C-E72F-09BA-7987-DC4375209D83}"/>
          </ac:spMkLst>
        </pc:spChg>
        <pc:spChg chg="add mod">
          <ac:chgData name="Chitambar, Eric" userId="05f873b4-a386-453d-a2e0-769001d3b38e" providerId="ADAL" clId="{0DCE2097-664E-448D-A63B-9CD5D6E59846}" dt="2022-06-25T18:37:05.104" v="7421" actId="1076"/>
          <ac:spMkLst>
            <pc:docMk/>
            <pc:sldMk cId="1351110646" sldId="275"/>
            <ac:spMk id="70" creationId="{B05DF185-0F0F-2914-2EF8-706A8764715E}"/>
          </ac:spMkLst>
        </pc:spChg>
        <pc:spChg chg="add del mod">
          <ac:chgData name="Chitambar, Eric" userId="05f873b4-a386-453d-a2e0-769001d3b38e" providerId="ADAL" clId="{0DCE2097-664E-448D-A63B-9CD5D6E59846}" dt="2022-07-01T07:14:52.939" v="11297" actId="478"/>
          <ac:spMkLst>
            <pc:docMk/>
            <pc:sldMk cId="1351110646" sldId="275"/>
            <ac:spMk id="90" creationId="{D2F5457A-AB1A-5012-8D36-F36548939AC3}"/>
          </ac:spMkLst>
        </pc:spChg>
        <pc:grpChg chg="add del mod">
          <ac:chgData name="Chitambar, Eric" userId="05f873b4-a386-453d-a2e0-769001d3b38e" providerId="ADAL" clId="{0DCE2097-664E-448D-A63B-9CD5D6E59846}" dt="2022-06-25T18:27:57.540" v="7065" actId="165"/>
          <ac:grpSpMkLst>
            <pc:docMk/>
            <pc:sldMk cId="1351110646" sldId="275"/>
            <ac:grpSpMk id="25" creationId="{0E83492C-4F86-6B92-0BAA-8DC29F12289E}"/>
          </ac:grpSpMkLst>
        </pc:grpChg>
        <pc:grpChg chg="del mod topLvl">
          <ac:chgData name="Chitambar, Eric" userId="05f873b4-a386-453d-a2e0-769001d3b38e" providerId="ADAL" clId="{0DCE2097-664E-448D-A63B-9CD5D6E59846}" dt="2022-06-25T18:33:21.780" v="7283" actId="478"/>
          <ac:grpSpMkLst>
            <pc:docMk/>
            <pc:sldMk cId="1351110646" sldId="275"/>
            <ac:grpSpMk id="36" creationId="{6707743C-7395-25BE-299B-39E3098438BC}"/>
          </ac:grpSpMkLst>
        </pc:grpChg>
        <pc:grpChg chg="mod">
          <ac:chgData name="Chitambar, Eric" userId="05f873b4-a386-453d-a2e0-769001d3b38e" providerId="ADAL" clId="{0DCE2097-664E-448D-A63B-9CD5D6E59846}" dt="2022-06-25T18:27:57.540" v="7065" actId="165"/>
          <ac:grpSpMkLst>
            <pc:docMk/>
            <pc:sldMk cId="1351110646" sldId="275"/>
            <ac:grpSpMk id="48" creationId="{9B4E67D7-CB29-177C-E7AF-6BA46681D4E7}"/>
          </ac:grpSpMkLst>
        </pc:grpChg>
        <pc:picChg chg="mod replST">
          <ac:chgData name="Chitambar, Eric" userId="05f873b4-a386-453d-a2e0-769001d3b38e" providerId="ADAL" clId="{0DCE2097-664E-448D-A63B-9CD5D6E59846}" dt="2022-06-26T22:11:29.392" v="10226" actId="1076"/>
          <ac:picMkLst>
            <pc:docMk/>
            <pc:sldMk cId="1351110646" sldId="275"/>
            <ac:picMk id="3" creationId="{CC1FAD67-BD31-11E9-38E2-1FA9C6F974D5}"/>
          </ac:picMkLst>
        </pc:picChg>
        <pc:picChg chg="mod ord replST">
          <ac:chgData name="Chitambar, Eric" userId="05f873b4-a386-453d-a2e0-769001d3b38e" providerId="ADAL" clId="{0DCE2097-664E-448D-A63B-9CD5D6E59846}" dt="2022-06-26T22:12:15.291" v="10258" actId="1076"/>
          <ac:picMkLst>
            <pc:docMk/>
            <pc:sldMk cId="1351110646" sldId="275"/>
            <ac:picMk id="4" creationId="{5F4A01CE-FE67-E2B2-64F9-40F233978A7F}"/>
          </ac:picMkLst>
        </pc:picChg>
        <pc:picChg chg="del mod ord replST">
          <ac:chgData name="Chitambar, Eric" userId="05f873b4-a386-453d-a2e0-769001d3b38e" providerId="ADAL" clId="{0DCE2097-664E-448D-A63B-9CD5D6E59846}" dt="2022-06-25T18:30:23.489" v="7173" actId="478"/>
          <ac:picMkLst>
            <pc:docMk/>
            <pc:sldMk cId="1351110646" sldId="275"/>
            <ac:picMk id="5" creationId="{48482151-269E-1A0A-253A-9001EA170D9A}"/>
          </ac:picMkLst>
        </pc:picChg>
        <pc:picChg chg="mod replST">
          <ac:chgData name="Chitambar, Eric" userId="05f873b4-a386-453d-a2e0-769001d3b38e" providerId="ADAL" clId="{0DCE2097-664E-448D-A63B-9CD5D6E59846}" dt="2022-07-01T07:17:05.096" v="11329" actId="1076"/>
          <ac:picMkLst>
            <pc:docMk/>
            <pc:sldMk cId="1351110646" sldId="275"/>
            <ac:picMk id="5" creationId="{988FC518-B49C-8477-1B06-231CBE7D7E35}"/>
          </ac:picMkLst>
        </pc:picChg>
        <pc:picChg chg="mod ord replST">
          <ac:chgData name="Chitambar, Eric" userId="05f873b4-a386-453d-a2e0-769001d3b38e" providerId="ADAL" clId="{0DCE2097-664E-448D-A63B-9CD5D6E59846}" dt="2022-06-26T22:13:13.076" v="10288" actId="962"/>
          <ac:picMkLst>
            <pc:docMk/>
            <pc:sldMk cId="1351110646" sldId="275"/>
            <ac:picMk id="6" creationId="{133E3882-BDAE-4CFB-41B5-E053DE88424B}"/>
          </ac:picMkLst>
        </pc:picChg>
        <pc:picChg chg="mod ord replST">
          <ac:chgData name="Chitambar, Eric" userId="05f873b4-a386-453d-a2e0-769001d3b38e" providerId="ADAL" clId="{0DCE2097-664E-448D-A63B-9CD5D6E59846}" dt="2022-06-25T18:37:05.104" v="7421" actId="1076"/>
          <ac:picMkLst>
            <pc:docMk/>
            <pc:sldMk cId="1351110646" sldId="275"/>
            <ac:picMk id="7" creationId="{805FBAA8-6D3D-8439-D313-3CE51D4FB7C7}"/>
          </ac:picMkLst>
        </pc:picChg>
        <pc:picChg chg="del">
          <ac:chgData name="Chitambar, Eric" userId="05f873b4-a386-453d-a2e0-769001d3b38e" providerId="ADAL" clId="{0DCE2097-664E-448D-A63B-9CD5D6E59846}" dt="2022-06-25T18:07:22.213" v="7039" actId="478"/>
          <ac:picMkLst>
            <pc:docMk/>
            <pc:sldMk cId="1351110646" sldId="275"/>
            <ac:picMk id="9" creationId="{69EE68FE-96F8-9CAF-67F4-F3B00D06E150}"/>
          </ac:picMkLst>
        </pc:picChg>
        <pc:picChg chg="mod ord replST">
          <ac:chgData name="Chitambar, Eric" userId="05f873b4-a386-453d-a2e0-769001d3b38e" providerId="ADAL" clId="{0DCE2097-664E-448D-A63B-9CD5D6E59846}" dt="2022-06-25T18:37:05.104" v="7421" actId="1076"/>
          <ac:picMkLst>
            <pc:docMk/>
            <pc:sldMk cId="1351110646" sldId="275"/>
            <ac:picMk id="10" creationId="{1CF1280A-1769-8CC9-15A1-73D792748B15}"/>
          </ac:picMkLst>
        </pc:picChg>
        <pc:picChg chg="mod ord replST">
          <ac:chgData name="Chitambar, Eric" userId="05f873b4-a386-453d-a2e0-769001d3b38e" providerId="ADAL" clId="{0DCE2097-664E-448D-A63B-9CD5D6E59846}" dt="2022-06-25T18:37:05.104" v="7421" actId="1076"/>
          <ac:picMkLst>
            <pc:docMk/>
            <pc:sldMk cId="1351110646" sldId="275"/>
            <ac:picMk id="15" creationId="{8B91CCBF-9483-B1B5-B813-E082F412A1D9}"/>
          </ac:picMkLst>
        </pc:picChg>
        <pc:picChg chg="del">
          <ac:chgData name="Chitambar, Eric" userId="05f873b4-a386-453d-a2e0-769001d3b38e" providerId="ADAL" clId="{0DCE2097-664E-448D-A63B-9CD5D6E59846}" dt="2022-06-25T18:07:22.213" v="7039" actId="478"/>
          <ac:picMkLst>
            <pc:docMk/>
            <pc:sldMk cId="1351110646" sldId="275"/>
            <ac:picMk id="17" creationId="{349D47C0-98BB-DC69-2930-3DAAD6B2F637}"/>
          </ac:picMkLst>
        </pc:picChg>
        <pc:picChg chg="del">
          <ac:chgData name="Chitambar, Eric" userId="05f873b4-a386-453d-a2e0-769001d3b38e" providerId="ADAL" clId="{0DCE2097-664E-448D-A63B-9CD5D6E59846}" dt="2022-06-25T18:07:22.213" v="7039" actId="478"/>
          <ac:picMkLst>
            <pc:docMk/>
            <pc:sldMk cId="1351110646" sldId="275"/>
            <ac:picMk id="18" creationId="{8EECE43D-BDA6-AB74-154A-A5C78407A0AF}"/>
          </ac:picMkLst>
        </pc:picChg>
        <pc:picChg chg="mod replST">
          <ac:chgData name="Chitambar, Eric" userId="05f873b4-a386-453d-a2e0-769001d3b38e" providerId="ADAL" clId="{0DCE2097-664E-448D-A63B-9CD5D6E59846}" dt="2022-06-25T18:37:05.104" v="7421" actId="1076"/>
          <ac:picMkLst>
            <pc:docMk/>
            <pc:sldMk cId="1351110646" sldId="275"/>
            <ac:picMk id="21" creationId="{ED2A2C9A-0AA6-D52C-D09B-455BE190B61D}"/>
          </ac:picMkLst>
        </pc:picChg>
        <pc:picChg chg="del">
          <ac:chgData name="Chitambar, Eric" userId="05f873b4-a386-453d-a2e0-769001d3b38e" providerId="ADAL" clId="{0DCE2097-664E-448D-A63B-9CD5D6E59846}" dt="2022-06-25T18:07:22.213" v="7039" actId="478"/>
          <ac:picMkLst>
            <pc:docMk/>
            <pc:sldMk cId="1351110646" sldId="275"/>
            <ac:picMk id="26" creationId="{DF94DF27-46C9-C7D5-CE2E-82103CE71BB9}"/>
          </ac:picMkLst>
        </pc:picChg>
        <pc:picChg chg="del">
          <ac:chgData name="Chitambar, Eric" userId="05f873b4-a386-453d-a2e0-769001d3b38e" providerId="ADAL" clId="{0DCE2097-664E-448D-A63B-9CD5D6E59846}" dt="2022-06-25T18:07:22.213" v="7039" actId="478"/>
          <ac:picMkLst>
            <pc:docMk/>
            <pc:sldMk cId="1351110646" sldId="275"/>
            <ac:picMk id="27" creationId="{CC9165EB-1AFF-9304-0973-17DB21C7DE92}"/>
          </ac:picMkLst>
        </pc:picChg>
        <pc:picChg chg="del">
          <ac:chgData name="Chitambar, Eric" userId="05f873b4-a386-453d-a2e0-769001d3b38e" providerId="ADAL" clId="{0DCE2097-664E-448D-A63B-9CD5D6E59846}" dt="2022-06-25T18:07:22.213" v="7039" actId="478"/>
          <ac:picMkLst>
            <pc:docMk/>
            <pc:sldMk cId="1351110646" sldId="275"/>
            <ac:picMk id="30" creationId="{AD8C6C60-BAE5-1EE0-CD29-A825AA32AC8D}"/>
          </ac:picMkLst>
        </pc:picChg>
        <pc:picChg chg="del mod topLvl">
          <ac:chgData name="Chitambar, Eric" userId="05f873b4-a386-453d-a2e0-769001d3b38e" providerId="ADAL" clId="{0DCE2097-664E-448D-A63B-9CD5D6E59846}" dt="2022-06-25T18:29:26.802" v="7101" actId="478"/>
          <ac:picMkLst>
            <pc:docMk/>
            <pc:sldMk cId="1351110646" sldId="275"/>
            <ac:picMk id="31" creationId="{A64E01F9-B59B-340D-A348-AC93EBBFA1E7}"/>
          </ac:picMkLst>
        </pc:picChg>
        <pc:picChg chg="del mod topLvl">
          <ac:chgData name="Chitambar, Eric" userId="05f873b4-a386-453d-a2e0-769001d3b38e" providerId="ADAL" clId="{0DCE2097-664E-448D-A63B-9CD5D6E59846}" dt="2022-06-25T18:30:00.549" v="7137" actId="478"/>
          <ac:picMkLst>
            <pc:docMk/>
            <pc:sldMk cId="1351110646" sldId="275"/>
            <ac:picMk id="32" creationId="{D7A95E38-B647-16EE-87C8-A6814BE7DCC9}"/>
          </ac:picMkLst>
        </pc:picChg>
        <pc:picChg chg="mod topLvl">
          <ac:chgData name="Chitambar, Eric" userId="05f873b4-a386-453d-a2e0-769001d3b38e" providerId="ADAL" clId="{0DCE2097-664E-448D-A63B-9CD5D6E59846}" dt="2022-06-25T18:37:05.104" v="7421" actId="1076"/>
          <ac:picMkLst>
            <pc:docMk/>
            <pc:sldMk cId="1351110646" sldId="275"/>
            <ac:picMk id="33" creationId="{5A111530-FD64-FE41-7DB1-5D087A6F4861}"/>
          </ac:picMkLst>
        </pc:picChg>
        <pc:picChg chg="del mod topLvl">
          <ac:chgData name="Chitambar, Eric" userId="05f873b4-a386-453d-a2e0-769001d3b38e" providerId="ADAL" clId="{0DCE2097-664E-448D-A63B-9CD5D6E59846}" dt="2022-06-25T18:29:12.460" v="7098" actId="478"/>
          <ac:picMkLst>
            <pc:docMk/>
            <pc:sldMk cId="1351110646" sldId="275"/>
            <ac:picMk id="39" creationId="{17D2A283-2E5F-3761-A6B2-7583E573FE83}"/>
          </ac:picMkLst>
        </pc:picChg>
        <pc:picChg chg="mod topLvl">
          <ac:chgData name="Chitambar, Eric" userId="05f873b4-a386-453d-a2e0-769001d3b38e" providerId="ADAL" clId="{0DCE2097-664E-448D-A63B-9CD5D6E59846}" dt="2022-06-25T18:37:25.653" v="7429" actId="1076"/>
          <ac:picMkLst>
            <pc:docMk/>
            <pc:sldMk cId="1351110646" sldId="275"/>
            <ac:picMk id="40" creationId="{29F61D34-297D-CB65-5C61-B5B421450342}"/>
          </ac:picMkLst>
        </pc:picChg>
        <pc:picChg chg="mod topLvl">
          <ac:chgData name="Chitambar, Eric" userId="05f873b4-a386-453d-a2e0-769001d3b38e" providerId="ADAL" clId="{0DCE2097-664E-448D-A63B-9CD5D6E59846}" dt="2022-06-25T18:37:16.744" v="7426" actId="1076"/>
          <ac:picMkLst>
            <pc:docMk/>
            <pc:sldMk cId="1351110646" sldId="275"/>
            <ac:picMk id="41" creationId="{9F83C805-5F77-A7C5-E5E7-9516DB6FA1CF}"/>
          </ac:picMkLst>
        </pc:picChg>
        <pc:picChg chg="del mod topLvl">
          <ac:chgData name="Chitambar, Eric" userId="05f873b4-a386-453d-a2e0-769001d3b38e" providerId="ADAL" clId="{0DCE2097-664E-448D-A63B-9CD5D6E59846}" dt="2022-06-25T18:30:55.391" v="7214" actId="478"/>
          <ac:picMkLst>
            <pc:docMk/>
            <pc:sldMk cId="1351110646" sldId="275"/>
            <ac:picMk id="42" creationId="{92834198-232C-B145-90CA-01430E3709FA}"/>
          </ac:picMkLst>
        </pc:picChg>
        <pc:picChg chg="del mod topLvl">
          <ac:chgData name="Chitambar, Eric" userId="05f873b4-a386-453d-a2e0-769001d3b38e" providerId="ADAL" clId="{0DCE2097-664E-448D-A63B-9CD5D6E59846}" dt="2022-06-25T18:33:21.780" v="7283" actId="478"/>
          <ac:picMkLst>
            <pc:docMk/>
            <pc:sldMk cId="1351110646" sldId="275"/>
            <ac:picMk id="43" creationId="{7E03C0D5-8EDD-E72F-6890-2DE2ED55E4A9}"/>
          </ac:picMkLst>
        </pc:picChg>
        <pc:picChg chg="mod topLvl">
          <ac:chgData name="Chitambar, Eric" userId="05f873b4-a386-453d-a2e0-769001d3b38e" providerId="ADAL" clId="{0DCE2097-664E-448D-A63B-9CD5D6E59846}" dt="2022-06-25T18:37:22.210" v="7428" actId="1076"/>
          <ac:picMkLst>
            <pc:docMk/>
            <pc:sldMk cId="1351110646" sldId="275"/>
            <ac:picMk id="46" creationId="{E95114AF-A3DE-A5DD-DFED-88BDB27B7BB4}"/>
          </ac:picMkLst>
        </pc:picChg>
        <pc:picChg chg="del">
          <ac:chgData name="Chitambar, Eric" userId="05f873b4-a386-453d-a2e0-769001d3b38e" providerId="ADAL" clId="{0DCE2097-664E-448D-A63B-9CD5D6E59846}" dt="2022-06-25T18:07:22.213" v="7039" actId="478"/>
          <ac:picMkLst>
            <pc:docMk/>
            <pc:sldMk cId="1351110646" sldId="275"/>
            <ac:picMk id="53" creationId="{EEE15668-75FD-4CBC-2425-58FCFC85732B}"/>
          </ac:picMkLst>
        </pc:picChg>
        <pc:picChg chg="add del mod">
          <ac:chgData name="Chitambar, Eric" userId="05f873b4-a386-453d-a2e0-769001d3b38e" providerId="ADAL" clId="{0DCE2097-664E-448D-A63B-9CD5D6E59846}" dt="2022-06-25T18:29:51.915" v="7132" actId="478"/>
          <ac:picMkLst>
            <pc:docMk/>
            <pc:sldMk cId="1351110646" sldId="275"/>
            <ac:picMk id="54" creationId="{643CCD0D-C190-3697-5E86-24B3A9D876CA}"/>
          </ac:picMkLst>
        </pc:picChg>
        <pc:picChg chg="del">
          <ac:chgData name="Chitambar, Eric" userId="05f873b4-a386-453d-a2e0-769001d3b38e" providerId="ADAL" clId="{0DCE2097-664E-448D-A63B-9CD5D6E59846}" dt="2022-06-25T18:07:22.213" v="7039" actId="478"/>
          <ac:picMkLst>
            <pc:docMk/>
            <pc:sldMk cId="1351110646" sldId="275"/>
            <ac:picMk id="55" creationId="{441421F8-27AB-E494-8D6A-54B93C017505}"/>
          </ac:picMkLst>
        </pc:picChg>
        <pc:picChg chg="del">
          <ac:chgData name="Chitambar, Eric" userId="05f873b4-a386-453d-a2e0-769001d3b38e" providerId="ADAL" clId="{0DCE2097-664E-448D-A63B-9CD5D6E59846}" dt="2022-06-25T18:07:22.213" v="7039" actId="478"/>
          <ac:picMkLst>
            <pc:docMk/>
            <pc:sldMk cId="1351110646" sldId="275"/>
            <ac:picMk id="57" creationId="{9354EFAB-7C5D-1E7D-1BF0-5383C4390D56}"/>
          </ac:picMkLst>
        </pc:picChg>
        <pc:picChg chg="del">
          <ac:chgData name="Chitambar, Eric" userId="05f873b4-a386-453d-a2e0-769001d3b38e" providerId="ADAL" clId="{0DCE2097-664E-448D-A63B-9CD5D6E59846}" dt="2022-06-25T18:07:22.213" v="7039" actId="478"/>
          <ac:picMkLst>
            <pc:docMk/>
            <pc:sldMk cId="1351110646" sldId="275"/>
            <ac:picMk id="59" creationId="{8486A17E-BE3C-5B05-D96A-DC57C8F8EA12}"/>
          </ac:picMkLst>
        </pc:picChg>
        <pc:picChg chg="del">
          <ac:chgData name="Chitambar, Eric" userId="05f873b4-a386-453d-a2e0-769001d3b38e" providerId="ADAL" clId="{0DCE2097-664E-448D-A63B-9CD5D6E59846}" dt="2022-06-25T18:07:22.213" v="7039" actId="478"/>
          <ac:picMkLst>
            <pc:docMk/>
            <pc:sldMk cId="1351110646" sldId="275"/>
            <ac:picMk id="62" creationId="{B903FA6A-BA08-807A-D615-0FDF3F74D8B6}"/>
          </ac:picMkLst>
        </pc:picChg>
        <pc:picChg chg="mod ord replST">
          <ac:chgData name="Chitambar, Eric" userId="05f873b4-a386-453d-a2e0-769001d3b38e" providerId="ADAL" clId="{0DCE2097-664E-448D-A63B-9CD5D6E59846}" dt="2022-06-25T18:37:05.104" v="7421" actId="1076"/>
          <ac:picMkLst>
            <pc:docMk/>
            <pc:sldMk cId="1351110646" sldId="275"/>
            <ac:picMk id="63" creationId="{C740DB7F-EBE9-A0E1-CA73-CA4EB611BB36}"/>
          </ac:picMkLst>
        </pc:picChg>
        <pc:picChg chg="del">
          <ac:chgData name="Chitambar, Eric" userId="05f873b4-a386-453d-a2e0-769001d3b38e" providerId="ADAL" clId="{0DCE2097-664E-448D-A63B-9CD5D6E59846}" dt="2022-06-25T18:07:22.213" v="7039" actId="478"/>
          <ac:picMkLst>
            <pc:docMk/>
            <pc:sldMk cId="1351110646" sldId="275"/>
            <ac:picMk id="67" creationId="{9AEF568C-F4E1-57E9-BC92-E3C08D660EE9}"/>
          </ac:picMkLst>
        </pc:picChg>
        <pc:picChg chg="del">
          <ac:chgData name="Chitambar, Eric" userId="05f873b4-a386-453d-a2e0-769001d3b38e" providerId="ADAL" clId="{0DCE2097-664E-448D-A63B-9CD5D6E59846}" dt="2022-06-25T18:07:22.213" v="7039" actId="478"/>
          <ac:picMkLst>
            <pc:docMk/>
            <pc:sldMk cId="1351110646" sldId="275"/>
            <ac:picMk id="71" creationId="{D907883D-EBD2-640E-C085-773157826B0D}"/>
          </ac:picMkLst>
        </pc:picChg>
        <pc:picChg chg="add del mod">
          <ac:chgData name="Chitambar, Eric" userId="05f873b4-a386-453d-a2e0-769001d3b38e" providerId="ADAL" clId="{0DCE2097-664E-448D-A63B-9CD5D6E59846}" dt="2022-06-25T18:33:56.741" v="7311" actId="478"/>
          <ac:picMkLst>
            <pc:docMk/>
            <pc:sldMk cId="1351110646" sldId="275"/>
            <ac:picMk id="72" creationId="{38B4B031-BB5E-8EDE-0A5F-862948A01C7C}"/>
          </ac:picMkLst>
        </pc:picChg>
        <pc:picChg chg="del">
          <ac:chgData name="Chitambar, Eric" userId="05f873b4-a386-453d-a2e0-769001d3b38e" providerId="ADAL" clId="{0DCE2097-664E-448D-A63B-9CD5D6E59846}" dt="2022-06-25T18:07:22.213" v="7039" actId="478"/>
          <ac:picMkLst>
            <pc:docMk/>
            <pc:sldMk cId="1351110646" sldId="275"/>
            <ac:picMk id="73" creationId="{9CC82884-198C-0758-FD47-B9BC83C1F483}"/>
          </ac:picMkLst>
        </pc:picChg>
        <pc:picChg chg="del">
          <ac:chgData name="Chitambar, Eric" userId="05f873b4-a386-453d-a2e0-769001d3b38e" providerId="ADAL" clId="{0DCE2097-664E-448D-A63B-9CD5D6E59846}" dt="2022-06-25T18:07:22.213" v="7039" actId="478"/>
          <ac:picMkLst>
            <pc:docMk/>
            <pc:sldMk cId="1351110646" sldId="275"/>
            <ac:picMk id="76" creationId="{8EFFBF0C-CBA3-E3CD-4F63-1835AA5819DE}"/>
          </ac:picMkLst>
        </pc:picChg>
        <pc:picChg chg="del">
          <ac:chgData name="Chitambar, Eric" userId="05f873b4-a386-453d-a2e0-769001d3b38e" providerId="ADAL" clId="{0DCE2097-664E-448D-A63B-9CD5D6E59846}" dt="2022-06-25T18:07:22.213" v="7039" actId="478"/>
          <ac:picMkLst>
            <pc:docMk/>
            <pc:sldMk cId="1351110646" sldId="275"/>
            <ac:picMk id="78" creationId="{5477C794-811E-8894-B9C5-DC0746041AE0}"/>
          </ac:picMkLst>
        </pc:picChg>
        <pc:picChg chg="add mod">
          <ac:chgData name="Chitambar, Eric" userId="05f873b4-a386-453d-a2e0-769001d3b38e" providerId="ADAL" clId="{0DCE2097-664E-448D-A63B-9CD5D6E59846}" dt="2022-06-25T18:37:05.104" v="7421" actId="1076"/>
          <ac:picMkLst>
            <pc:docMk/>
            <pc:sldMk cId="1351110646" sldId="275"/>
            <ac:picMk id="80" creationId="{EEB49AEC-6AE1-87A5-A062-48EC7CE8FEE6}"/>
          </ac:picMkLst>
        </pc:picChg>
        <pc:picChg chg="add del mod">
          <ac:chgData name="Chitambar, Eric" userId="05f873b4-a386-453d-a2e0-769001d3b38e" providerId="ADAL" clId="{0DCE2097-664E-448D-A63B-9CD5D6E59846}" dt="2022-06-25T18:35:14.430" v="7359" actId="478"/>
          <ac:picMkLst>
            <pc:docMk/>
            <pc:sldMk cId="1351110646" sldId="275"/>
            <ac:picMk id="81" creationId="{DAC6D985-3ADF-05EF-5D9C-889C78AEFAE2}"/>
          </ac:picMkLst>
        </pc:picChg>
        <pc:picChg chg="mod ord replST">
          <ac:chgData name="Chitambar, Eric" userId="05f873b4-a386-453d-a2e0-769001d3b38e" providerId="ADAL" clId="{0DCE2097-664E-448D-A63B-9CD5D6E59846}" dt="2022-06-25T18:37:05.104" v="7421" actId="1076"/>
          <ac:picMkLst>
            <pc:docMk/>
            <pc:sldMk cId="1351110646" sldId="275"/>
            <ac:picMk id="82" creationId="{1D0A2403-CF11-1F01-8ACF-33E58F03DA27}"/>
          </ac:picMkLst>
        </pc:picChg>
        <pc:picChg chg="add del mod">
          <ac:chgData name="Chitambar, Eric" userId="05f873b4-a386-453d-a2e0-769001d3b38e" providerId="ADAL" clId="{0DCE2097-664E-448D-A63B-9CD5D6E59846}" dt="2022-06-25T18:36:43.805" v="7389" actId="478"/>
          <ac:picMkLst>
            <pc:docMk/>
            <pc:sldMk cId="1351110646" sldId="275"/>
            <ac:picMk id="83" creationId="{6A40BC23-EA26-7B4D-1125-D48AEB65CD82}"/>
          </ac:picMkLst>
        </pc:picChg>
        <pc:picChg chg="del mod ord replST">
          <ac:chgData name="Chitambar, Eric" userId="05f873b4-a386-453d-a2e0-769001d3b38e" providerId="ADAL" clId="{0DCE2097-664E-448D-A63B-9CD5D6E59846}" dt="2022-06-25T18:36:55.673" v="7418" actId="478"/>
          <ac:picMkLst>
            <pc:docMk/>
            <pc:sldMk cId="1351110646" sldId="275"/>
            <ac:picMk id="85" creationId="{89794DD3-E7C0-601C-0590-CB2D4813F09E}"/>
          </ac:picMkLst>
        </pc:picChg>
        <pc:picChg chg="mod ord replST">
          <ac:chgData name="Chitambar, Eric" userId="05f873b4-a386-453d-a2e0-769001d3b38e" providerId="ADAL" clId="{0DCE2097-664E-448D-A63B-9CD5D6E59846}" dt="2022-06-25T18:37:05.104" v="7421" actId="1076"/>
          <ac:picMkLst>
            <pc:docMk/>
            <pc:sldMk cId="1351110646" sldId="275"/>
            <ac:picMk id="87" creationId="{8E7D01E9-D33C-6868-70C9-614A0C64E96C}"/>
          </ac:picMkLst>
        </pc:picChg>
        <pc:picChg chg="mod replST">
          <ac:chgData name="Chitambar, Eric" userId="05f873b4-a386-453d-a2e0-769001d3b38e" providerId="ADAL" clId="{0DCE2097-664E-448D-A63B-9CD5D6E59846}" dt="2022-06-25T18:38:41.899" v="7455" actId="1076"/>
          <ac:picMkLst>
            <pc:docMk/>
            <pc:sldMk cId="1351110646" sldId="275"/>
            <ac:picMk id="92" creationId="{0AD6A5A0-B596-11A9-7ADC-EBFF270CD6EB}"/>
          </ac:picMkLst>
        </pc:picChg>
        <pc:picChg chg="add del mod">
          <ac:chgData name="Chitambar, Eric" userId="05f873b4-a386-453d-a2e0-769001d3b38e" providerId="ADAL" clId="{0DCE2097-664E-448D-A63B-9CD5D6E59846}" dt="2022-06-25T19:14:48.812" v="7484" actId="478"/>
          <ac:picMkLst>
            <pc:docMk/>
            <pc:sldMk cId="1351110646" sldId="275"/>
            <ac:picMk id="93" creationId="{4D725BDB-DE13-C504-32DA-955CA8EDA533}"/>
          </ac:picMkLst>
        </pc:picChg>
        <pc:picChg chg="del mod ord replST">
          <ac:chgData name="Chitambar, Eric" userId="05f873b4-a386-453d-a2e0-769001d3b38e" providerId="ADAL" clId="{0DCE2097-664E-448D-A63B-9CD5D6E59846}" dt="2022-06-25T19:15:00.971" v="7513" actId="478"/>
          <ac:picMkLst>
            <pc:docMk/>
            <pc:sldMk cId="1351110646" sldId="275"/>
            <ac:picMk id="95" creationId="{63099017-02DF-E9DF-4DAD-C758F7D7B66E}"/>
          </ac:picMkLst>
        </pc:picChg>
        <pc:picChg chg="del mod ord replST">
          <ac:chgData name="Chitambar, Eric" userId="05f873b4-a386-453d-a2e0-769001d3b38e" providerId="ADAL" clId="{0DCE2097-664E-448D-A63B-9CD5D6E59846}" dt="2022-06-26T22:12:09.724" v="10255" actId="478"/>
          <ac:picMkLst>
            <pc:docMk/>
            <pc:sldMk cId="1351110646" sldId="275"/>
            <ac:picMk id="97" creationId="{3BF80FEC-9B09-9F1E-8319-CA46A2DBC56D}"/>
          </ac:picMkLst>
        </pc:picChg>
        <pc:picChg chg="add del mod">
          <ac:chgData name="Chitambar, Eric" userId="05f873b4-a386-453d-a2e0-769001d3b38e" providerId="ADAL" clId="{0DCE2097-664E-448D-A63B-9CD5D6E59846}" dt="2022-06-25T19:20:10.582" v="7543" actId="478"/>
          <ac:picMkLst>
            <pc:docMk/>
            <pc:sldMk cId="1351110646" sldId="275"/>
            <ac:picMk id="98" creationId="{4040ED12-FF48-5556-BEC1-43615BBE758A}"/>
          </ac:picMkLst>
        </pc:picChg>
        <pc:picChg chg="del mod ord replST">
          <ac:chgData name="Chitambar, Eric" userId="05f873b4-a386-453d-a2e0-769001d3b38e" providerId="ADAL" clId="{0DCE2097-664E-448D-A63B-9CD5D6E59846}" dt="2022-06-25T19:20:43.202" v="7571" actId="478"/>
          <ac:picMkLst>
            <pc:docMk/>
            <pc:sldMk cId="1351110646" sldId="275"/>
            <ac:picMk id="100" creationId="{DA62536B-B32A-1E6C-7AA5-93403F3DF32A}"/>
          </ac:picMkLst>
        </pc:picChg>
        <pc:picChg chg="del mod ord replST">
          <ac:chgData name="Chitambar, Eric" userId="05f873b4-a386-453d-a2e0-769001d3b38e" providerId="ADAL" clId="{0DCE2097-664E-448D-A63B-9CD5D6E59846}" dt="2022-06-25T19:21:00.265" v="7599" actId="478"/>
          <ac:picMkLst>
            <pc:docMk/>
            <pc:sldMk cId="1351110646" sldId="275"/>
            <ac:picMk id="102" creationId="{43DB783D-11FD-EA7E-D0BE-DEADFB108A09}"/>
          </ac:picMkLst>
        </pc:picChg>
        <pc:picChg chg="del mod ord replST">
          <ac:chgData name="Chitambar, Eric" userId="05f873b4-a386-453d-a2e0-769001d3b38e" providerId="ADAL" clId="{0DCE2097-664E-448D-A63B-9CD5D6E59846}" dt="2022-06-26T22:13:13.076" v="10286" actId="478"/>
          <ac:picMkLst>
            <pc:docMk/>
            <pc:sldMk cId="1351110646" sldId="275"/>
            <ac:picMk id="104" creationId="{5E189CF2-61FD-DCBF-1DA9-A7E8624F1991}"/>
          </ac:picMkLst>
        </pc:picChg>
        <pc:cxnChg chg="del">
          <ac:chgData name="Chitambar, Eric" userId="05f873b4-a386-453d-a2e0-769001d3b38e" providerId="ADAL" clId="{0DCE2097-664E-448D-A63B-9CD5D6E59846}" dt="2022-06-25T18:07:22.213" v="7039" actId="478"/>
          <ac:cxnSpMkLst>
            <pc:docMk/>
            <pc:sldMk cId="1351110646" sldId="275"/>
            <ac:cxnSpMk id="13" creationId="{6CB55B69-6A7D-6974-6104-25124BD56450}"/>
          </ac:cxnSpMkLst>
        </pc:cxnChg>
        <pc:cxnChg chg="del mod topLvl">
          <ac:chgData name="Chitambar, Eric" userId="05f873b4-a386-453d-a2e0-769001d3b38e" providerId="ADAL" clId="{0DCE2097-664E-448D-A63B-9CD5D6E59846}" dt="2022-06-25T18:29:26.802" v="7101" actId="478"/>
          <ac:cxnSpMkLst>
            <pc:docMk/>
            <pc:sldMk cId="1351110646" sldId="275"/>
            <ac:cxnSpMk id="28" creationId="{173892E2-86D6-D98E-F894-29EC913EC00C}"/>
          </ac:cxnSpMkLst>
        </pc:cxnChg>
        <pc:cxnChg chg="del mod topLvl">
          <ac:chgData name="Chitambar, Eric" userId="05f873b4-a386-453d-a2e0-769001d3b38e" providerId="ADAL" clId="{0DCE2097-664E-448D-A63B-9CD5D6E59846}" dt="2022-06-25T18:30:37.982" v="7181" actId="478"/>
          <ac:cxnSpMkLst>
            <pc:docMk/>
            <pc:sldMk cId="1351110646" sldId="275"/>
            <ac:cxnSpMk id="29" creationId="{3DEA5318-8363-4667-8E42-04BDC57C2A1D}"/>
          </ac:cxnSpMkLst>
        </pc:cxnChg>
        <pc:cxnChg chg="del mod topLvl">
          <ac:chgData name="Chitambar, Eric" userId="05f873b4-a386-453d-a2e0-769001d3b38e" providerId="ADAL" clId="{0DCE2097-664E-448D-A63B-9CD5D6E59846}" dt="2022-06-25T18:29:26.802" v="7101" actId="478"/>
          <ac:cxnSpMkLst>
            <pc:docMk/>
            <pc:sldMk cId="1351110646" sldId="275"/>
            <ac:cxnSpMk id="35" creationId="{BD72AFF2-CE53-6BBF-5A0F-EF0E2583CA77}"/>
          </ac:cxnSpMkLst>
        </pc:cxnChg>
        <pc:cxnChg chg="del mod topLvl">
          <ac:chgData name="Chitambar, Eric" userId="05f873b4-a386-453d-a2e0-769001d3b38e" providerId="ADAL" clId="{0DCE2097-664E-448D-A63B-9CD5D6E59846}" dt="2022-06-25T18:30:37.982" v="7181" actId="478"/>
          <ac:cxnSpMkLst>
            <pc:docMk/>
            <pc:sldMk cId="1351110646" sldId="275"/>
            <ac:cxnSpMk id="37" creationId="{0C3AF75F-556D-F97C-E873-9B312428CCAD}"/>
          </ac:cxnSpMkLst>
        </pc:cxnChg>
        <pc:cxnChg chg="mod topLvl">
          <ac:chgData name="Chitambar, Eric" userId="05f873b4-a386-453d-a2e0-769001d3b38e" providerId="ADAL" clId="{0DCE2097-664E-448D-A63B-9CD5D6E59846}" dt="2022-06-25T18:37:05.104" v="7421" actId="1076"/>
          <ac:cxnSpMkLst>
            <pc:docMk/>
            <pc:sldMk cId="1351110646" sldId="275"/>
            <ac:cxnSpMk id="44" creationId="{2C6F1951-D925-C6AA-EA82-BC50B212D374}"/>
          </ac:cxnSpMkLst>
        </pc:cxnChg>
        <pc:cxnChg chg="mod topLvl">
          <ac:chgData name="Chitambar, Eric" userId="05f873b4-a386-453d-a2e0-769001d3b38e" providerId="ADAL" clId="{0DCE2097-664E-448D-A63B-9CD5D6E59846}" dt="2022-06-25T18:37:19.495" v="7427" actId="14100"/>
          <ac:cxnSpMkLst>
            <pc:docMk/>
            <pc:sldMk cId="1351110646" sldId="275"/>
            <ac:cxnSpMk id="45" creationId="{B87868BE-AE1F-6A45-2DB5-07C5BC7557D9}"/>
          </ac:cxnSpMkLst>
        </pc:cxnChg>
        <pc:cxnChg chg="del">
          <ac:chgData name="Chitambar, Eric" userId="05f873b4-a386-453d-a2e0-769001d3b38e" providerId="ADAL" clId="{0DCE2097-664E-448D-A63B-9CD5D6E59846}" dt="2022-06-25T18:07:22.213" v="7039" actId="478"/>
          <ac:cxnSpMkLst>
            <pc:docMk/>
            <pc:sldMk cId="1351110646" sldId="275"/>
            <ac:cxnSpMk id="47" creationId="{61E7F74B-5076-BB29-FB72-30EBA34C6109}"/>
          </ac:cxnSpMkLst>
        </pc:cxnChg>
        <pc:cxnChg chg="mod">
          <ac:chgData name="Chitambar, Eric" userId="05f873b4-a386-453d-a2e0-769001d3b38e" providerId="ADAL" clId="{0DCE2097-664E-448D-A63B-9CD5D6E59846}" dt="2022-06-25T18:27:57.540" v="7065" actId="165"/>
          <ac:cxnSpMkLst>
            <pc:docMk/>
            <pc:sldMk cId="1351110646" sldId="275"/>
            <ac:cxnSpMk id="50" creationId="{1E78F6AC-9E22-48ED-40F0-DF440147DA29}"/>
          </ac:cxnSpMkLst>
        </pc:cxnChg>
        <pc:cxnChg chg="add mod">
          <ac:chgData name="Chitambar, Eric" userId="05f873b4-a386-453d-a2e0-769001d3b38e" providerId="ADAL" clId="{0DCE2097-664E-448D-A63B-9CD5D6E59846}" dt="2022-06-25T18:37:05.104" v="7421" actId="1076"/>
          <ac:cxnSpMkLst>
            <pc:docMk/>
            <pc:sldMk cId="1351110646" sldId="275"/>
            <ac:cxnSpMk id="52" creationId="{26A54D47-D3FA-1CC2-C34A-48FEF47F553F}"/>
          </ac:cxnSpMkLst>
        </pc:cxnChg>
        <pc:cxnChg chg="add del mod">
          <ac:chgData name="Chitambar, Eric" userId="05f873b4-a386-453d-a2e0-769001d3b38e" providerId="ADAL" clId="{0DCE2097-664E-448D-A63B-9CD5D6E59846}" dt="2022-06-25T18:34:32.138" v="7321" actId="478"/>
          <ac:cxnSpMkLst>
            <pc:docMk/>
            <pc:sldMk cId="1351110646" sldId="275"/>
            <ac:cxnSpMk id="56" creationId="{13C2D0DE-1E62-9600-CB29-C065D862A776}"/>
          </ac:cxnSpMkLst>
        </pc:cxnChg>
        <pc:cxnChg chg="del">
          <ac:chgData name="Chitambar, Eric" userId="05f873b4-a386-453d-a2e0-769001d3b38e" providerId="ADAL" clId="{0DCE2097-664E-448D-A63B-9CD5D6E59846}" dt="2022-06-25T18:07:22.213" v="7039" actId="478"/>
          <ac:cxnSpMkLst>
            <pc:docMk/>
            <pc:sldMk cId="1351110646" sldId="275"/>
            <ac:cxnSpMk id="68" creationId="{43B47ADC-6442-A828-4B1E-45857CAF4958}"/>
          </ac:cxnSpMkLst>
        </pc:cxnChg>
        <pc:cxnChg chg="del">
          <ac:chgData name="Chitambar, Eric" userId="05f873b4-a386-453d-a2e0-769001d3b38e" providerId="ADAL" clId="{0DCE2097-664E-448D-A63B-9CD5D6E59846}" dt="2022-06-25T18:07:22.213" v="7039" actId="478"/>
          <ac:cxnSpMkLst>
            <pc:docMk/>
            <pc:sldMk cId="1351110646" sldId="275"/>
            <ac:cxnSpMk id="69" creationId="{77A179A6-38E4-F8FA-7B4A-2ED5EB421F6E}"/>
          </ac:cxnSpMkLst>
        </pc:cxnChg>
        <pc:cxnChg chg="add del mod">
          <ac:chgData name="Chitambar, Eric" userId="05f873b4-a386-453d-a2e0-769001d3b38e" providerId="ADAL" clId="{0DCE2097-664E-448D-A63B-9CD5D6E59846}" dt="2022-06-25T18:34:56.681" v="7330" actId="478"/>
          <ac:cxnSpMkLst>
            <pc:docMk/>
            <pc:sldMk cId="1351110646" sldId="275"/>
            <ac:cxnSpMk id="74" creationId="{DBB59B7F-BD44-A311-CFC8-3DF7BF92CB51}"/>
          </ac:cxnSpMkLst>
        </pc:cxnChg>
        <pc:cxnChg chg="add mod">
          <ac:chgData name="Chitambar, Eric" userId="05f873b4-a386-453d-a2e0-769001d3b38e" providerId="ADAL" clId="{0DCE2097-664E-448D-A63B-9CD5D6E59846}" dt="2022-06-25T18:37:05.104" v="7421" actId="1076"/>
          <ac:cxnSpMkLst>
            <pc:docMk/>
            <pc:sldMk cId="1351110646" sldId="275"/>
            <ac:cxnSpMk id="79" creationId="{70F00AD5-28F5-4291-DD22-97E441F6EA2E}"/>
          </ac:cxnSpMkLst>
        </pc:cxnChg>
      </pc:sldChg>
      <pc:sldChg chg="addSp delSp modSp add mod modAnim">
        <pc:chgData name="Chitambar, Eric" userId="05f873b4-a386-453d-a2e0-769001d3b38e" providerId="ADAL" clId="{0DCE2097-664E-448D-A63B-9CD5D6E59846}" dt="2022-06-26T22:13:50.876" v="10289"/>
        <pc:sldMkLst>
          <pc:docMk/>
          <pc:sldMk cId="230927434" sldId="276"/>
        </pc:sldMkLst>
        <pc:spChg chg="add del mod">
          <ac:chgData name="Chitambar, Eric" userId="05f873b4-a386-453d-a2e0-769001d3b38e" providerId="ADAL" clId="{0DCE2097-664E-448D-A63B-9CD5D6E59846}" dt="2022-06-25T19:24:45.914" v="7669"/>
          <ac:spMkLst>
            <pc:docMk/>
            <pc:sldMk cId="230927434" sldId="276"/>
            <ac:spMk id="29" creationId="{88380588-9BEA-7FB9-03F5-820BBE3D6CE8}"/>
          </ac:spMkLst>
        </pc:spChg>
        <pc:spChg chg="mod">
          <ac:chgData name="Chitambar, Eric" userId="05f873b4-a386-453d-a2e0-769001d3b38e" providerId="ADAL" clId="{0DCE2097-664E-448D-A63B-9CD5D6E59846}" dt="2022-06-25T19:26:13.283" v="7672" actId="14100"/>
          <ac:spMkLst>
            <pc:docMk/>
            <pc:sldMk cId="230927434" sldId="276"/>
            <ac:spMk id="30" creationId="{F5949DFC-9AFA-03EC-0D5A-2D4F2F340B14}"/>
          </ac:spMkLst>
        </pc:spChg>
        <pc:spChg chg="del mod">
          <ac:chgData name="Chitambar, Eric" userId="05f873b4-a386-453d-a2e0-769001d3b38e" providerId="ADAL" clId="{0DCE2097-664E-448D-A63B-9CD5D6E59846}" dt="2022-06-25T19:24:45.914" v="7669"/>
          <ac:spMkLst>
            <pc:docMk/>
            <pc:sldMk cId="230927434" sldId="276"/>
            <ac:spMk id="34" creationId="{0671FE0C-DFEA-E090-BCBF-618DC8B83600}"/>
          </ac:spMkLst>
        </pc:spChg>
        <pc:spChg chg="add mod">
          <ac:chgData name="Chitambar, Eric" userId="05f873b4-a386-453d-a2e0-769001d3b38e" providerId="ADAL" clId="{0DCE2097-664E-448D-A63B-9CD5D6E59846}" dt="2022-06-25T19:37:45.683" v="7864" actId="1076"/>
          <ac:spMkLst>
            <pc:docMk/>
            <pc:sldMk cId="230927434" sldId="276"/>
            <ac:spMk id="43" creationId="{B22FC44A-B321-5089-EC5D-9A004303B7AE}"/>
          </ac:spMkLst>
        </pc:spChg>
        <pc:spChg chg="del mod">
          <ac:chgData name="Chitambar, Eric" userId="05f873b4-a386-453d-a2e0-769001d3b38e" providerId="ADAL" clId="{0DCE2097-664E-448D-A63B-9CD5D6E59846}" dt="2022-06-25T19:24:45.914" v="7669"/>
          <ac:spMkLst>
            <pc:docMk/>
            <pc:sldMk cId="230927434" sldId="276"/>
            <ac:spMk id="70" creationId="{B05DF185-0F0F-2914-2EF8-706A8764715E}"/>
          </ac:spMkLst>
        </pc:spChg>
        <pc:spChg chg="mod">
          <ac:chgData name="Chitambar, Eric" userId="05f873b4-a386-453d-a2e0-769001d3b38e" providerId="ADAL" clId="{0DCE2097-664E-448D-A63B-9CD5D6E59846}" dt="2022-06-25T19:23:31.132" v="7656" actId="14100"/>
          <ac:spMkLst>
            <pc:docMk/>
            <pc:sldMk cId="230927434" sldId="276"/>
            <ac:spMk id="90" creationId="{D2F5457A-AB1A-5012-8D36-F36548939AC3}"/>
          </ac:spMkLst>
        </pc:spChg>
        <pc:picChg chg="del mod">
          <ac:chgData name="Chitambar, Eric" userId="05f873b4-a386-453d-a2e0-769001d3b38e" providerId="ADAL" clId="{0DCE2097-664E-448D-A63B-9CD5D6E59846}" dt="2022-06-25T19:23:18.326" v="7651" actId="478"/>
          <ac:picMkLst>
            <pc:docMk/>
            <pc:sldMk cId="230927434" sldId="276"/>
            <ac:picMk id="3" creationId="{CC1FAD67-BD31-11E9-38E2-1FA9C6F974D5}"/>
          </ac:picMkLst>
        </pc:picChg>
        <pc:picChg chg="mod ord replST">
          <ac:chgData name="Chitambar, Eric" userId="05f873b4-a386-453d-a2e0-769001d3b38e" providerId="ADAL" clId="{0DCE2097-664E-448D-A63B-9CD5D6E59846}" dt="2022-06-25T19:23:18.326" v="7653" actId="962"/>
          <ac:picMkLst>
            <pc:docMk/>
            <pc:sldMk cId="230927434" sldId="276"/>
            <ac:picMk id="4" creationId="{B3C4AEEE-52F6-927A-18CB-8AD0A122BFB3}"/>
          </ac:picMkLst>
        </pc:picChg>
        <pc:picChg chg="del mod replST">
          <ac:chgData name="Chitambar, Eric" userId="05f873b4-a386-453d-a2e0-769001d3b38e" providerId="ADAL" clId="{0DCE2097-664E-448D-A63B-9CD5D6E59846}" dt="2022-06-25T19:34:22.164" v="7746" actId="478"/>
          <ac:picMkLst>
            <pc:docMk/>
            <pc:sldMk cId="230927434" sldId="276"/>
            <ac:picMk id="6" creationId="{EE598508-3732-CF88-D255-C6D6492442A9}"/>
          </ac:picMkLst>
        </pc:picChg>
        <pc:picChg chg="del mod replST">
          <ac:chgData name="Chitambar, Eric" userId="05f873b4-a386-453d-a2e0-769001d3b38e" providerId="ADAL" clId="{0DCE2097-664E-448D-A63B-9CD5D6E59846}" dt="2022-06-25T19:35:18.958" v="7775" actId="478"/>
          <ac:picMkLst>
            <pc:docMk/>
            <pc:sldMk cId="230927434" sldId="276"/>
            <ac:picMk id="9" creationId="{51558A7E-C89C-2DF8-4335-54014342473E}"/>
          </ac:picMkLst>
        </pc:picChg>
        <pc:picChg chg="mod ord replST">
          <ac:chgData name="Chitambar, Eric" userId="05f873b4-a386-453d-a2e0-769001d3b38e" providerId="ADAL" clId="{0DCE2097-664E-448D-A63B-9CD5D6E59846}" dt="2022-06-25T19:34:24.731" v="7749" actId="1076"/>
          <ac:picMkLst>
            <pc:docMk/>
            <pc:sldMk cId="230927434" sldId="276"/>
            <ac:picMk id="13" creationId="{C5E165E5-A012-EA8A-6123-9F83BF1595AD}"/>
          </ac:picMkLst>
        </pc:picChg>
        <pc:picChg chg="del">
          <ac:chgData name="Chitambar, Eric" userId="05f873b4-a386-453d-a2e0-769001d3b38e" providerId="ADAL" clId="{0DCE2097-664E-448D-A63B-9CD5D6E59846}" dt="2022-06-25T19:24:24.851" v="7665" actId="478"/>
          <ac:picMkLst>
            <pc:docMk/>
            <pc:sldMk cId="230927434" sldId="276"/>
            <ac:picMk id="15" creationId="{8B91CCBF-9483-B1B5-B813-E082F412A1D9}"/>
          </ac:picMkLst>
        </pc:picChg>
        <pc:picChg chg="del mod ord replST">
          <ac:chgData name="Chitambar, Eric" userId="05f873b4-a386-453d-a2e0-769001d3b38e" providerId="ADAL" clId="{0DCE2097-664E-448D-A63B-9CD5D6E59846}" dt="2022-06-25T19:39:54.899" v="8039" actId="478"/>
          <ac:picMkLst>
            <pc:docMk/>
            <pc:sldMk cId="230927434" sldId="276"/>
            <ac:picMk id="16" creationId="{F0DAD13A-6392-E2A5-4711-F41E641DC6CD}"/>
          </ac:picMkLst>
        </pc:picChg>
        <pc:picChg chg="del mod replST">
          <ac:chgData name="Chitambar, Eric" userId="05f873b4-a386-453d-a2e0-769001d3b38e" providerId="ADAL" clId="{0DCE2097-664E-448D-A63B-9CD5D6E59846}" dt="2022-06-25T19:37:06.595" v="7826" actId="478"/>
          <ac:picMkLst>
            <pc:docMk/>
            <pc:sldMk cId="230927434" sldId="276"/>
            <ac:picMk id="18" creationId="{ED24C696-BFA7-02FA-B6DF-8F9FB1759081}"/>
          </ac:picMkLst>
        </pc:picChg>
        <pc:picChg chg="del mod ord replST">
          <ac:chgData name="Chitambar, Eric" userId="05f873b4-a386-453d-a2e0-769001d3b38e" providerId="ADAL" clId="{0DCE2097-664E-448D-A63B-9CD5D6E59846}" dt="2022-06-25T19:37:37.774" v="7861" actId="478"/>
          <ac:picMkLst>
            <pc:docMk/>
            <pc:sldMk cId="230927434" sldId="276"/>
            <ac:picMk id="20" creationId="{4AEECC8E-4402-2BBF-F15A-B4827E2C29B4}"/>
          </ac:picMkLst>
        </pc:picChg>
        <pc:picChg chg="del">
          <ac:chgData name="Chitambar, Eric" userId="05f873b4-a386-453d-a2e0-769001d3b38e" providerId="ADAL" clId="{0DCE2097-664E-448D-A63B-9CD5D6E59846}" dt="2022-06-25T19:24:22.522" v="7664" actId="478"/>
          <ac:picMkLst>
            <pc:docMk/>
            <pc:sldMk cId="230927434" sldId="276"/>
            <ac:picMk id="21" creationId="{ED2A2C9A-0AA6-D52C-D09B-455BE190B61D}"/>
          </ac:picMkLst>
        </pc:picChg>
        <pc:picChg chg="mod ord replST">
          <ac:chgData name="Chitambar, Eric" userId="05f873b4-a386-453d-a2e0-769001d3b38e" providerId="ADAL" clId="{0DCE2097-664E-448D-A63B-9CD5D6E59846}" dt="2022-06-25T19:37:45.683" v="7864" actId="1076"/>
          <ac:picMkLst>
            <pc:docMk/>
            <pc:sldMk cId="230927434" sldId="276"/>
            <ac:picMk id="23" creationId="{3C9233C6-BAA8-3B6F-7AFB-441C2E1624B4}"/>
          </ac:picMkLst>
        </pc:picChg>
        <pc:picChg chg="mod ord replST">
          <ac:chgData name="Chitambar, Eric" userId="05f873b4-a386-453d-a2e0-769001d3b38e" providerId="ADAL" clId="{0DCE2097-664E-448D-A63B-9CD5D6E59846}" dt="2022-06-25T19:39:54.899" v="8041" actId="962"/>
          <ac:picMkLst>
            <pc:docMk/>
            <pc:sldMk cId="230927434" sldId="276"/>
            <ac:picMk id="25" creationId="{2DCFD3A7-E9B0-9B4E-44F0-D9DDC6077331}"/>
          </ac:picMkLst>
        </pc:picChg>
        <pc:picChg chg="mod">
          <ac:chgData name="Chitambar, Eric" userId="05f873b4-a386-453d-a2e0-769001d3b38e" providerId="ADAL" clId="{0DCE2097-664E-448D-A63B-9CD5D6E59846}" dt="2022-06-25T19:25:58.252" v="7670" actId="1076"/>
          <ac:picMkLst>
            <pc:docMk/>
            <pc:sldMk cId="230927434" sldId="276"/>
            <ac:picMk id="40" creationId="{29F61D34-297D-CB65-5C61-B5B421450342}"/>
          </ac:picMkLst>
        </pc:picChg>
        <pc:picChg chg="mod">
          <ac:chgData name="Chitambar, Eric" userId="05f873b4-a386-453d-a2e0-769001d3b38e" providerId="ADAL" clId="{0DCE2097-664E-448D-A63B-9CD5D6E59846}" dt="2022-06-25T19:26:00.157" v="7671" actId="1076"/>
          <ac:picMkLst>
            <pc:docMk/>
            <pc:sldMk cId="230927434" sldId="276"/>
            <ac:picMk id="41" creationId="{9F83C805-5F77-A7C5-E5E7-9516DB6FA1CF}"/>
          </ac:picMkLst>
        </pc:picChg>
        <pc:picChg chg="del">
          <ac:chgData name="Chitambar, Eric" userId="05f873b4-a386-453d-a2e0-769001d3b38e" providerId="ADAL" clId="{0DCE2097-664E-448D-A63B-9CD5D6E59846}" dt="2022-06-25T19:24:29.732" v="7667" actId="478"/>
          <ac:picMkLst>
            <pc:docMk/>
            <pc:sldMk cId="230927434" sldId="276"/>
            <ac:picMk id="63" creationId="{C740DB7F-EBE9-A0E1-CA73-CA4EB611BB36}"/>
          </ac:picMkLst>
        </pc:picChg>
        <pc:picChg chg="del">
          <ac:chgData name="Chitambar, Eric" userId="05f873b4-a386-453d-a2e0-769001d3b38e" providerId="ADAL" clId="{0DCE2097-664E-448D-A63B-9CD5D6E59846}" dt="2022-06-25T19:24:27.278" v="7666" actId="478"/>
          <ac:picMkLst>
            <pc:docMk/>
            <pc:sldMk cId="230927434" sldId="276"/>
            <ac:picMk id="82" creationId="{1D0A2403-CF11-1F01-8ACF-33E58F03DA27}"/>
          </ac:picMkLst>
        </pc:picChg>
        <pc:picChg chg="del mod">
          <ac:chgData name="Chitambar, Eric" userId="05f873b4-a386-453d-a2e0-769001d3b38e" providerId="ADAL" clId="{0DCE2097-664E-448D-A63B-9CD5D6E59846}" dt="2022-06-25T19:33:02.058" v="7696" actId="478"/>
          <ac:picMkLst>
            <pc:docMk/>
            <pc:sldMk cId="230927434" sldId="276"/>
            <ac:picMk id="92" creationId="{0AD6A5A0-B596-11A9-7ADC-EBFF270CD6EB}"/>
          </ac:picMkLst>
        </pc:picChg>
        <pc:picChg chg="del">
          <ac:chgData name="Chitambar, Eric" userId="05f873b4-a386-453d-a2e0-769001d3b38e" providerId="ADAL" clId="{0DCE2097-664E-448D-A63B-9CD5D6E59846}" dt="2022-06-25T19:23:24.892" v="7654" actId="478"/>
          <ac:picMkLst>
            <pc:docMk/>
            <pc:sldMk cId="230927434" sldId="276"/>
            <ac:picMk id="97" creationId="{3BF80FEC-9B09-9F1E-8319-CA46A2DBC56D}"/>
          </ac:picMkLst>
        </pc:picChg>
        <pc:picChg chg="del">
          <ac:chgData name="Chitambar, Eric" userId="05f873b4-a386-453d-a2e0-769001d3b38e" providerId="ADAL" clId="{0DCE2097-664E-448D-A63B-9CD5D6E59846}" dt="2022-06-25T19:23:24.892" v="7654" actId="478"/>
          <ac:picMkLst>
            <pc:docMk/>
            <pc:sldMk cId="230927434" sldId="276"/>
            <ac:picMk id="104" creationId="{5E189CF2-61FD-DCBF-1DA9-A7E8624F1991}"/>
          </ac:picMkLst>
        </pc:picChg>
      </pc:sldChg>
      <pc:sldChg chg="addSp delSp modSp add mod delAnim modAnim">
        <pc:chgData name="Chitambar, Eric" userId="05f873b4-a386-453d-a2e0-769001d3b38e" providerId="ADAL" clId="{0DCE2097-664E-448D-A63B-9CD5D6E59846}" dt="2022-07-01T07:22:39.680" v="11417"/>
        <pc:sldMkLst>
          <pc:docMk/>
          <pc:sldMk cId="2547802990" sldId="277"/>
        </pc:sldMkLst>
        <pc:spChg chg="mod">
          <ac:chgData name="Chitambar, Eric" userId="05f873b4-a386-453d-a2e0-769001d3b38e" providerId="ADAL" clId="{0DCE2097-664E-448D-A63B-9CD5D6E59846}" dt="2022-06-25T19:39:08.812" v="7979" actId="1076"/>
          <ac:spMkLst>
            <pc:docMk/>
            <pc:sldMk cId="2547802990" sldId="277"/>
            <ac:spMk id="30" creationId="{F5949DFC-9AFA-03EC-0D5A-2D4F2F340B14}"/>
          </ac:spMkLst>
        </pc:spChg>
        <pc:spChg chg="mod">
          <ac:chgData name="Chitambar, Eric" userId="05f873b4-a386-453d-a2e0-769001d3b38e" providerId="ADAL" clId="{0DCE2097-664E-448D-A63B-9CD5D6E59846}" dt="2022-06-25T19:39:08.812" v="7979" actId="1076"/>
          <ac:spMkLst>
            <pc:docMk/>
            <pc:sldMk cId="2547802990" sldId="277"/>
            <ac:spMk id="38" creationId="{90673CFC-FEC6-AF44-0062-40CCDA43756D}"/>
          </ac:spMkLst>
        </pc:spChg>
        <pc:spChg chg="mod">
          <ac:chgData name="Chitambar, Eric" userId="05f873b4-a386-453d-a2e0-769001d3b38e" providerId="ADAL" clId="{0DCE2097-664E-448D-A63B-9CD5D6E59846}" dt="2022-06-26T22:15:55.919" v="10328" actId="14100"/>
          <ac:spMkLst>
            <pc:docMk/>
            <pc:sldMk cId="2547802990" sldId="277"/>
            <ac:spMk id="43" creationId="{B22FC44A-B321-5089-EC5D-9A004303B7AE}"/>
          </ac:spMkLst>
        </pc:spChg>
        <pc:spChg chg="mod">
          <ac:chgData name="Chitambar, Eric" userId="05f873b4-a386-453d-a2e0-769001d3b38e" providerId="ADAL" clId="{0DCE2097-664E-448D-A63B-9CD5D6E59846}" dt="2022-06-25T19:39:08.812" v="7979" actId="1076"/>
          <ac:spMkLst>
            <pc:docMk/>
            <pc:sldMk cId="2547802990" sldId="277"/>
            <ac:spMk id="90" creationId="{D2F5457A-AB1A-5012-8D36-F36548939AC3}"/>
          </ac:spMkLst>
        </pc:spChg>
        <pc:picChg chg="mod ord replST">
          <ac:chgData name="Chitambar, Eric" userId="05f873b4-a386-453d-a2e0-769001d3b38e" providerId="ADAL" clId="{0DCE2097-664E-448D-A63B-9CD5D6E59846}" dt="2022-06-25T19:39:08.812" v="7979" actId="1076"/>
          <ac:picMkLst>
            <pc:docMk/>
            <pc:sldMk cId="2547802990" sldId="277"/>
            <ac:picMk id="3" creationId="{7AEEFE0C-EB2D-CE2B-5C76-E1E8F5316A0F}"/>
          </ac:picMkLst>
        </pc:picChg>
        <pc:picChg chg="del mod ord replST">
          <ac:chgData name="Chitambar, Eric" userId="05f873b4-a386-453d-a2e0-769001d3b38e" providerId="ADAL" clId="{0DCE2097-664E-448D-A63B-9CD5D6E59846}" dt="2022-07-01T07:22:15.393" v="11390" actId="478"/>
          <ac:picMkLst>
            <pc:docMk/>
            <pc:sldMk cId="2547802990" sldId="277"/>
            <ac:picMk id="5" creationId="{674C8345-242C-7983-8793-85B4AB113D6E}"/>
          </ac:picMkLst>
        </pc:picChg>
        <pc:picChg chg="del mod ord replST">
          <ac:chgData name="Chitambar, Eric" userId="05f873b4-a386-453d-a2e0-769001d3b38e" providerId="ADAL" clId="{0DCE2097-664E-448D-A63B-9CD5D6E59846}" dt="2022-06-26T22:16:08.691" v="10356" actId="478"/>
          <ac:picMkLst>
            <pc:docMk/>
            <pc:sldMk cId="2547802990" sldId="277"/>
            <ac:picMk id="5" creationId="{E5C2EC6D-D2D8-5E64-931B-0B7E229B842A}"/>
          </ac:picMkLst>
        </pc:picChg>
        <pc:picChg chg="mod ord replST">
          <ac:chgData name="Chitambar, Eric" userId="05f873b4-a386-453d-a2e0-769001d3b38e" providerId="ADAL" clId="{0DCE2097-664E-448D-A63B-9CD5D6E59846}" dt="2022-06-25T19:39:08.812" v="7979" actId="1076"/>
          <ac:picMkLst>
            <pc:docMk/>
            <pc:sldMk cId="2547802990" sldId="277"/>
            <ac:picMk id="6" creationId="{1F30B3E9-76A8-6229-A5E3-C048FD9B5960}"/>
          </ac:picMkLst>
        </pc:picChg>
        <pc:picChg chg="mod">
          <ac:chgData name="Chitambar, Eric" userId="05f873b4-a386-453d-a2e0-769001d3b38e" providerId="ADAL" clId="{0DCE2097-664E-448D-A63B-9CD5D6E59846}" dt="2022-06-25T19:39:08.812" v="7979" actId="1076"/>
          <ac:picMkLst>
            <pc:docMk/>
            <pc:sldMk cId="2547802990" sldId="277"/>
            <ac:picMk id="7" creationId="{805FBAA8-6D3D-8439-D313-3CE51D4FB7C7}"/>
          </ac:picMkLst>
        </pc:picChg>
        <pc:picChg chg="mod ord replST">
          <ac:chgData name="Chitambar, Eric" userId="05f873b4-a386-453d-a2e0-769001d3b38e" providerId="ADAL" clId="{0DCE2097-664E-448D-A63B-9CD5D6E59846}" dt="2022-06-25T19:39:20.195" v="8011" actId="962"/>
          <ac:picMkLst>
            <pc:docMk/>
            <pc:sldMk cId="2547802990" sldId="277"/>
            <ac:picMk id="9" creationId="{35AD0F6D-EF11-C083-6C42-BD9BDD70C81C}"/>
          </ac:picMkLst>
        </pc:picChg>
        <pc:picChg chg="mod">
          <ac:chgData name="Chitambar, Eric" userId="05f873b4-a386-453d-a2e0-769001d3b38e" providerId="ADAL" clId="{0DCE2097-664E-448D-A63B-9CD5D6E59846}" dt="2022-06-25T19:39:08.812" v="7979" actId="1076"/>
          <ac:picMkLst>
            <pc:docMk/>
            <pc:sldMk cId="2547802990" sldId="277"/>
            <ac:picMk id="10" creationId="{1CF1280A-1769-8CC9-15A1-73D792748B15}"/>
          </ac:picMkLst>
        </pc:picChg>
        <pc:picChg chg="mod ord replST">
          <ac:chgData name="Chitambar, Eric" userId="05f873b4-a386-453d-a2e0-769001d3b38e" providerId="ADAL" clId="{0DCE2097-664E-448D-A63B-9CD5D6E59846}" dt="2022-07-01T07:22:15.393" v="11392" actId="962"/>
          <ac:picMkLst>
            <pc:docMk/>
            <pc:sldMk cId="2547802990" sldId="277"/>
            <ac:picMk id="12" creationId="{56FC00AD-B8A0-DB8C-5938-BCC2C23DADB3}"/>
          </ac:picMkLst>
        </pc:picChg>
        <pc:picChg chg="del mod ord replST">
          <ac:chgData name="Chitambar, Eric" userId="05f873b4-a386-453d-a2e0-769001d3b38e" providerId="ADAL" clId="{0DCE2097-664E-448D-A63B-9CD5D6E59846}" dt="2022-06-26T22:16:25.827" v="10386" actId="478"/>
          <ac:picMkLst>
            <pc:docMk/>
            <pc:sldMk cId="2547802990" sldId="277"/>
            <ac:picMk id="12" creationId="{F1009EF2-29AA-FB4B-8D6B-35C9F947738D}"/>
          </ac:picMkLst>
        </pc:picChg>
        <pc:picChg chg="del mod">
          <ac:chgData name="Chitambar, Eric" userId="05f873b4-a386-453d-a2e0-769001d3b38e" providerId="ADAL" clId="{0DCE2097-664E-448D-A63B-9CD5D6E59846}" dt="2022-06-25T19:39:20.195" v="8009" actId="478"/>
          <ac:picMkLst>
            <pc:docMk/>
            <pc:sldMk cId="2547802990" sldId="277"/>
            <ac:picMk id="13" creationId="{C5E165E5-A012-EA8A-6123-9F83BF1595AD}"/>
          </ac:picMkLst>
        </pc:picChg>
        <pc:picChg chg="del mod ord replST">
          <ac:chgData name="Chitambar, Eric" userId="05f873b4-a386-453d-a2e0-769001d3b38e" providerId="ADAL" clId="{0DCE2097-664E-448D-A63B-9CD5D6E59846}" dt="2022-06-25T19:40:53.985" v="8112" actId="478"/>
          <ac:picMkLst>
            <pc:docMk/>
            <pc:sldMk cId="2547802990" sldId="277"/>
            <ac:picMk id="14" creationId="{1CBCAF79-CD40-208A-E3F4-2DEF7ABB535A}"/>
          </ac:picMkLst>
        </pc:picChg>
        <pc:picChg chg="mod replST">
          <ac:chgData name="Chitambar, Eric" userId="05f873b4-a386-453d-a2e0-769001d3b38e" providerId="ADAL" clId="{0DCE2097-664E-448D-A63B-9CD5D6E59846}" dt="2022-07-01T07:22:31.557" v="11415" actId="1076"/>
          <ac:picMkLst>
            <pc:docMk/>
            <pc:sldMk cId="2547802990" sldId="277"/>
            <ac:picMk id="14" creationId="{BC517833-49A5-C94C-C67C-0709C95CAC85}"/>
          </ac:picMkLst>
        </pc:picChg>
        <pc:picChg chg="del mod ord replST">
          <ac:chgData name="Chitambar, Eric" userId="05f873b4-a386-453d-a2e0-769001d3b38e" providerId="ADAL" clId="{0DCE2097-664E-448D-A63B-9CD5D6E59846}" dt="2022-06-26T22:16:39.901" v="10415" actId="478"/>
          <ac:picMkLst>
            <pc:docMk/>
            <pc:sldMk cId="2547802990" sldId="277"/>
            <ac:picMk id="14" creationId="{CC9A1C04-36B4-53E4-E3A1-18BA8BB79A11}"/>
          </ac:picMkLst>
        </pc:picChg>
        <pc:picChg chg="del mod ord replST">
          <ac:chgData name="Chitambar, Eric" userId="05f873b4-a386-453d-a2e0-769001d3b38e" providerId="ADAL" clId="{0DCE2097-664E-448D-A63B-9CD5D6E59846}" dt="2022-06-26T22:18:52.095" v="10444" actId="478"/>
          <ac:picMkLst>
            <pc:docMk/>
            <pc:sldMk cId="2547802990" sldId="277"/>
            <ac:picMk id="16" creationId="{B57E7158-986A-C042-99C5-5B1E388F870F}"/>
          </ac:picMkLst>
        </pc:picChg>
        <pc:picChg chg="del mod">
          <ac:chgData name="Chitambar, Eric" userId="05f873b4-a386-453d-a2e0-769001d3b38e" providerId="ADAL" clId="{0DCE2097-664E-448D-A63B-9CD5D6E59846}" dt="2022-06-25T19:40:24.847" v="8069" actId="478"/>
          <ac:picMkLst>
            <pc:docMk/>
            <pc:sldMk cId="2547802990" sldId="277"/>
            <ac:picMk id="16" creationId="{F0DAD13A-6392-E2A5-4711-F41E641DC6CD}"/>
          </ac:picMkLst>
        </pc:picChg>
        <pc:picChg chg="del mod ord replST">
          <ac:chgData name="Chitambar, Eric" userId="05f873b4-a386-453d-a2e0-769001d3b38e" providerId="ADAL" clId="{0DCE2097-664E-448D-A63B-9CD5D6E59846}" dt="2022-07-01T07:21:53.498" v="11359" actId="478"/>
          <ac:picMkLst>
            <pc:docMk/>
            <pc:sldMk cId="2547802990" sldId="277"/>
            <ac:picMk id="17" creationId="{304B3D9B-9643-0FF5-1520-A15CAD570087}"/>
          </ac:picMkLst>
        </pc:picChg>
        <pc:picChg chg="del mod ord replST">
          <ac:chgData name="Chitambar, Eric" userId="05f873b4-a386-453d-a2e0-769001d3b38e" providerId="ADAL" clId="{0DCE2097-664E-448D-A63B-9CD5D6E59846}" dt="2022-06-26T22:19:06.520" v="10473" actId="478"/>
          <ac:picMkLst>
            <pc:docMk/>
            <pc:sldMk cId="2547802990" sldId="277"/>
            <ac:picMk id="19" creationId="{8CFE8FEF-5157-39FE-F81E-F6903867EB17}"/>
          </ac:picMkLst>
        </pc:picChg>
        <pc:picChg chg="del mod ord replST">
          <ac:chgData name="Chitambar, Eric" userId="05f873b4-a386-453d-a2e0-769001d3b38e" providerId="ADAL" clId="{0DCE2097-664E-448D-A63B-9CD5D6E59846}" dt="2022-06-25T19:41:32.171" v="8170" actId="478"/>
          <ac:picMkLst>
            <pc:docMk/>
            <pc:sldMk cId="2547802990" sldId="277"/>
            <ac:picMk id="19" creationId="{A135F48B-6017-515B-9028-DA9B005B1EAE}"/>
          </ac:picMkLst>
        </pc:picChg>
        <pc:picChg chg="del mod ord replST">
          <ac:chgData name="Chitambar, Eric" userId="05f873b4-a386-453d-a2e0-769001d3b38e" providerId="ADAL" clId="{0DCE2097-664E-448D-A63B-9CD5D6E59846}" dt="2022-06-26T22:15:41.286" v="10320" actId="478"/>
          <ac:picMkLst>
            <pc:docMk/>
            <pc:sldMk cId="2547802990" sldId="277"/>
            <ac:picMk id="21" creationId="{F57D5525-971C-3111-A0C5-2C9A31B54AF0}"/>
          </ac:picMkLst>
        </pc:picChg>
        <pc:picChg chg="del mod ord replST">
          <ac:chgData name="Chitambar, Eric" userId="05f873b4-a386-453d-a2e0-769001d3b38e" providerId="ADAL" clId="{0DCE2097-664E-448D-A63B-9CD5D6E59846}" dt="2022-06-26T22:19:59.492" v="10504" actId="478"/>
          <ac:picMkLst>
            <pc:docMk/>
            <pc:sldMk cId="2547802990" sldId="277"/>
            <ac:picMk id="22" creationId="{2B863DFD-8184-6C65-86D7-C213A9A6CDAD}"/>
          </ac:picMkLst>
        </pc:picChg>
        <pc:picChg chg="del mod">
          <ac:chgData name="Chitambar, Eric" userId="05f873b4-a386-453d-a2e0-769001d3b38e" providerId="ADAL" clId="{0DCE2097-664E-448D-A63B-9CD5D6E59846}" dt="2022-06-25T19:41:24.222" v="8141" actId="478"/>
          <ac:picMkLst>
            <pc:docMk/>
            <pc:sldMk cId="2547802990" sldId="277"/>
            <ac:picMk id="23" creationId="{3C9233C6-BAA8-3B6F-7AFB-441C2E1624B4}"/>
          </ac:picMkLst>
        </pc:picChg>
        <pc:picChg chg="add del mod">
          <ac:chgData name="Chitambar, Eric" userId="05f873b4-a386-453d-a2e0-769001d3b38e" providerId="ADAL" clId="{0DCE2097-664E-448D-A63B-9CD5D6E59846}" dt="2022-06-26T22:15:09.498" v="10293" actId="478"/>
          <ac:picMkLst>
            <pc:docMk/>
            <pc:sldMk cId="2547802990" sldId="277"/>
            <ac:picMk id="23" creationId="{F9D849C7-F7C4-6124-5228-4C898DB71EE8}"/>
          </ac:picMkLst>
        </pc:picChg>
        <pc:picChg chg="mod ord replST">
          <ac:chgData name="Chitambar, Eric" userId="05f873b4-a386-453d-a2e0-769001d3b38e" providerId="ADAL" clId="{0DCE2097-664E-448D-A63B-9CD5D6E59846}" dt="2022-06-26T22:20:03.930" v="10507" actId="1076"/>
          <ac:picMkLst>
            <pc:docMk/>
            <pc:sldMk cId="2547802990" sldId="277"/>
            <ac:picMk id="25" creationId="{763D8133-2797-B639-69BD-A10E4979FDF0}"/>
          </ac:picMkLst>
        </pc:picChg>
        <pc:picChg chg="mod replST">
          <ac:chgData name="Chitambar, Eric" userId="05f873b4-a386-453d-a2e0-769001d3b38e" providerId="ADAL" clId="{0DCE2097-664E-448D-A63B-9CD5D6E59846}" dt="2022-06-26T22:20:29.541" v="10530" actId="1076"/>
          <ac:picMkLst>
            <pc:docMk/>
            <pc:sldMk cId="2547802990" sldId="277"/>
            <ac:picMk id="27" creationId="{2DC64EA1-D734-EB56-FAF7-B89C671C41A4}"/>
          </ac:picMkLst>
        </pc:picChg>
        <pc:picChg chg="del mod">
          <ac:chgData name="Chitambar, Eric" userId="05f873b4-a386-453d-a2e0-769001d3b38e" providerId="ADAL" clId="{0DCE2097-664E-448D-A63B-9CD5D6E59846}" dt="2022-06-25T19:38:46.014" v="7913" actId="478"/>
          <ac:picMkLst>
            <pc:docMk/>
            <pc:sldMk cId="2547802990" sldId="277"/>
            <ac:picMk id="33" creationId="{5A111530-FD64-FE41-7DB1-5D087A6F4861}"/>
          </ac:picMkLst>
        </pc:picChg>
        <pc:picChg chg="mod">
          <ac:chgData name="Chitambar, Eric" userId="05f873b4-a386-453d-a2e0-769001d3b38e" providerId="ADAL" clId="{0DCE2097-664E-448D-A63B-9CD5D6E59846}" dt="2022-06-25T19:39:08.812" v="7979" actId="1076"/>
          <ac:picMkLst>
            <pc:docMk/>
            <pc:sldMk cId="2547802990" sldId="277"/>
            <ac:picMk id="40" creationId="{29F61D34-297D-CB65-5C61-B5B421450342}"/>
          </ac:picMkLst>
        </pc:picChg>
        <pc:picChg chg="mod">
          <ac:chgData name="Chitambar, Eric" userId="05f873b4-a386-453d-a2e0-769001d3b38e" providerId="ADAL" clId="{0DCE2097-664E-448D-A63B-9CD5D6E59846}" dt="2022-06-25T19:39:11.054" v="7980" actId="1076"/>
          <ac:picMkLst>
            <pc:docMk/>
            <pc:sldMk cId="2547802990" sldId="277"/>
            <ac:picMk id="41" creationId="{9F83C805-5F77-A7C5-E5E7-9516DB6FA1CF}"/>
          </ac:picMkLst>
        </pc:picChg>
        <pc:picChg chg="del mod">
          <ac:chgData name="Chitambar, Eric" userId="05f873b4-a386-453d-a2e0-769001d3b38e" providerId="ADAL" clId="{0DCE2097-664E-448D-A63B-9CD5D6E59846}" dt="2022-06-25T19:38:59.082" v="7953" actId="478"/>
          <ac:picMkLst>
            <pc:docMk/>
            <pc:sldMk cId="2547802990" sldId="277"/>
            <ac:picMk id="46" creationId="{E95114AF-A3DE-A5DD-DFED-88BDB27B7BB4}"/>
          </ac:picMkLst>
        </pc:picChg>
        <pc:picChg chg="mod">
          <ac:chgData name="Chitambar, Eric" userId="05f873b4-a386-453d-a2e0-769001d3b38e" providerId="ADAL" clId="{0DCE2097-664E-448D-A63B-9CD5D6E59846}" dt="2022-06-25T19:39:08.812" v="7979" actId="1076"/>
          <ac:picMkLst>
            <pc:docMk/>
            <pc:sldMk cId="2547802990" sldId="277"/>
            <ac:picMk id="80" creationId="{EEB49AEC-6AE1-87A5-A062-48EC7CE8FEE6}"/>
          </ac:picMkLst>
        </pc:picChg>
        <pc:picChg chg="mod">
          <ac:chgData name="Chitambar, Eric" userId="05f873b4-a386-453d-a2e0-769001d3b38e" providerId="ADAL" clId="{0DCE2097-664E-448D-A63B-9CD5D6E59846}" dt="2022-06-25T19:39:08.812" v="7979" actId="1076"/>
          <ac:picMkLst>
            <pc:docMk/>
            <pc:sldMk cId="2547802990" sldId="277"/>
            <ac:picMk id="87" creationId="{8E7D01E9-D33C-6868-70C9-614A0C64E96C}"/>
          </ac:picMkLst>
        </pc:picChg>
        <pc:cxnChg chg="mod">
          <ac:chgData name="Chitambar, Eric" userId="05f873b4-a386-453d-a2e0-769001d3b38e" providerId="ADAL" clId="{0DCE2097-664E-448D-A63B-9CD5D6E59846}" dt="2022-06-25T19:39:08.812" v="7979" actId="1076"/>
          <ac:cxnSpMkLst>
            <pc:docMk/>
            <pc:sldMk cId="2547802990" sldId="277"/>
            <ac:cxnSpMk id="44" creationId="{2C6F1951-D925-C6AA-EA82-BC50B212D374}"/>
          </ac:cxnSpMkLst>
        </pc:cxnChg>
        <pc:cxnChg chg="mod">
          <ac:chgData name="Chitambar, Eric" userId="05f873b4-a386-453d-a2e0-769001d3b38e" providerId="ADAL" clId="{0DCE2097-664E-448D-A63B-9CD5D6E59846}" dt="2022-06-25T19:39:08.812" v="7979" actId="1076"/>
          <ac:cxnSpMkLst>
            <pc:docMk/>
            <pc:sldMk cId="2547802990" sldId="277"/>
            <ac:cxnSpMk id="45" creationId="{B87868BE-AE1F-6A45-2DB5-07C5BC7557D9}"/>
          </ac:cxnSpMkLst>
        </pc:cxnChg>
        <pc:cxnChg chg="mod">
          <ac:chgData name="Chitambar, Eric" userId="05f873b4-a386-453d-a2e0-769001d3b38e" providerId="ADAL" clId="{0DCE2097-664E-448D-A63B-9CD5D6E59846}" dt="2022-06-25T19:39:08.812" v="7979" actId="1076"/>
          <ac:cxnSpMkLst>
            <pc:docMk/>
            <pc:sldMk cId="2547802990" sldId="277"/>
            <ac:cxnSpMk id="52" creationId="{26A54D47-D3FA-1CC2-C34A-48FEF47F553F}"/>
          </ac:cxnSpMkLst>
        </pc:cxnChg>
        <pc:cxnChg chg="mod">
          <ac:chgData name="Chitambar, Eric" userId="05f873b4-a386-453d-a2e0-769001d3b38e" providerId="ADAL" clId="{0DCE2097-664E-448D-A63B-9CD5D6E59846}" dt="2022-06-25T19:39:08.812" v="7979" actId="1076"/>
          <ac:cxnSpMkLst>
            <pc:docMk/>
            <pc:sldMk cId="2547802990" sldId="277"/>
            <ac:cxnSpMk id="79" creationId="{70F00AD5-28F5-4291-DD22-97E441F6EA2E}"/>
          </ac:cxnSpMkLst>
        </pc:cxnChg>
      </pc:sldChg>
      <pc:sldChg chg="addSp delSp modSp add mod modAnim">
        <pc:chgData name="Chitambar, Eric" userId="05f873b4-a386-453d-a2e0-769001d3b38e" providerId="ADAL" clId="{0DCE2097-664E-448D-A63B-9CD5D6E59846}" dt="2022-06-26T22:27:09.248" v="10659"/>
        <pc:sldMkLst>
          <pc:docMk/>
          <pc:sldMk cId="4009173481" sldId="278"/>
        </pc:sldMkLst>
        <pc:spChg chg="mod">
          <ac:chgData name="Chitambar, Eric" userId="05f873b4-a386-453d-a2e0-769001d3b38e" providerId="ADAL" clId="{0DCE2097-664E-448D-A63B-9CD5D6E59846}" dt="2022-06-25T19:47:09.427" v="8212" actId="20577"/>
          <ac:spMkLst>
            <pc:docMk/>
            <pc:sldMk cId="4009173481" sldId="278"/>
            <ac:spMk id="11" creationId="{AD0AFD26-3125-EC21-AE30-63C8FBAC3E71}"/>
          </ac:spMkLst>
        </pc:spChg>
        <pc:spChg chg="add mod">
          <ac:chgData name="Chitambar, Eric" userId="05f873b4-a386-453d-a2e0-769001d3b38e" providerId="ADAL" clId="{0DCE2097-664E-448D-A63B-9CD5D6E59846}" dt="2022-06-25T21:40:49.453" v="8598" actId="1076"/>
          <ac:spMkLst>
            <pc:docMk/>
            <pc:sldMk cId="4009173481" sldId="278"/>
            <ac:spMk id="15" creationId="{27B8F9AC-599F-EFCA-0765-527807615824}"/>
          </ac:spMkLst>
        </pc:spChg>
        <pc:spChg chg="add mod">
          <ac:chgData name="Chitambar, Eric" userId="05f873b4-a386-453d-a2e0-769001d3b38e" providerId="ADAL" clId="{0DCE2097-664E-448D-A63B-9CD5D6E59846}" dt="2022-06-25T21:40:49.453" v="8598" actId="1076"/>
          <ac:spMkLst>
            <pc:docMk/>
            <pc:sldMk cId="4009173481" sldId="278"/>
            <ac:spMk id="22" creationId="{CE3FF3D0-0967-6265-6BC3-14BB70B95AE5}"/>
          </ac:spMkLst>
        </pc:spChg>
        <pc:spChg chg="add del mod">
          <ac:chgData name="Chitambar, Eric" userId="05f873b4-a386-453d-a2e0-769001d3b38e" providerId="ADAL" clId="{0DCE2097-664E-448D-A63B-9CD5D6E59846}" dt="2022-06-25T19:47:21.277" v="8215" actId="478"/>
          <ac:spMkLst>
            <pc:docMk/>
            <pc:sldMk cId="4009173481" sldId="278"/>
            <ac:spMk id="23" creationId="{8AC6A923-22CE-2014-E95C-4AAAC08450AF}"/>
          </ac:spMkLst>
        </pc:spChg>
        <pc:spChg chg="del">
          <ac:chgData name="Chitambar, Eric" userId="05f873b4-a386-453d-a2e0-769001d3b38e" providerId="ADAL" clId="{0DCE2097-664E-448D-A63B-9CD5D6E59846}" dt="2022-06-25T19:47:14.437" v="8213" actId="478"/>
          <ac:spMkLst>
            <pc:docMk/>
            <pc:sldMk cId="4009173481" sldId="278"/>
            <ac:spMk id="30" creationId="{F5949DFC-9AFA-03EC-0D5A-2D4F2F340B14}"/>
          </ac:spMkLst>
        </pc:spChg>
        <pc:spChg chg="del">
          <ac:chgData name="Chitambar, Eric" userId="05f873b4-a386-453d-a2e0-769001d3b38e" providerId="ADAL" clId="{0DCE2097-664E-448D-A63B-9CD5D6E59846}" dt="2022-06-25T19:47:14.437" v="8213" actId="478"/>
          <ac:spMkLst>
            <pc:docMk/>
            <pc:sldMk cId="4009173481" sldId="278"/>
            <ac:spMk id="38" creationId="{90673CFC-FEC6-AF44-0062-40CCDA43756D}"/>
          </ac:spMkLst>
        </pc:spChg>
        <pc:spChg chg="del">
          <ac:chgData name="Chitambar, Eric" userId="05f873b4-a386-453d-a2e0-769001d3b38e" providerId="ADAL" clId="{0DCE2097-664E-448D-A63B-9CD5D6E59846}" dt="2022-06-25T19:47:14.437" v="8213" actId="478"/>
          <ac:spMkLst>
            <pc:docMk/>
            <pc:sldMk cId="4009173481" sldId="278"/>
            <ac:spMk id="43" creationId="{B22FC44A-B321-5089-EC5D-9A004303B7AE}"/>
          </ac:spMkLst>
        </pc:spChg>
        <pc:spChg chg="del">
          <ac:chgData name="Chitambar, Eric" userId="05f873b4-a386-453d-a2e0-769001d3b38e" providerId="ADAL" clId="{0DCE2097-664E-448D-A63B-9CD5D6E59846}" dt="2022-06-25T19:47:14.437" v="8213" actId="478"/>
          <ac:spMkLst>
            <pc:docMk/>
            <pc:sldMk cId="4009173481" sldId="278"/>
            <ac:spMk id="90" creationId="{D2F5457A-AB1A-5012-8D36-F36548939AC3}"/>
          </ac:spMkLst>
        </pc:spChg>
        <pc:picChg chg="del">
          <ac:chgData name="Chitambar, Eric" userId="05f873b4-a386-453d-a2e0-769001d3b38e" providerId="ADAL" clId="{0DCE2097-664E-448D-A63B-9CD5D6E59846}" dt="2022-06-25T19:47:14.437" v="8213" actId="478"/>
          <ac:picMkLst>
            <pc:docMk/>
            <pc:sldMk cId="4009173481" sldId="278"/>
            <ac:picMk id="3" creationId="{7AEEFE0C-EB2D-CE2B-5C76-E1E8F5316A0F}"/>
          </ac:picMkLst>
        </pc:picChg>
        <pc:picChg chg="del">
          <ac:chgData name="Chitambar, Eric" userId="05f873b4-a386-453d-a2e0-769001d3b38e" providerId="ADAL" clId="{0DCE2097-664E-448D-A63B-9CD5D6E59846}" dt="2022-06-25T19:47:14.437" v="8213" actId="478"/>
          <ac:picMkLst>
            <pc:docMk/>
            <pc:sldMk cId="4009173481" sldId="278"/>
            <ac:picMk id="4" creationId="{B3C4AEEE-52F6-927A-18CB-8AD0A122BFB3}"/>
          </ac:picMkLst>
        </pc:picChg>
        <pc:picChg chg="del mod ord replST">
          <ac:chgData name="Chitambar, Eric" userId="05f873b4-a386-453d-a2e0-769001d3b38e" providerId="ADAL" clId="{0DCE2097-664E-448D-A63B-9CD5D6E59846}" dt="2022-06-25T19:57:32.760" v="8315" actId="478"/>
          <ac:picMkLst>
            <pc:docMk/>
            <pc:sldMk cId="4009173481" sldId="278"/>
            <ac:picMk id="5" creationId="{2785A07F-851B-E9EC-2F9B-114F5EFBC8F1}"/>
          </ac:picMkLst>
        </pc:picChg>
        <pc:picChg chg="del">
          <ac:chgData name="Chitambar, Eric" userId="05f873b4-a386-453d-a2e0-769001d3b38e" providerId="ADAL" clId="{0DCE2097-664E-448D-A63B-9CD5D6E59846}" dt="2022-06-25T19:47:14.437" v="8213" actId="478"/>
          <ac:picMkLst>
            <pc:docMk/>
            <pc:sldMk cId="4009173481" sldId="278"/>
            <ac:picMk id="6" creationId="{1F30B3E9-76A8-6229-A5E3-C048FD9B5960}"/>
          </ac:picMkLst>
        </pc:picChg>
        <pc:picChg chg="del">
          <ac:chgData name="Chitambar, Eric" userId="05f873b4-a386-453d-a2e0-769001d3b38e" providerId="ADAL" clId="{0DCE2097-664E-448D-A63B-9CD5D6E59846}" dt="2022-06-25T19:47:14.437" v="8213" actId="478"/>
          <ac:picMkLst>
            <pc:docMk/>
            <pc:sldMk cId="4009173481" sldId="278"/>
            <ac:picMk id="7" creationId="{805FBAA8-6D3D-8439-D313-3CE51D4FB7C7}"/>
          </ac:picMkLst>
        </pc:picChg>
        <pc:picChg chg="del">
          <ac:chgData name="Chitambar, Eric" userId="05f873b4-a386-453d-a2e0-769001d3b38e" providerId="ADAL" clId="{0DCE2097-664E-448D-A63B-9CD5D6E59846}" dt="2022-06-25T19:47:14.437" v="8213" actId="478"/>
          <ac:picMkLst>
            <pc:docMk/>
            <pc:sldMk cId="4009173481" sldId="278"/>
            <ac:picMk id="9" creationId="{35AD0F6D-EF11-C083-6C42-BD9BDD70C81C}"/>
          </ac:picMkLst>
        </pc:picChg>
        <pc:picChg chg="del">
          <ac:chgData name="Chitambar, Eric" userId="05f873b4-a386-453d-a2e0-769001d3b38e" providerId="ADAL" clId="{0DCE2097-664E-448D-A63B-9CD5D6E59846}" dt="2022-06-25T19:47:14.437" v="8213" actId="478"/>
          <ac:picMkLst>
            <pc:docMk/>
            <pc:sldMk cId="4009173481" sldId="278"/>
            <ac:picMk id="10" creationId="{1CF1280A-1769-8CC9-15A1-73D792748B15}"/>
          </ac:picMkLst>
        </pc:picChg>
        <pc:picChg chg="del mod ord replST">
          <ac:chgData name="Chitambar, Eric" userId="05f873b4-a386-453d-a2e0-769001d3b38e" providerId="ADAL" clId="{0DCE2097-664E-448D-A63B-9CD5D6E59846}" dt="2022-06-25T19:58:08.189" v="8344" actId="478"/>
          <ac:picMkLst>
            <pc:docMk/>
            <pc:sldMk cId="4009173481" sldId="278"/>
            <ac:picMk id="12" creationId="{045D0928-A9BB-BABE-27AE-AF28868131CF}"/>
          </ac:picMkLst>
        </pc:picChg>
        <pc:picChg chg="mod ord replST">
          <ac:chgData name="Chitambar, Eric" userId="05f873b4-a386-453d-a2e0-769001d3b38e" providerId="ADAL" clId="{0DCE2097-664E-448D-A63B-9CD5D6E59846}" dt="2022-06-25T19:58:08.189" v="8346" actId="962"/>
          <ac:picMkLst>
            <pc:docMk/>
            <pc:sldMk cId="4009173481" sldId="278"/>
            <ac:picMk id="14" creationId="{CADE1B9B-B089-8FE9-4E25-0D89D7E4B421}"/>
          </ac:picMkLst>
        </pc:picChg>
        <pc:picChg chg="del">
          <ac:chgData name="Chitambar, Eric" userId="05f873b4-a386-453d-a2e0-769001d3b38e" providerId="ADAL" clId="{0DCE2097-664E-448D-A63B-9CD5D6E59846}" dt="2022-06-25T19:47:14.437" v="8213" actId="478"/>
          <ac:picMkLst>
            <pc:docMk/>
            <pc:sldMk cId="4009173481" sldId="278"/>
            <ac:picMk id="17" creationId="{304B3D9B-9643-0FF5-1520-A15CAD570087}"/>
          </ac:picMkLst>
        </pc:picChg>
        <pc:picChg chg="del mod replST">
          <ac:chgData name="Chitambar, Eric" userId="05f873b4-a386-453d-a2e0-769001d3b38e" providerId="ADAL" clId="{0DCE2097-664E-448D-A63B-9CD5D6E59846}" dt="2022-06-25T19:58:50.394" v="8398" actId="478"/>
          <ac:picMkLst>
            <pc:docMk/>
            <pc:sldMk cId="4009173481" sldId="278"/>
            <ac:picMk id="18" creationId="{844E3CF0-0D28-210C-076F-E9C1B207684A}"/>
          </ac:picMkLst>
        </pc:picChg>
        <pc:picChg chg="mod ord replST">
          <ac:chgData name="Chitambar, Eric" userId="05f873b4-a386-453d-a2e0-769001d3b38e" providerId="ADAL" clId="{0DCE2097-664E-448D-A63B-9CD5D6E59846}" dt="2022-06-25T21:40:49.453" v="8598" actId="1076"/>
          <ac:picMkLst>
            <pc:docMk/>
            <pc:sldMk cId="4009173481" sldId="278"/>
            <ac:picMk id="20" creationId="{4F870E57-FDF5-19D2-5E40-5F67F876C1E6}"/>
          </ac:picMkLst>
        </pc:picChg>
        <pc:picChg chg="del">
          <ac:chgData name="Chitambar, Eric" userId="05f873b4-a386-453d-a2e0-769001d3b38e" providerId="ADAL" clId="{0DCE2097-664E-448D-A63B-9CD5D6E59846}" dt="2022-06-25T19:47:14.437" v="8213" actId="478"/>
          <ac:picMkLst>
            <pc:docMk/>
            <pc:sldMk cId="4009173481" sldId="278"/>
            <ac:picMk id="21" creationId="{F57D5525-971C-3111-A0C5-2C9A31B54AF0}"/>
          </ac:picMkLst>
        </pc:picChg>
        <pc:picChg chg="add del mod">
          <ac:chgData name="Chitambar, Eric" userId="05f873b4-a386-453d-a2e0-769001d3b38e" providerId="ADAL" clId="{0DCE2097-664E-448D-A63B-9CD5D6E59846}" dt="2022-06-25T19:48:56.769" v="8286" actId="478"/>
          <ac:picMkLst>
            <pc:docMk/>
            <pc:sldMk cId="4009173481" sldId="278"/>
            <ac:picMk id="24" creationId="{401C4C7F-5EA4-8ADE-4CB7-360A088A7238}"/>
          </ac:picMkLst>
        </pc:picChg>
        <pc:picChg chg="mod replST">
          <ac:chgData name="Chitambar, Eric" userId="05f873b4-a386-453d-a2e0-769001d3b38e" providerId="ADAL" clId="{0DCE2097-664E-448D-A63B-9CD5D6E59846}" dt="2022-06-25T21:40:49.453" v="8598" actId="1076"/>
          <ac:picMkLst>
            <pc:docMk/>
            <pc:sldMk cId="4009173481" sldId="278"/>
            <ac:picMk id="26" creationId="{ADD5A92F-0426-5F20-CC36-53B134211E96}"/>
          </ac:picMkLst>
        </pc:picChg>
        <pc:picChg chg="del mod replST">
          <ac:chgData name="Chitambar, Eric" userId="05f873b4-a386-453d-a2e0-769001d3b38e" providerId="ADAL" clId="{0DCE2097-664E-448D-A63B-9CD5D6E59846}" dt="2022-06-25T19:59:46.123" v="8473" actId="478"/>
          <ac:picMkLst>
            <pc:docMk/>
            <pc:sldMk cId="4009173481" sldId="278"/>
            <ac:picMk id="28" creationId="{F526B661-C0A4-89B6-04EC-264E4CB4D377}"/>
          </ac:picMkLst>
        </pc:picChg>
        <pc:picChg chg="mod ord replST">
          <ac:chgData name="Chitambar, Eric" userId="05f873b4-a386-453d-a2e0-769001d3b38e" providerId="ADAL" clId="{0DCE2097-664E-448D-A63B-9CD5D6E59846}" dt="2022-06-25T21:40:49.453" v="8598" actId="1076"/>
          <ac:picMkLst>
            <pc:docMk/>
            <pc:sldMk cId="4009173481" sldId="278"/>
            <ac:picMk id="31" creationId="{15DA7CD3-4BF9-F589-EDB5-FF3A012D42DE}"/>
          </ac:picMkLst>
        </pc:picChg>
        <pc:picChg chg="mod ord replST">
          <ac:chgData name="Chitambar, Eric" userId="05f873b4-a386-453d-a2e0-769001d3b38e" providerId="ADAL" clId="{0DCE2097-664E-448D-A63B-9CD5D6E59846}" dt="2022-06-25T21:40:49.453" v="8598" actId="1076"/>
          <ac:picMkLst>
            <pc:docMk/>
            <pc:sldMk cId="4009173481" sldId="278"/>
            <ac:picMk id="33" creationId="{7473D788-1E28-19F3-6079-581E5C7251FE}"/>
          </ac:picMkLst>
        </pc:picChg>
        <pc:picChg chg="del mod ord replST">
          <ac:chgData name="Chitambar, Eric" userId="05f873b4-a386-453d-a2e0-769001d3b38e" providerId="ADAL" clId="{0DCE2097-664E-448D-A63B-9CD5D6E59846}" dt="2022-06-25T21:44:23.725" v="8657" actId="478"/>
          <ac:picMkLst>
            <pc:docMk/>
            <pc:sldMk cId="4009173481" sldId="278"/>
            <ac:picMk id="35" creationId="{72E2A6BF-D1B5-77F0-0B2E-F5C7FE0FE40A}"/>
          </ac:picMkLst>
        </pc:picChg>
        <pc:picChg chg="mod ord replST">
          <ac:chgData name="Chitambar, Eric" userId="05f873b4-a386-453d-a2e0-769001d3b38e" providerId="ADAL" clId="{0DCE2097-664E-448D-A63B-9CD5D6E59846}" dt="2022-06-25T21:44:23.731" v="8659" actId="962"/>
          <ac:picMkLst>
            <pc:docMk/>
            <pc:sldMk cId="4009173481" sldId="278"/>
            <ac:picMk id="37" creationId="{CE6DF677-9F1E-4449-88F7-998A5F40D7BD}"/>
          </ac:picMkLst>
        </pc:picChg>
        <pc:picChg chg="del">
          <ac:chgData name="Chitambar, Eric" userId="05f873b4-a386-453d-a2e0-769001d3b38e" providerId="ADAL" clId="{0DCE2097-664E-448D-A63B-9CD5D6E59846}" dt="2022-06-25T19:47:14.437" v="8213" actId="478"/>
          <ac:picMkLst>
            <pc:docMk/>
            <pc:sldMk cId="4009173481" sldId="278"/>
            <ac:picMk id="40" creationId="{29F61D34-297D-CB65-5C61-B5B421450342}"/>
          </ac:picMkLst>
        </pc:picChg>
        <pc:picChg chg="del">
          <ac:chgData name="Chitambar, Eric" userId="05f873b4-a386-453d-a2e0-769001d3b38e" providerId="ADAL" clId="{0DCE2097-664E-448D-A63B-9CD5D6E59846}" dt="2022-06-25T19:47:14.437" v="8213" actId="478"/>
          <ac:picMkLst>
            <pc:docMk/>
            <pc:sldMk cId="4009173481" sldId="278"/>
            <ac:picMk id="41" creationId="{9F83C805-5F77-A7C5-E5E7-9516DB6FA1CF}"/>
          </ac:picMkLst>
        </pc:picChg>
        <pc:picChg chg="add del mod">
          <ac:chgData name="Chitambar, Eric" userId="05f873b4-a386-453d-a2e0-769001d3b38e" providerId="ADAL" clId="{0DCE2097-664E-448D-A63B-9CD5D6E59846}" dt="2022-06-25T20:00:00.404" v="8504" actId="478"/>
          <ac:picMkLst>
            <pc:docMk/>
            <pc:sldMk cId="4009173481" sldId="278"/>
            <ac:picMk id="46" creationId="{011C299A-BE93-9F96-B457-A16C43CE7070}"/>
          </ac:picMkLst>
        </pc:picChg>
        <pc:picChg chg="add del mod">
          <ac:chgData name="Chitambar, Eric" userId="05f873b4-a386-453d-a2e0-769001d3b38e" providerId="ADAL" clId="{0DCE2097-664E-448D-A63B-9CD5D6E59846}" dt="2022-06-25T21:40:38.401" v="8596" actId="478"/>
          <ac:picMkLst>
            <pc:docMk/>
            <pc:sldMk cId="4009173481" sldId="278"/>
            <ac:picMk id="47" creationId="{58EBB26B-B572-9C12-AB8B-40F62DD9E60A}"/>
          </ac:picMkLst>
        </pc:picChg>
        <pc:picChg chg="add del mod">
          <ac:chgData name="Chitambar, Eric" userId="05f873b4-a386-453d-a2e0-769001d3b38e" providerId="ADAL" clId="{0DCE2097-664E-448D-A63B-9CD5D6E59846}" dt="2022-06-25T21:44:06.570" v="8628" actId="478"/>
          <ac:picMkLst>
            <pc:docMk/>
            <pc:sldMk cId="4009173481" sldId="278"/>
            <ac:picMk id="48" creationId="{31ADF7B1-BACE-FF61-81C2-8EE708C00A40}"/>
          </ac:picMkLst>
        </pc:picChg>
        <pc:picChg chg="add mod">
          <ac:chgData name="Chitambar, Eric" userId="05f873b4-a386-453d-a2e0-769001d3b38e" providerId="ADAL" clId="{0DCE2097-664E-448D-A63B-9CD5D6E59846}" dt="2022-06-25T21:41:10.250" v="8601" actId="1076"/>
          <ac:picMkLst>
            <pc:docMk/>
            <pc:sldMk cId="4009173481" sldId="278"/>
            <ac:picMk id="49" creationId="{D6BC8AE4-9436-A9E6-ED3D-78F344F258F9}"/>
          </ac:picMkLst>
        </pc:picChg>
        <pc:picChg chg="del">
          <ac:chgData name="Chitambar, Eric" userId="05f873b4-a386-453d-a2e0-769001d3b38e" providerId="ADAL" clId="{0DCE2097-664E-448D-A63B-9CD5D6E59846}" dt="2022-06-25T19:47:14.437" v="8213" actId="478"/>
          <ac:picMkLst>
            <pc:docMk/>
            <pc:sldMk cId="4009173481" sldId="278"/>
            <ac:picMk id="80" creationId="{EEB49AEC-6AE1-87A5-A062-48EC7CE8FEE6}"/>
          </ac:picMkLst>
        </pc:picChg>
        <pc:picChg chg="del">
          <ac:chgData name="Chitambar, Eric" userId="05f873b4-a386-453d-a2e0-769001d3b38e" providerId="ADAL" clId="{0DCE2097-664E-448D-A63B-9CD5D6E59846}" dt="2022-06-25T19:47:14.437" v="8213" actId="478"/>
          <ac:picMkLst>
            <pc:docMk/>
            <pc:sldMk cId="4009173481" sldId="278"/>
            <ac:picMk id="87" creationId="{8E7D01E9-D33C-6868-70C9-614A0C64E96C}"/>
          </ac:picMkLst>
        </pc:picChg>
        <pc:cxnChg chg="del">
          <ac:chgData name="Chitambar, Eric" userId="05f873b4-a386-453d-a2e0-769001d3b38e" providerId="ADAL" clId="{0DCE2097-664E-448D-A63B-9CD5D6E59846}" dt="2022-06-25T19:47:14.437" v="8213" actId="478"/>
          <ac:cxnSpMkLst>
            <pc:docMk/>
            <pc:sldMk cId="4009173481" sldId="278"/>
            <ac:cxnSpMk id="44" creationId="{2C6F1951-D925-C6AA-EA82-BC50B212D374}"/>
          </ac:cxnSpMkLst>
        </pc:cxnChg>
        <pc:cxnChg chg="del">
          <ac:chgData name="Chitambar, Eric" userId="05f873b4-a386-453d-a2e0-769001d3b38e" providerId="ADAL" clId="{0DCE2097-664E-448D-A63B-9CD5D6E59846}" dt="2022-06-25T19:47:14.437" v="8213" actId="478"/>
          <ac:cxnSpMkLst>
            <pc:docMk/>
            <pc:sldMk cId="4009173481" sldId="278"/>
            <ac:cxnSpMk id="45" creationId="{B87868BE-AE1F-6A45-2DB5-07C5BC7557D9}"/>
          </ac:cxnSpMkLst>
        </pc:cxnChg>
        <pc:cxnChg chg="del">
          <ac:chgData name="Chitambar, Eric" userId="05f873b4-a386-453d-a2e0-769001d3b38e" providerId="ADAL" clId="{0DCE2097-664E-448D-A63B-9CD5D6E59846}" dt="2022-06-25T19:47:14.437" v="8213" actId="478"/>
          <ac:cxnSpMkLst>
            <pc:docMk/>
            <pc:sldMk cId="4009173481" sldId="278"/>
            <ac:cxnSpMk id="52" creationId="{26A54D47-D3FA-1CC2-C34A-48FEF47F553F}"/>
          </ac:cxnSpMkLst>
        </pc:cxnChg>
        <pc:cxnChg chg="del">
          <ac:chgData name="Chitambar, Eric" userId="05f873b4-a386-453d-a2e0-769001d3b38e" providerId="ADAL" clId="{0DCE2097-664E-448D-A63B-9CD5D6E59846}" dt="2022-06-25T19:47:14.437" v="8213" actId="478"/>
          <ac:cxnSpMkLst>
            <pc:docMk/>
            <pc:sldMk cId="4009173481" sldId="278"/>
            <ac:cxnSpMk id="79" creationId="{70F00AD5-28F5-4291-DD22-97E441F6EA2E}"/>
          </ac:cxnSpMkLst>
        </pc:cxnChg>
      </pc:sldChg>
      <pc:sldChg chg="addSp delSp modSp add mod modAnim">
        <pc:chgData name="Chitambar, Eric" userId="05f873b4-a386-453d-a2e0-769001d3b38e" providerId="ADAL" clId="{0DCE2097-664E-448D-A63B-9CD5D6E59846}" dt="2022-06-26T22:29:50.030" v="10768"/>
        <pc:sldMkLst>
          <pc:docMk/>
          <pc:sldMk cId="770025812" sldId="279"/>
        </pc:sldMkLst>
        <pc:spChg chg="mod">
          <ac:chgData name="Chitambar, Eric" userId="05f873b4-a386-453d-a2e0-769001d3b38e" providerId="ADAL" clId="{0DCE2097-664E-448D-A63B-9CD5D6E59846}" dt="2022-06-25T19:47:48.237" v="8259" actId="20577"/>
          <ac:spMkLst>
            <pc:docMk/>
            <pc:sldMk cId="770025812" sldId="279"/>
            <ac:spMk id="11" creationId="{AD0AFD26-3125-EC21-AE30-63C8FBAC3E71}"/>
          </ac:spMkLst>
        </pc:spChg>
        <pc:picChg chg="del mod replST">
          <ac:chgData name="Chitambar, Eric" userId="05f873b4-a386-453d-a2e0-769001d3b38e" providerId="ADAL" clId="{0DCE2097-664E-448D-A63B-9CD5D6E59846}" dt="2022-06-25T22:12:53.923" v="9125" actId="478"/>
          <ac:picMkLst>
            <pc:docMk/>
            <pc:sldMk cId="770025812" sldId="279"/>
            <ac:picMk id="3" creationId="{75257EC4-D4B2-E958-5FB5-2C9CA0241692}"/>
          </ac:picMkLst>
        </pc:picChg>
        <pc:picChg chg="mod ord replST">
          <ac:chgData name="Chitambar, Eric" userId="05f873b4-a386-453d-a2e0-769001d3b38e" providerId="ADAL" clId="{0DCE2097-664E-448D-A63B-9CD5D6E59846}" dt="2022-06-26T22:28:59.398" v="10729" actId="962"/>
          <ac:picMkLst>
            <pc:docMk/>
            <pc:sldMk cId="770025812" sldId="279"/>
            <ac:picMk id="3" creationId="{C0FCFFA4-8F0B-E3CF-819A-948CF0024E6C}"/>
          </ac:picMkLst>
        </pc:picChg>
        <pc:picChg chg="mod ord replST">
          <ac:chgData name="Chitambar, Eric" userId="05f873b4-a386-453d-a2e0-769001d3b38e" providerId="ADAL" clId="{0DCE2097-664E-448D-A63B-9CD5D6E59846}" dt="2022-06-26T22:29:31.238" v="10764" actId="1076"/>
          <ac:picMkLst>
            <pc:docMk/>
            <pc:sldMk cId="770025812" sldId="279"/>
            <ac:picMk id="5" creationId="{2B0CBD9E-BB3B-86E0-13D1-3A304EF988E5}"/>
          </ac:picMkLst>
        </pc:picChg>
        <pc:picChg chg="add del mod">
          <ac:chgData name="Chitambar, Eric" userId="05f873b4-a386-453d-a2e0-769001d3b38e" providerId="ADAL" clId="{0DCE2097-664E-448D-A63B-9CD5D6E59846}" dt="2022-06-25T22:13:04.354" v="9130" actId="478"/>
          <ac:picMkLst>
            <pc:docMk/>
            <pc:sldMk cId="770025812" sldId="279"/>
            <ac:picMk id="5" creationId="{D3A6C5B3-01BB-94F4-35C9-90878CDE71E9}"/>
          </ac:picMkLst>
        </pc:picChg>
        <pc:picChg chg="del mod ord replST">
          <ac:chgData name="Chitambar, Eric" userId="05f873b4-a386-453d-a2e0-769001d3b38e" providerId="ADAL" clId="{0DCE2097-664E-448D-A63B-9CD5D6E59846}" dt="2022-06-25T22:55:13.856" v="9364" actId="478"/>
          <ac:picMkLst>
            <pc:docMk/>
            <pc:sldMk cId="770025812" sldId="279"/>
            <ac:picMk id="6" creationId="{1B0C561C-E82F-1601-DB56-2067027E455A}"/>
          </ac:picMkLst>
        </pc:picChg>
        <pc:picChg chg="mod replST">
          <ac:chgData name="Chitambar, Eric" userId="05f873b4-a386-453d-a2e0-769001d3b38e" providerId="ADAL" clId="{0DCE2097-664E-448D-A63B-9CD5D6E59846}" dt="2022-06-25T22:58:26.975" v="9458" actId="1076"/>
          <ac:picMkLst>
            <pc:docMk/>
            <pc:sldMk cId="770025812" sldId="279"/>
            <ac:picMk id="8" creationId="{E0527D4F-CEBD-5B4C-92FE-786562CF0A85}"/>
          </ac:picMkLst>
        </pc:picChg>
        <pc:picChg chg="add del mod">
          <ac:chgData name="Chitambar, Eric" userId="05f873b4-a386-453d-a2e0-769001d3b38e" providerId="ADAL" clId="{0DCE2097-664E-448D-A63B-9CD5D6E59846}" dt="2022-06-25T22:51:34.467" v="9156" actId="478"/>
          <ac:picMkLst>
            <pc:docMk/>
            <pc:sldMk cId="770025812" sldId="279"/>
            <ac:picMk id="10" creationId="{D9F5E4D5-A1DE-7820-AF09-4377A0421D22}"/>
          </ac:picMkLst>
        </pc:picChg>
        <pc:picChg chg="add del mod">
          <ac:chgData name="Chitambar, Eric" userId="05f873b4-a386-453d-a2e0-769001d3b38e" providerId="ADAL" clId="{0DCE2097-664E-448D-A63B-9CD5D6E59846}" dt="2022-06-25T22:52:30.038" v="9184" actId="478"/>
          <ac:picMkLst>
            <pc:docMk/>
            <pc:sldMk cId="770025812" sldId="279"/>
            <ac:picMk id="12" creationId="{000EB3EE-4463-3180-3A00-CFFC77ACD77D}"/>
          </ac:picMkLst>
        </pc:picChg>
        <pc:picChg chg="del mod ord replST">
          <ac:chgData name="Chitambar, Eric" userId="05f873b4-a386-453d-a2e0-769001d3b38e" providerId="ADAL" clId="{0DCE2097-664E-448D-A63B-9CD5D6E59846}" dt="2022-06-25T22:52:48.856" v="9212" actId="478"/>
          <ac:picMkLst>
            <pc:docMk/>
            <pc:sldMk cId="770025812" sldId="279"/>
            <ac:picMk id="13" creationId="{69144D01-693D-C50A-0C8E-99E9F380208C}"/>
          </ac:picMkLst>
        </pc:picChg>
        <pc:picChg chg="mod ord replST">
          <ac:chgData name="Chitambar, Eric" userId="05f873b4-a386-453d-a2e0-769001d3b38e" providerId="ADAL" clId="{0DCE2097-664E-448D-A63B-9CD5D6E59846}" dt="2022-06-25T22:58:20.645" v="9457" actId="1076"/>
          <ac:picMkLst>
            <pc:docMk/>
            <pc:sldMk cId="770025812" sldId="279"/>
            <ac:picMk id="15" creationId="{C416769F-AF8F-9C38-1B94-2390339408F4}"/>
          </ac:picMkLst>
        </pc:picChg>
        <pc:picChg chg="add del mod">
          <ac:chgData name="Chitambar, Eric" userId="05f873b4-a386-453d-a2e0-769001d3b38e" providerId="ADAL" clId="{0DCE2097-664E-448D-A63B-9CD5D6E59846}" dt="2022-06-25T22:53:42.651" v="9243" actId="478"/>
          <ac:picMkLst>
            <pc:docMk/>
            <pc:sldMk cId="770025812" sldId="279"/>
            <ac:picMk id="16" creationId="{66DF2771-0D13-8100-F3AB-5093F512FD02}"/>
          </ac:picMkLst>
        </pc:picChg>
        <pc:picChg chg="del mod ord replST">
          <ac:chgData name="Chitambar, Eric" userId="05f873b4-a386-453d-a2e0-769001d3b38e" providerId="ADAL" clId="{0DCE2097-664E-448D-A63B-9CD5D6E59846}" dt="2022-06-25T22:54:15.827" v="9274" actId="478"/>
          <ac:picMkLst>
            <pc:docMk/>
            <pc:sldMk cId="770025812" sldId="279"/>
            <ac:picMk id="18" creationId="{79478111-2954-A852-EB45-AE1140531E5D}"/>
          </ac:picMkLst>
        </pc:picChg>
        <pc:picChg chg="add del mod">
          <ac:chgData name="Chitambar, Eric" userId="05f873b4-a386-453d-a2e0-769001d3b38e" providerId="ADAL" clId="{0DCE2097-664E-448D-A63B-9CD5D6E59846}" dt="2022-06-25T22:54:45.846" v="9331" actId="478"/>
          <ac:picMkLst>
            <pc:docMk/>
            <pc:sldMk cId="770025812" sldId="279"/>
            <ac:picMk id="19" creationId="{9CA8B509-565C-2D0D-78C1-46BB90136894}"/>
          </ac:picMkLst>
        </pc:picChg>
        <pc:picChg chg="del mod ord replST">
          <ac:chgData name="Chitambar, Eric" userId="05f873b4-a386-453d-a2e0-769001d3b38e" providerId="ADAL" clId="{0DCE2097-664E-448D-A63B-9CD5D6E59846}" dt="2022-06-25T22:54:28.356" v="9303" actId="478"/>
          <ac:picMkLst>
            <pc:docMk/>
            <pc:sldMk cId="770025812" sldId="279"/>
            <ac:picMk id="21" creationId="{ED6E60A7-D218-174C-8E40-711CBF2AFB0D}"/>
          </ac:picMkLst>
        </pc:picChg>
        <pc:picChg chg="del mod ord replST">
          <ac:chgData name="Chitambar, Eric" userId="05f873b4-a386-453d-a2e0-769001d3b38e" providerId="ADAL" clId="{0DCE2097-664E-448D-A63B-9CD5D6E59846}" dt="2022-06-26T22:28:59.398" v="10727" actId="478"/>
          <ac:picMkLst>
            <pc:docMk/>
            <pc:sldMk cId="770025812" sldId="279"/>
            <ac:picMk id="23" creationId="{C8F00B5E-DCDB-3BC0-DE3D-EFDFA47D251A}"/>
          </ac:picMkLst>
        </pc:picChg>
        <pc:picChg chg="del mod ord replST">
          <ac:chgData name="Chitambar, Eric" userId="05f873b4-a386-453d-a2e0-769001d3b38e" providerId="ADAL" clId="{0DCE2097-664E-448D-A63B-9CD5D6E59846}" dt="2022-06-26T22:29:20.313" v="10759" actId="478"/>
          <ac:picMkLst>
            <pc:docMk/>
            <pc:sldMk cId="770025812" sldId="279"/>
            <ac:picMk id="25" creationId="{575D47A5-5B35-79FB-97C1-D5EA552E5EBB}"/>
          </ac:picMkLst>
        </pc:picChg>
        <pc:picChg chg="mod ord replST">
          <ac:chgData name="Chitambar, Eric" userId="05f873b4-a386-453d-a2e0-769001d3b38e" providerId="ADAL" clId="{0DCE2097-664E-448D-A63B-9CD5D6E59846}" dt="2022-06-25T22:58:20.645" v="9457" actId="1076"/>
          <ac:picMkLst>
            <pc:docMk/>
            <pc:sldMk cId="770025812" sldId="279"/>
            <ac:picMk id="27" creationId="{0B1A7E7D-5E08-0E95-F8FD-6A3F61E69FBC}"/>
          </ac:picMkLst>
        </pc:picChg>
        <pc:picChg chg="add del mod">
          <ac:chgData name="Chitambar, Eric" userId="05f873b4-a386-453d-a2e0-769001d3b38e" providerId="ADAL" clId="{0DCE2097-664E-448D-A63B-9CD5D6E59846}" dt="2022-06-25T22:55:54.418" v="9398" actId="478"/>
          <ac:picMkLst>
            <pc:docMk/>
            <pc:sldMk cId="770025812" sldId="279"/>
            <ac:picMk id="28" creationId="{EFC74B75-35B4-9F38-7B2D-8B62164747B2}"/>
          </ac:picMkLst>
        </pc:picChg>
        <pc:picChg chg="mod ord replST">
          <ac:chgData name="Chitambar, Eric" userId="05f873b4-a386-453d-a2e0-769001d3b38e" providerId="ADAL" clId="{0DCE2097-664E-448D-A63B-9CD5D6E59846}" dt="2022-06-25T23:00:33.675" v="9546" actId="1076"/>
          <ac:picMkLst>
            <pc:docMk/>
            <pc:sldMk cId="770025812" sldId="279"/>
            <ac:picMk id="30" creationId="{C961693B-A63A-32AD-1D5C-9388AE828185}"/>
          </ac:picMkLst>
        </pc:picChg>
        <pc:picChg chg="del mod replST">
          <ac:chgData name="Chitambar, Eric" userId="05f873b4-a386-453d-a2e0-769001d3b38e" providerId="ADAL" clId="{0DCE2097-664E-448D-A63B-9CD5D6E59846}" dt="2022-06-25T22:58:11.605" v="9454" actId="478"/>
          <ac:picMkLst>
            <pc:docMk/>
            <pc:sldMk cId="770025812" sldId="279"/>
            <ac:picMk id="32" creationId="{0363386B-C51F-65AA-9DC2-47D2756AFC4D}"/>
          </ac:picMkLst>
        </pc:picChg>
        <pc:picChg chg="del mod ord replST">
          <ac:chgData name="Chitambar, Eric" userId="05f873b4-a386-453d-a2e0-769001d3b38e" providerId="ADAL" clId="{0DCE2097-664E-448D-A63B-9CD5D6E59846}" dt="2022-06-25T23:00:51.405" v="9574" actId="478"/>
          <ac:picMkLst>
            <pc:docMk/>
            <pc:sldMk cId="770025812" sldId="279"/>
            <ac:picMk id="34" creationId="{391132D8-34A9-70B3-8192-D384447056FC}"/>
          </ac:picMkLst>
        </pc:picChg>
        <pc:picChg chg="add del mod">
          <ac:chgData name="Chitambar, Eric" userId="05f873b4-a386-453d-a2e0-769001d3b38e" providerId="ADAL" clId="{0DCE2097-664E-448D-A63B-9CD5D6E59846}" dt="2022-06-25T22:59:24.785" v="9486" actId="478"/>
          <ac:picMkLst>
            <pc:docMk/>
            <pc:sldMk cId="770025812" sldId="279"/>
            <ac:picMk id="35" creationId="{FABC062B-4697-03A9-38A6-A027B7BAD190}"/>
          </ac:picMkLst>
        </pc:picChg>
        <pc:picChg chg="del mod ord replST">
          <ac:chgData name="Chitambar, Eric" userId="05f873b4-a386-453d-a2e0-769001d3b38e" providerId="ADAL" clId="{0DCE2097-664E-448D-A63B-9CD5D6E59846}" dt="2022-06-25T22:59:46.215" v="9514" actId="478"/>
          <ac:picMkLst>
            <pc:docMk/>
            <pc:sldMk cId="770025812" sldId="279"/>
            <ac:picMk id="37" creationId="{1D6C97CE-E3B6-35E2-57B4-296C022AE8DE}"/>
          </ac:picMkLst>
        </pc:picChg>
        <pc:picChg chg="del mod ord replST">
          <ac:chgData name="Chitambar, Eric" userId="05f873b4-a386-453d-a2e0-769001d3b38e" providerId="ADAL" clId="{0DCE2097-664E-448D-A63B-9CD5D6E59846}" dt="2022-06-25T23:00:26.180" v="9542" actId="478"/>
          <ac:picMkLst>
            <pc:docMk/>
            <pc:sldMk cId="770025812" sldId="279"/>
            <ac:picMk id="39" creationId="{907E9F8D-CA0F-717A-BECB-ACDF0D3B8C37}"/>
          </ac:picMkLst>
        </pc:picChg>
        <pc:picChg chg="mod ord replST">
          <ac:chgData name="Chitambar, Eric" userId="05f873b4-a386-453d-a2e0-769001d3b38e" providerId="ADAL" clId="{0DCE2097-664E-448D-A63B-9CD5D6E59846}" dt="2022-06-25T23:01:16.219" v="9610" actId="1076"/>
          <ac:picMkLst>
            <pc:docMk/>
            <pc:sldMk cId="770025812" sldId="279"/>
            <ac:picMk id="41" creationId="{0DD82161-F367-E086-FE4F-C72D168D5C5D}"/>
          </ac:picMkLst>
        </pc:picChg>
        <pc:picChg chg="del mod ord replST">
          <ac:chgData name="Chitambar, Eric" userId="05f873b4-a386-453d-a2e0-769001d3b38e" providerId="ADAL" clId="{0DCE2097-664E-448D-A63B-9CD5D6E59846}" dt="2022-06-25T23:01:04.355" v="9605" actId="478"/>
          <ac:picMkLst>
            <pc:docMk/>
            <pc:sldMk cId="770025812" sldId="279"/>
            <ac:picMk id="43" creationId="{EE3B16A2-DAC4-477E-C0A6-86029114425F}"/>
          </ac:picMkLst>
        </pc:picChg>
        <pc:picChg chg="mod ord replST">
          <ac:chgData name="Chitambar, Eric" userId="05f873b4-a386-453d-a2e0-769001d3b38e" providerId="ADAL" clId="{0DCE2097-664E-448D-A63B-9CD5D6E59846}" dt="2022-06-25T23:01:12.255" v="9609" actId="1076"/>
          <ac:picMkLst>
            <pc:docMk/>
            <pc:sldMk cId="770025812" sldId="279"/>
            <ac:picMk id="45" creationId="{D65F56D0-9CF4-949C-FBBE-08ACEDEACB01}"/>
          </ac:picMkLst>
        </pc:picChg>
      </pc:sldChg>
      <pc:sldChg chg="addSp delSp modSp add mod modAnim">
        <pc:chgData name="Chitambar, Eric" userId="05f873b4-a386-453d-a2e0-769001d3b38e" providerId="ADAL" clId="{0DCE2097-664E-448D-A63B-9CD5D6E59846}" dt="2022-06-26T22:28:00.635" v="10693"/>
        <pc:sldMkLst>
          <pc:docMk/>
          <pc:sldMk cId="250335645" sldId="280"/>
        </pc:sldMkLst>
        <pc:spChg chg="del">
          <ac:chgData name="Chitambar, Eric" userId="05f873b4-a386-453d-a2e0-769001d3b38e" providerId="ADAL" clId="{0DCE2097-664E-448D-A63B-9CD5D6E59846}" dt="2022-06-25T21:52:03.849" v="8697" actId="478"/>
          <ac:spMkLst>
            <pc:docMk/>
            <pc:sldMk cId="250335645" sldId="280"/>
            <ac:spMk id="15" creationId="{27B8F9AC-599F-EFCA-0765-527807615824}"/>
          </ac:spMkLst>
        </pc:spChg>
        <pc:spChg chg="del">
          <ac:chgData name="Chitambar, Eric" userId="05f873b4-a386-453d-a2e0-769001d3b38e" providerId="ADAL" clId="{0DCE2097-664E-448D-A63B-9CD5D6E59846}" dt="2022-06-25T21:52:03.849" v="8697" actId="478"/>
          <ac:spMkLst>
            <pc:docMk/>
            <pc:sldMk cId="250335645" sldId="280"/>
            <ac:spMk id="22" creationId="{CE3FF3D0-0967-6265-6BC3-14BB70B95AE5}"/>
          </ac:spMkLst>
        </pc:spChg>
        <pc:spChg chg="add mod">
          <ac:chgData name="Chitambar, Eric" userId="05f873b4-a386-453d-a2e0-769001d3b38e" providerId="ADAL" clId="{0DCE2097-664E-448D-A63B-9CD5D6E59846}" dt="2022-06-26T22:27:54.548" v="10692" actId="14100"/>
          <ac:spMkLst>
            <pc:docMk/>
            <pc:sldMk cId="250335645" sldId="280"/>
            <ac:spMk id="39" creationId="{0D6E10CF-A57E-ADC1-63C9-49D9155B4FFE}"/>
          </ac:spMkLst>
        </pc:spChg>
        <pc:picChg chg="mod ord replST">
          <ac:chgData name="Chitambar, Eric" userId="05f873b4-a386-453d-a2e0-769001d3b38e" providerId="ADAL" clId="{0DCE2097-664E-448D-A63B-9CD5D6E59846}" dt="2022-06-25T21:52:00.559" v="8696" actId="962"/>
          <ac:picMkLst>
            <pc:docMk/>
            <pc:sldMk cId="250335645" sldId="280"/>
            <ac:picMk id="3" creationId="{58BC3E72-0D28-18F5-B416-78D328AD4834}"/>
          </ac:picMkLst>
        </pc:picChg>
        <pc:picChg chg="mod ord replST">
          <ac:chgData name="Chitambar, Eric" userId="05f873b4-a386-453d-a2e0-769001d3b38e" providerId="ADAL" clId="{0DCE2097-664E-448D-A63B-9CD5D6E59846}" dt="2022-06-26T22:27:51.443" v="10691" actId="962"/>
          <ac:picMkLst>
            <pc:docMk/>
            <pc:sldMk cId="250335645" sldId="280"/>
            <ac:picMk id="4" creationId="{1A1E6FEF-EDE5-2541-4933-70D904F3ED9D}"/>
          </ac:picMkLst>
        </pc:picChg>
        <pc:picChg chg="del mod ord replST">
          <ac:chgData name="Chitambar, Eric" userId="05f873b4-a386-453d-a2e0-769001d3b38e" providerId="ADAL" clId="{0DCE2097-664E-448D-A63B-9CD5D6E59846}" dt="2022-06-25T21:52:52.783" v="8756" actId="478"/>
          <ac:picMkLst>
            <pc:docMk/>
            <pc:sldMk cId="250335645" sldId="280"/>
            <ac:picMk id="5" creationId="{CEF289D2-F810-C08B-9C82-8ABBC3B3F95E}"/>
          </ac:picMkLst>
        </pc:picChg>
        <pc:picChg chg="mod ord replST">
          <ac:chgData name="Chitambar, Eric" userId="05f873b4-a386-453d-a2e0-769001d3b38e" providerId="ADAL" clId="{0DCE2097-664E-448D-A63B-9CD5D6E59846}" dt="2022-06-25T21:52:52.783" v="8758" actId="962"/>
          <ac:picMkLst>
            <pc:docMk/>
            <pc:sldMk cId="250335645" sldId="280"/>
            <ac:picMk id="7" creationId="{07AC73EB-898E-89FE-10FC-B059EFCCA544}"/>
          </ac:picMkLst>
        </pc:picChg>
        <pc:picChg chg="mod replST">
          <ac:chgData name="Chitambar, Eric" userId="05f873b4-a386-453d-a2e0-769001d3b38e" providerId="ADAL" clId="{0DCE2097-664E-448D-A63B-9CD5D6E59846}" dt="2022-06-25T21:53:46.419" v="8781" actId="1076"/>
          <ac:picMkLst>
            <pc:docMk/>
            <pc:sldMk cId="250335645" sldId="280"/>
            <ac:picMk id="9" creationId="{AF8A739D-4D23-0DAA-6197-6E68FD00A73C}"/>
          </ac:picMkLst>
        </pc:picChg>
        <pc:picChg chg="del mod ord replST">
          <ac:chgData name="Chitambar, Eric" userId="05f873b4-a386-453d-a2e0-769001d3b38e" providerId="ADAL" clId="{0DCE2097-664E-448D-A63B-9CD5D6E59846}" dt="2022-06-25T21:54:57.958" v="8853" actId="478"/>
          <ac:picMkLst>
            <pc:docMk/>
            <pc:sldMk cId="250335645" sldId="280"/>
            <ac:picMk id="12" creationId="{915F85AE-D2C1-F295-A455-92594420FA12}"/>
          </ac:picMkLst>
        </pc:picChg>
        <pc:picChg chg="del mod">
          <ac:chgData name="Chitambar, Eric" userId="05f873b4-a386-453d-a2e0-769001d3b38e" providerId="ADAL" clId="{0DCE2097-664E-448D-A63B-9CD5D6E59846}" dt="2022-06-25T21:52:00.559" v="8694" actId="478"/>
          <ac:picMkLst>
            <pc:docMk/>
            <pc:sldMk cId="250335645" sldId="280"/>
            <ac:picMk id="14" creationId="{CADE1B9B-B089-8FE9-4E25-0D89D7E4B421}"/>
          </ac:picMkLst>
        </pc:picChg>
        <pc:picChg chg="add mod">
          <ac:chgData name="Chitambar, Eric" userId="05f873b4-a386-453d-a2e0-769001d3b38e" providerId="ADAL" clId="{0DCE2097-664E-448D-A63B-9CD5D6E59846}" dt="2022-06-25T21:52:20.600" v="8699" actId="1076"/>
          <ac:picMkLst>
            <pc:docMk/>
            <pc:sldMk cId="250335645" sldId="280"/>
            <ac:picMk id="16" creationId="{FD4E3244-5B57-E0D5-6792-6C73220C4674}"/>
          </ac:picMkLst>
        </pc:picChg>
        <pc:picChg chg="add mod">
          <ac:chgData name="Chitambar, Eric" userId="05f873b4-a386-453d-a2e0-769001d3b38e" providerId="ADAL" clId="{0DCE2097-664E-448D-A63B-9CD5D6E59846}" dt="2022-06-25T21:52:20.600" v="8699" actId="1076"/>
          <ac:picMkLst>
            <pc:docMk/>
            <pc:sldMk cId="250335645" sldId="280"/>
            <ac:picMk id="17" creationId="{B3E3528F-9D34-557B-7AE8-36A077987281}"/>
          </ac:picMkLst>
        </pc:picChg>
        <pc:picChg chg="add mod">
          <ac:chgData name="Chitambar, Eric" userId="05f873b4-a386-453d-a2e0-769001d3b38e" providerId="ADAL" clId="{0DCE2097-664E-448D-A63B-9CD5D6E59846}" dt="2022-06-25T21:52:20.600" v="8699" actId="1076"/>
          <ac:picMkLst>
            <pc:docMk/>
            <pc:sldMk cId="250335645" sldId="280"/>
            <ac:picMk id="18" creationId="{31418A61-8F1C-9F33-5257-4797DD68930A}"/>
          </ac:picMkLst>
        </pc:picChg>
        <pc:picChg chg="add del mod">
          <ac:chgData name="Chitambar, Eric" userId="05f873b4-a386-453d-a2e0-769001d3b38e" providerId="ADAL" clId="{0DCE2097-664E-448D-A63B-9CD5D6E59846}" dt="2022-06-25T21:52:39.659" v="8726" actId="478"/>
          <ac:picMkLst>
            <pc:docMk/>
            <pc:sldMk cId="250335645" sldId="280"/>
            <ac:picMk id="19" creationId="{8F44F6A5-7B31-2F31-EC11-74477AF1D2C7}"/>
          </ac:picMkLst>
        </pc:picChg>
        <pc:picChg chg="del">
          <ac:chgData name="Chitambar, Eric" userId="05f873b4-a386-453d-a2e0-769001d3b38e" providerId="ADAL" clId="{0DCE2097-664E-448D-A63B-9CD5D6E59846}" dt="2022-06-25T21:52:03.849" v="8697" actId="478"/>
          <ac:picMkLst>
            <pc:docMk/>
            <pc:sldMk cId="250335645" sldId="280"/>
            <ac:picMk id="20" creationId="{4F870E57-FDF5-19D2-5E40-5F67F876C1E6}"/>
          </ac:picMkLst>
        </pc:picChg>
        <pc:picChg chg="add mod">
          <ac:chgData name="Chitambar, Eric" userId="05f873b4-a386-453d-a2e0-769001d3b38e" providerId="ADAL" clId="{0DCE2097-664E-448D-A63B-9CD5D6E59846}" dt="2022-06-25T21:52:20.600" v="8699" actId="1076"/>
          <ac:picMkLst>
            <pc:docMk/>
            <pc:sldMk cId="250335645" sldId="280"/>
            <ac:picMk id="21" creationId="{A6E4EE7D-A5D2-3D95-472E-F62DFA13B25E}"/>
          </ac:picMkLst>
        </pc:picChg>
        <pc:picChg chg="mod ord replST">
          <ac:chgData name="Chitambar, Eric" userId="05f873b4-a386-453d-a2e0-769001d3b38e" providerId="ADAL" clId="{0DCE2097-664E-448D-A63B-9CD5D6E59846}" dt="2022-06-25T21:54:57.958" v="8855" actId="962"/>
          <ac:picMkLst>
            <pc:docMk/>
            <pc:sldMk cId="250335645" sldId="280"/>
            <ac:picMk id="23" creationId="{43D4CCE6-099C-EDAE-6A18-6B3AC9372C17}"/>
          </ac:picMkLst>
        </pc:picChg>
        <pc:picChg chg="del mod ord replST">
          <ac:chgData name="Chitambar, Eric" userId="05f873b4-a386-453d-a2e0-769001d3b38e" providerId="ADAL" clId="{0DCE2097-664E-448D-A63B-9CD5D6E59846}" dt="2022-06-25T21:56:21.128" v="8911" actId="478"/>
          <ac:picMkLst>
            <pc:docMk/>
            <pc:sldMk cId="250335645" sldId="280"/>
            <ac:picMk id="25" creationId="{FD210239-AF05-1EF0-5FF8-DF4D4DF86943}"/>
          </ac:picMkLst>
        </pc:picChg>
        <pc:picChg chg="del">
          <ac:chgData name="Chitambar, Eric" userId="05f873b4-a386-453d-a2e0-769001d3b38e" providerId="ADAL" clId="{0DCE2097-664E-448D-A63B-9CD5D6E59846}" dt="2022-06-25T21:52:03.849" v="8697" actId="478"/>
          <ac:picMkLst>
            <pc:docMk/>
            <pc:sldMk cId="250335645" sldId="280"/>
            <ac:picMk id="26" creationId="{ADD5A92F-0426-5F20-CC36-53B134211E96}"/>
          </ac:picMkLst>
        </pc:picChg>
        <pc:picChg chg="del mod ord replST">
          <ac:chgData name="Chitambar, Eric" userId="05f873b4-a386-453d-a2e0-769001d3b38e" providerId="ADAL" clId="{0DCE2097-664E-448D-A63B-9CD5D6E59846}" dt="2022-06-25T21:56:41.338" v="8939" actId="478"/>
          <ac:picMkLst>
            <pc:docMk/>
            <pc:sldMk cId="250335645" sldId="280"/>
            <ac:picMk id="28" creationId="{CBF64B1F-7AA1-3A26-C409-A4F0C0129ADF}"/>
          </ac:picMkLst>
        </pc:picChg>
        <pc:picChg chg="add del mod">
          <ac:chgData name="Chitambar, Eric" userId="05f873b4-a386-453d-a2e0-769001d3b38e" providerId="ADAL" clId="{0DCE2097-664E-448D-A63B-9CD5D6E59846}" dt="2022-06-25T21:55:55.511" v="8883" actId="478"/>
          <ac:picMkLst>
            <pc:docMk/>
            <pc:sldMk cId="250335645" sldId="280"/>
            <ac:picMk id="29" creationId="{66B3C67A-19CF-238D-391F-F34833B9EB91}"/>
          </ac:picMkLst>
        </pc:picChg>
        <pc:picChg chg="del">
          <ac:chgData name="Chitambar, Eric" userId="05f873b4-a386-453d-a2e0-769001d3b38e" providerId="ADAL" clId="{0DCE2097-664E-448D-A63B-9CD5D6E59846}" dt="2022-06-25T21:52:03.849" v="8697" actId="478"/>
          <ac:picMkLst>
            <pc:docMk/>
            <pc:sldMk cId="250335645" sldId="280"/>
            <ac:picMk id="31" creationId="{15DA7CD3-4BF9-F589-EDB5-FF3A012D42DE}"/>
          </ac:picMkLst>
        </pc:picChg>
        <pc:picChg chg="mod ord replST">
          <ac:chgData name="Chitambar, Eric" userId="05f873b4-a386-453d-a2e0-769001d3b38e" providerId="ADAL" clId="{0DCE2097-664E-448D-A63B-9CD5D6E59846}" dt="2022-06-25T21:56:41.338" v="8941" actId="962"/>
          <ac:picMkLst>
            <pc:docMk/>
            <pc:sldMk cId="250335645" sldId="280"/>
            <ac:picMk id="32" creationId="{D2B34135-B7CC-E2A7-7595-9681289F0968}"/>
          </ac:picMkLst>
        </pc:picChg>
        <pc:picChg chg="del">
          <ac:chgData name="Chitambar, Eric" userId="05f873b4-a386-453d-a2e0-769001d3b38e" providerId="ADAL" clId="{0DCE2097-664E-448D-A63B-9CD5D6E59846}" dt="2022-06-25T21:52:03.849" v="8697" actId="478"/>
          <ac:picMkLst>
            <pc:docMk/>
            <pc:sldMk cId="250335645" sldId="280"/>
            <ac:picMk id="33" creationId="{7473D788-1E28-19F3-6079-581E5C7251FE}"/>
          </ac:picMkLst>
        </pc:picChg>
        <pc:picChg chg="del mod ord replST">
          <ac:chgData name="Chitambar, Eric" userId="05f873b4-a386-453d-a2e0-769001d3b38e" providerId="ADAL" clId="{0DCE2097-664E-448D-A63B-9CD5D6E59846}" dt="2022-06-25T22:07:37.725" v="9005" actId="478"/>
          <ac:picMkLst>
            <pc:docMk/>
            <pc:sldMk cId="250335645" sldId="280"/>
            <ac:picMk id="35" creationId="{9E1FFDEA-80EF-90E8-2C1E-AABB610B3A70}"/>
          </ac:picMkLst>
        </pc:picChg>
        <pc:picChg chg="add del mod">
          <ac:chgData name="Chitambar, Eric" userId="05f873b4-a386-453d-a2e0-769001d3b38e" providerId="ADAL" clId="{0DCE2097-664E-448D-A63B-9CD5D6E59846}" dt="2022-06-25T22:07:23.465" v="8974" actId="478"/>
          <ac:picMkLst>
            <pc:docMk/>
            <pc:sldMk cId="250335645" sldId="280"/>
            <ac:picMk id="36" creationId="{DFEC327E-39C8-64BE-F968-2569C63A4693}"/>
          </ac:picMkLst>
        </pc:picChg>
        <pc:picChg chg="del mod">
          <ac:chgData name="Chitambar, Eric" userId="05f873b4-a386-453d-a2e0-769001d3b38e" providerId="ADAL" clId="{0DCE2097-664E-448D-A63B-9CD5D6E59846}" dt="2022-06-25T21:54:40.428" v="8817" actId="478"/>
          <ac:picMkLst>
            <pc:docMk/>
            <pc:sldMk cId="250335645" sldId="280"/>
            <ac:picMk id="37" creationId="{CE6DF677-9F1E-4449-88F7-998A5F40D7BD}"/>
          </ac:picMkLst>
        </pc:picChg>
        <pc:picChg chg="add mod">
          <ac:chgData name="Chitambar, Eric" userId="05f873b4-a386-453d-a2e0-769001d3b38e" providerId="ADAL" clId="{0DCE2097-664E-448D-A63B-9CD5D6E59846}" dt="2022-06-25T22:08:22.626" v="9045" actId="1076"/>
          <ac:picMkLst>
            <pc:docMk/>
            <pc:sldMk cId="250335645" sldId="280"/>
            <ac:picMk id="38" creationId="{43F8054F-CB55-7028-9195-C1C11BBFB2FD}"/>
          </ac:picMkLst>
        </pc:picChg>
        <pc:picChg chg="del mod ord replST">
          <ac:chgData name="Chitambar, Eric" userId="05f873b4-a386-453d-a2e0-769001d3b38e" providerId="ADAL" clId="{0DCE2097-664E-448D-A63B-9CD5D6E59846}" dt="2022-06-25T22:08:04.046" v="9038" actId="478"/>
          <ac:picMkLst>
            <pc:docMk/>
            <pc:sldMk cId="250335645" sldId="280"/>
            <ac:picMk id="41" creationId="{34A19CCB-C1B8-5BD4-C783-78BD1EDD21A8}"/>
          </ac:picMkLst>
        </pc:picChg>
        <pc:picChg chg="del mod ord replST">
          <ac:chgData name="Chitambar, Eric" userId="05f873b4-a386-453d-a2e0-769001d3b38e" providerId="ADAL" clId="{0DCE2097-664E-448D-A63B-9CD5D6E59846}" dt="2022-06-25T22:08:45.165" v="9073" actId="478"/>
          <ac:picMkLst>
            <pc:docMk/>
            <pc:sldMk cId="250335645" sldId="280"/>
            <ac:picMk id="43" creationId="{05387EA4-34DA-9FEE-D269-2AFF168118B5}"/>
          </ac:picMkLst>
        </pc:picChg>
        <pc:picChg chg="del mod ord replST">
          <ac:chgData name="Chitambar, Eric" userId="05f873b4-a386-453d-a2e0-769001d3b38e" providerId="ADAL" clId="{0DCE2097-664E-448D-A63B-9CD5D6E59846}" dt="2022-06-26T22:27:51.443" v="10689" actId="478"/>
          <ac:picMkLst>
            <pc:docMk/>
            <pc:sldMk cId="250335645" sldId="280"/>
            <ac:picMk id="45" creationId="{C7D28ED9-60FC-A878-E983-5957CF3408EC}"/>
          </ac:picMkLst>
        </pc:picChg>
        <pc:picChg chg="mod">
          <ac:chgData name="Chitambar, Eric" userId="05f873b4-a386-453d-a2e0-769001d3b38e" providerId="ADAL" clId="{0DCE2097-664E-448D-A63B-9CD5D6E59846}" dt="2022-06-25T21:56:48.588" v="8942" actId="1076"/>
          <ac:picMkLst>
            <pc:docMk/>
            <pc:sldMk cId="250335645" sldId="280"/>
            <ac:picMk id="49" creationId="{D6BC8AE4-9436-A9E6-ED3D-78F344F258F9}"/>
          </ac:picMkLst>
        </pc:picChg>
      </pc:sldChg>
      <pc:sldChg chg="addSp delSp modSp add mod delAnim modAnim">
        <pc:chgData name="Chitambar, Eric" userId="05f873b4-a386-453d-a2e0-769001d3b38e" providerId="ADAL" clId="{0DCE2097-664E-448D-A63B-9CD5D6E59846}" dt="2022-06-26T22:26:05.699" v="10657" actId="1076"/>
        <pc:sldMkLst>
          <pc:docMk/>
          <pc:sldMk cId="1128571420" sldId="281"/>
        </pc:sldMkLst>
        <pc:spChg chg="add del mod">
          <ac:chgData name="Chitambar, Eric" userId="05f873b4-a386-453d-a2e0-769001d3b38e" providerId="ADAL" clId="{0DCE2097-664E-448D-A63B-9CD5D6E59846}" dt="2022-06-26T22:25:03.689" v="10599" actId="478"/>
          <ac:spMkLst>
            <pc:docMk/>
            <pc:sldMk cId="1128571420" sldId="281"/>
            <ac:spMk id="29" creationId="{878D2249-43F4-A6ED-17B2-C4EA92669DBB}"/>
          </ac:spMkLst>
        </pc:spChg>
        <pc:spChg chg="mod">
          <ac:chgData name="Chitambar, Eric" userId="05f873b4-a386-453d-a2e0-769001d3b38e" providerId="ADAL" clId="{0DCE2097-664E-448D-A63B-9CD5D6E59846}" dt="2022-06-26T22:25:17.859" v="10602" actId="1076"/>
          <ac:spMkLst>
            <pc:docMk/>
            <pc:sldMk cId="1128571420" sldId="281"/>
            <ac:spMk id="30" creationId="{F5949DFC-9AFA-03EC-0D5A-2D4F2F340B14}"/>
          </ac:spMkLst>
        </pc:spChg>
        <pc:spChg chg="mod">
          <ac:chgData name="Chitambar, Eric" userId="05f873b4-a386-453d-a2e0-769001d3b38e" providerId="ADAL" clId="{0DCE2097-664E-448D-A63B-9CD5D6E59846}" dt="2022-06-26T22:25:17.859" v="10602" actId="1076"/>
          <ac:spMkLst>
            <pc:docMk/>
            <pc:sldMk cId="1128571420" sldId="281"/>
            <ac:spMk id="38" creationId="{90673CFC-FEC6-AF44-0062-40CCDA43756D}"/>
          </ac:spMkLst>
        </pc:spChg>
        <pc:spChg chg="del">
          <ac:chgData name="Chitambar, Eric" userId="05f873b4-a386-453d-a2e0-769001d3b38e" providerId="ADAL" clId="{0DCE2097-664E-448D-A63B-9CD5D6E59846}" dt="2022-06-26T22:21:07.223" v="10533" actId="478"/>
          <ac:spMkLst>
            <pc:docMk/>
            <pc:sldMk cId="1128571420" sldId="281"/>
            <ac:spMk id="43" creationId="{B22FC44A-B321-5089-EC5D-9A004303B7AE}"/>
          </ac:spMkLst>
        </pc:spChg>
        <pc:spChg chg="mod">
          <ac:chgData name="Chitambar, Eric" userId="05f873b4-a386-453d-a2e0-769001d3b38e" providerId="ADAL" clId="{0DCE2097-664E-448D-A63B-9CD5D6E59846}" dt="2022-06-26T22:25:17.859" v="10602" actId="1076"/>
          <ac:spMkLst>
            <pc:docMk/>
            <pc:sldMk cId="1128571420" sldId="281"/>
            <ac:spMk id="90" creationId="{D2F5457A-AB1A-5012-8D36-F36548939AC3}"/>
          </ac:spMkLst>
        </pc:spChg>
        <pc:picChg chg="mod">
          <ac:chgData name="Chitambar, Eric" userId="05f873b4-a386-453d-a2e0-769001d3b38e" providerId="ADAL" clId="{0DCE2097-664E-448D-A63B-9CD5D6E59846}" dt="2022-06-26T22:25:17.859" v="10602" actId="1076"/>
          <ac:picMkLst>
            <pc:docMk/>
            <pc:sldMk cId="1128571420" sldId="281"/>
            <ac:picMk id="3" creationId="{7AEEFE0C-EB2D-CE2B-5C76-E1E8F5316A0F}"/>
          </ac:picMkLst>
        </pc:picChg>
        <pc:picChg chg="del">
          <ac:chgData name="Chitambar, Eric" userId="05f873b4-a386-453d-a2e0-769001d3b38e" providerId="ADAL" clId="{0DCE2097-664E-448D-A63B-9CD5D6E59846}" dt="2022-06-26T22:25:12.310" v="10601" actId="478"/>
          <ac:picMkLst>
            <pc:docMk/>
            <pc:sldMk cId="1128571420" sldId="281"/>
            <ac:picMk id="4" creationId="{B3C4AEEE-52F6-927A-18CB-8AD0A122BFB3}"/>
          </ac:picMkLst>
        </pc:picChg>
        <pc:picChg chg="del mod replST">
          <ac:chgData name="Chitambar, Eric" userId="05f873b4-a386-453d-a2e0-769001d3b38e" providerId="ADAL" clId="{0DCE2097-664E-448D-A63B-9CD5D6E59846}" dt="2022-06-26T22:23:44.279" v="10582" actId="478"/>
          <ac:picMkLst>
            <pc:docMk/>
            <pc:sldMk cId="1128571420" sldId="281"/>
            <ac:picMk id="5" creationId="{6568815C-FBEB-9A5A-7A37-47488F925C6C}"/>
          </ac:picMkLst>
        </pc:picChg>
        <pc:picChg chg="mod">
          <ac:chgData name="Chitambar, Eric" userId="05f873b4-a386-453d-a2e0-769001d3b38e" providerId="ADAL" clId="{0DCE2097-664E-448D-A63B-9CD5D6E59846}" dt="2022-06-26T22:25:17.859" v="10602" actId="1076"/>
          <ac:picMkLst>
            <pc:docMk/>
            <pc:sldMk cId="1128571420" sldId="281"/>
            <ac:picMk id="6" creationId="{1F30B3E9-76A8-6229-A5E3-C048FD9B5960}"/>
          </ac:picMkLst>
        </pc:picChg>
        <pc:picChg chg="mod">
          <ac:chgData name="Chitambar, Eric" userId="05f873b4-a386-453d-a2e0-769001d3b38e" providerId="ADAL" clId="{0DCE2097-664E-448D-A63B-9CD5D6E59846}" dt="2022-06-26T22:25:17.859" v="10602" actId="1076"/>
          <ac:picMkLst>
            <pc:docMk/>
            <pc:sldMk cId="1128571420" sldId="281"/>
            <ac:picMk id="7" creationId="{805FBAA8-6D3D-8439-D313-3CE51D4FB7C7}"/>
          </ac:picMkLst>
        </pc:picChg>
        <pc:picChg chg="mod">
          <ac:chgData name="Chitambar, Eric" userId="05f873b4-a386-453d-a2e0-769001d3b38e" providerId="ADAL" clId="{0DCE2097-664E-448D-A63B-9CD5D6E59846}" dt="2022-06-26T22:25:17.859" v="10602" actId="1076"/>
          <ac:picMkLst>
            <pc:docMk/>
            <pc:sldMk cId="1128571420" sldId="281"/>
            <ac:picMk id="9" creationId="{35AD0F6D-EF11-C083-6C42-BD9BDD70C81C}"/>
          </ac:picMkLst>
        </pc:picChg>
        <pc:picChg chg="mod">
          <ac:chgData name="Chitambar, Eric" userId="05f873b4-a386-453d-a2e0-769001d3b38e" providerId="ADAL" clId="{0DCE2097-664E-448D-A63B-9CD5D6E59846}" dt="2022-06-26T22:25:17.859" v="10602" actId="1076"/>
          <ac:picMkLst>
            <pc:docMk/>
            <pc:sldMk cId="1128571420" sldId="281"/>
            <ac:picMk id="10" creationId="{1CF1280A-1769-8CC9-15A1-73D792748B15}"/>
          </ac:picMkLst>
        </pc:picChg>
        <pc:picChg chg="del mod ord replST">
          <ac:chgData name="Chitambar, Eric" userId="05f873b4-a386-453d-a2e0-769001d3b38e" providerId="ADAL" clId="{0DCE2097-664E-448D-A63B-9CD5D6E59846}" dt="2022-06-26T22:24:14.019" v="10586" actId="478"/>
          <ac:picMkLst>
            <pc:docMk/>
            <pc:sldMk cId="1128571420" sldId="281"/>
            <ac:picMk id="12" creationId="{45FF3FE7-E3CB-BE27-8446-EC37B8B6DC63}"/>
          </ac:picMkLst>
        </pc:picChg>
        <pc:picChg chg="del mod replST">
          <ac:chgData name="Chitambar, Eric" userId="05f873b4-a386-453d-a2e0-769001d3b38e" providerId="ADAL" clId="{0DCE2097-664E-448D-A63B-9CD5D6E59846}" dt="2022-06-26T22:26:02.699" v="10654" actId="478"/>
          <ac:picMkLst>
            <pc:docMk/>
            <pc:sldMk cId="1128571420" sldId="281"/>
            <ac:picMk id="14" creationId="{A1BACFD7-3FCD-F4E3-8E00-D839C66BFDC2}"/>
          </ac:picMkLst>
        </pc:picChg>
        <pc:picChg chg="mod ord replST">
          <ac:chgData name="Chitambar, Eric" userId="05f873b4-a386-453d-a2e0-769001d3b38e" providerId="ADAL" clId="{0DCE2097-664E-448D-A63B-9CD5D6E59846}" dt="2022-06-26T22:26:05.699" v="10657" actId="1076"/>
          <ac:picMkLst>
            <pc:docMk/>
            <pc:sldMk cId="1128571420" sldId="281"/>
            <ac:picMk id="16" creationId="{170F5022-7404-4ECB-1477-DB7D56A4AAEB}"/>
          </ac:picMkLst>
        </pc:picChg>
        <pc:picChg chg="del">
          <ac:chgData name="Chitambar, Eric" userId="05f873b4-a386-453d-a2e0-769001d3b38e" providerId="ADAL" clId="{0DCE2097-664E-448D-A63B-9CD5D6E59846}" dt="2022-06-26T22:21:07.223" v="10533" actId="478"/>
          <ac:picMkLst>
            <pc:docMk/>
            <pc:sldMk cId="1128571420" sldId="281"/>
            <ac:picMk id="17" creationId="{304B3D9B-9643-0FF5-1520-A15CAD570087}"/>
          </ac:picMkLst>
        </pc:picChg>
        <pc:picChg chg="del">
          <ac:chgData name="Chitambar, Eric" userId="05f873b4-a386-453d-a2e0-769001d3b38e" providerId="ADAL" clId="{0DCE2097-664E-448D-A63B-9CD5D6E59846}" dt="2022-06-26T22:21:07.223" v="10533" actId="478"/>
          <ac:picMkLst>
            <pc:docMk/>
            <pc:sldMk cId="1128571420" sldId="281"/>
            <ac:picMk id="25" creationId="{763D8133-2797-B639-69BD-A10E4979FDF0}"/>
          </ac:picMkLst>
        </pc:picChg>
        <pc:picChg chg="del">
          <ac:chgData name="Chitambar, Eric" userId="05f873b4-a386-453d-a2e0-769001d3b38e" providerId="ADAL" clId="{0DCE2097-664E-448D-A63B-9CD5D6E59846}" dt="2022-06-26T22:21:07.223" v="10533" actId="478"/>
          <ac:picMkLst>
            <pc:docMk/>
            <pc:sldMk cId="1128571420" sldId="281"/>
            <ac:picMk id="27" creationId="{2DC64EA1-D734-EB56-FAF7-B89C671C41A4}"/>
          </ac:picMkLst>
        </pc:picChg>
        <pc:picChg chg="add mod">
          <ac:chgData name="Chitambar, Eric" userId="05f873b4-a386-453d-a2e0-769001d3b38e" providerId="ADAL" clId="{0DCE2097-664E-448D-A63B-9CD5D6E59846}" dt="2022-06-26T22:25:48.459" v="10629" actId="1076"/>
          <ac:picMkLst>
            <pc:docMk/>
            <pc:sldMk cId="1128571420" sldId="281"/>
            <ac:picMk id="28" creationId="{CB21BBC1-E50D-3F62-CADD-C34D8CE014E5}"/>
          </ac:picMkLst>
        </pc:picChg>
        <pc:picChg chg="mod">
          <ac:chgData name="Chitambar, Eric" userId="05f873b4-a386-453d-a2e0-769001d3b38e" providerId="ADAL" clId="{0DCE2097-664E-448D-A63B-9CD5D6E59846}" dt="2022-06-26T22:25:17.859" v="10602" actId="1076"/>
          <ac:picMkLst>
            <pc:docMk/>
            <pc:sldMk cId="1128571420" sldId="281"/>
            <ac:picMk id="40" creationId="{29F61D34-297D-CB65-5C61-B5B421450342}"/>
          </ac:picMkLst>
        </pc:picChg>
        <pc:picChg chg="mod">
          <ac:chgData name="Chitambar, Eric" userId="05f873b4-a386-453d-a2e0-769001d3b38e" providerId="ADAL" clId="{0DCE2097-664E-448D-A63B-9CD5D6E59846}" dt="2022-06-26T22:25:20.262" v="10603" actId="1076"/>
          <ac:picMkLst>
            <pc:docMk/>
            <pc:sldMk cId="1128571420" sldId="281"/>
            <ac:picMk id="41" creationId="{9F83C805-5F77-A7C5-E5E7-9516DB6FA1CF}"/>
          </ac:picMkLst>
        </pc:picChg>
        <pc:picChg chg="mod">
          <ac:chgData name="Chitambar, Eric" userId="05f873b4-a386-453d-a2e0-769001d3b38e" providerId="ADAL" clId="{0DCE2097-664E-448D-A63B-9CD5D6E59846}" dt="2022-06-26T22:25:17.859" v="10602" actId="1076"/>
          <ac:picMkLst>
            <pc:docMk/>
            <pc:sldMk cId="1128571420" sldId="281"/>
            <ac:picMk id="80" creationId="{EEB49AEC-6AE1-87A5-A062-48EC7CE8FEE6}"/>
          </ac:picMkLst>
        </pc:picChg>
        <pc:picChg chg="mod">
          <ac:chgData name="Chitambar, Eric" userId="05f873b4-a386-453d-a2e0-769001d3b38e" providerId="ADAL" clId="{0DCE2097-664E-448D-A63B-9CD5D6E59846}" dt="2022-06-26T22:25:17.859" v="10602" actId="1076"/>
          <ac:picMkLst>
            <pc:docMk/>
            <pc:sldMk cId="1128571420" sldId="281"/>
            <ac:picMk id="87" creationId="{8E7D01E9-D33C-6868-70C9-614A0C64E96C}"/>
          </ac:picMkLst>
        </pc:picChg>
        <pc:cxnChg chg="mod">
          <ac:chgData name="Chitambar, Eric" userId="05f873b4-a386-453d-a2e0-769001d3b38e" providerId="ADAL" clId="{0DCE2097-664E-448D-A63B-9CD5D6E59846}" dt="2022-06-26T22:25:17.859" v="10602" actId="1076"/>
          <ac:cxnSpMkLst>
            <pc:docMk/>
            <pc:sldMk cId="1128571420" sldId="281"/>
            <ac:cxnSpMk id="44" creationId="{2C6F1951-D925-C6AA-EA82-BC50B212D374}"/>
          </ac:cxnSpMkLst>
        </pc:cxnChg>
        <pc:cxnChg chg="mod">
          <ac:chgData name="Chitambar, Eric" userId="05f873b4-a386-453d-a2e0-769001d3b38e" providerId="ADAL" clId="{0DCE2097-664E-448D-A63B-9CD5D6E59846}" dt="2022-06-26T22:25:17.859" v="10602" actId="1076"/>
          <ac:cxnSpMkLst>
            <pc:docMk/>
            <pc:sldMk cId="1128571420" sldId="281"/>
            <ac:cxnSpMk id="45" creationId="{B87868BE-AE1F-6A45-2DB5-07C5BC7557D9}"/>
          </ac:cxnSpMkLst>
        </pc:cxnChg>
        <pc:cxnChg chg="mod">
          <ac:chgData name="Chitambar, Eric" userId="05f873b4-a386-453d-a2e0-769001d3b38e" providerId="ADAL" clId="{0DCE2097-664E-448D-A63B-9CD5D6E59846}" dt="2022-06-26T22:25:17.859" v="10602" actId="1076"/>
          <ac:cxnSpMkLst>
            <pc:docMk/>
            <pc:sldMk cId="1128571420" sldId="281"/>
            <ac:cxnSpMk id="52" creationId="{26A54D47-D3FA-1CC2-C34A-48FEF47F553F}"/>
          </ac:cxnSpMkLst>
        </pc:cxnChg>
        <pc:cxnChg chg="mod">
          <ac:chgData name="Chitambar, Eric" userId="05f873b4-a386-453d-a2e0-769001d3b38e" providerId="ADAL" clId="{0DCE2097-664E-448D-A63B-9CD5D6E59846}" dt="2022-06-26T22:25:17.859" v="10602" actId="1076"/>
          <ac:cxnSpMkLst>
            <pc:docMk/>
            <pc:sldMk cId="1128571420" sldId="281"/>
            <ac:cxnSpMk id="79" creationId="{70F00AD5-28F5-4291-DD22-97E441F6EA2E}"/>
          </ac:cxnSpMkLst>
        </pc:cxnChg>
      </pc:sldChg>
      <pc:sldChg chg="addSp delSp modSp new mod">
        <pc:chgData name="Chitambar, Eric" userId="05f873b4-a386-453d-a2e0-769001d3b38e" providerId="ADAL" clId="{0DCE2097-664E-448D-A63B-9CD5D6E59846}" dt="2022-07-01T07:30:39.700" v="11441" actId="113"/>
        <pc:sldMkLst>
          <pc:docMk/>
          <pc:sldMk cId="1235990843" sldId="282"/>
        </pc:sldMkLst>
        <pc:spChg chg="mod ord">
          <ac:chgData name="Chitambar, Eric" userId="05f873b4-a386-453d-a2e0-769001d3b38e" providerId="ADAL" clId="{0DCE2097-664E-448D-A63B-9CD5D6E59846}" dt="2022-07-01T07:30:39.700" v="11441" actId="113"/>
          <ac:spMkLst>
            <pc:docMk/>
            <pc:sldMk cId="1235990843" sldId="282"/>
            <ac:spMk id="2" creationId="{EAF59E60-7F1F-A986-D80C-39029EB76671}"/>
          </ac:spMkLst>
        </pc:spChg>
        <pc:spChg chg="del">
          <ac:chgData name="Chitambar, Eric" userId="05f873b4-a386-453d-a2e0-769001d3b38e" providerId="ADAL" clId="{0DCE2097-664E-448D-A63B-9CD5D6E59846}" dt="2022-07-01T07:23:36.498" v="11419" actId="478"/>
          <ac:spMkLst>
            <pc:docMk/>
            <pc:sldMk cId="1235990843" sldId="282"/>
            <ac:spMk id="3" creationId="{42C175E9-ECC3-2EB7-9018-F69CDCEBEAE6}"/>
          </ac:spMkLst>
        </pc:spChg>
        <pc:picChg chg="add mod">
          <ac:chgData name="Chitambar, Eric" userId="05f873b4-a386-453d-a2e0-769001d3b38e" providerId="ADAL" clId="{0DCE2097-664E-448D-A63B-9CD5D6E59846}" dt="2022-07-01T07:30:09.205" v="11437" actId="14100"/>
          <ac:picMkLst>
            <pc:docMk/>
            <pc:sldMk cId="1235990843" sldId="282"/>
            <ac:picMk id="1026" creationId="{A4125CFA-4E4D-9131-F809-39EB7DB00647}"/>
          </ac:picMkLst>
        </pc:picChg>
      </pc:sldChg>
    </pc:docChg>
  </pc:docChgLst>
  <pc:docChgLst>
    <pc:chgData name="Chitambar, Eric" userId="05f873b4-a386-453d-a2e0-769001d3b38e" providerId="ADAL" clId="{10E956D8-9C5E-4DB6-9A51-C77B4FC12098}"/>
    <pc:docChg chg="undo custSel addSld modSld sldOrd">
      <pc:chgData name="Chitambar, Eric" userId="05f873b4-a386-453d-a2e0-769001d3b38e" providerId="ADAL" clId="{10E956D8-9C5E-4DB6-9A51-C77B4FC12098}" dt="2023-12-13T04:12:57.149" v="4052" actId="1076"/>
      <pc:docMkLst>
        <pc:docMk/>
      </pc:docMkLst>
      <pc:sldChg chg="addSp delSp modSp new mod">
        <pc:chgData name="Chitambar, Eric" userId="05f873b4-a386-453d-a2e0-769001d3b38e" providerId="ADAL" clId="{10E956D8-9C5E-4DB6-9A51-C77B4FC12098}" dt="2023-12-12T20:49:08.340" v="798" actId="1076"/>
        <pc:sldMkLst>
          <pc:docMk/>
          <pc:sldMk cId="4115525310" sldId="345"/>
        </pc:sldMkLst>
        <pc:spChg chg="mod">
          <ac:chgData name="Chitambar, Eric" userId="05f873b4-a386-453d-a2e0-769001d3b38e" providerId="ADAL" clId="{10E956D8-9C5E-4DB6-9A51-C77B4FC12098}" dt="2023-12-12T15:19:25.308" v="71" actId="20577"/>
          <ac:spMkLst>
            <pc:docMk/>
            <pc:sldMk cId="4115525310" sldId="345"/>
            <ac:spMk id="2" creationId="{C1D165BB-C1C5-6324-DD94-43797C08A870}"/>
          </ac:spMkLst>
        </pc:spChg>
        <pc:spChg chg="del">
          <ac:chgData name="Chitambar, Eric" userId="05f873b4-a386-453d-a2e0-769001d3b38e" providerId="ADAL" clId="{10E956D8-9C5E-4DB6-9A51-C77B4FC12098}" dt="2023-12-12T15:19:34.704" v="72" actId="478"/>
          <ac:spMkLst>
            <pc:docMk/>
            <pc:sldMk cId="4115525310" sldId="345"/>
            <ac:spMk id="3" creationId="{8F9C9050-1432-435A-94C2-09F7CD038250}"/>
          </ac:spMkLst>
        </pc:spChg>
        <pc:spChg chg="add del mod">
          <ac:chgData name="Chitambar, Eric" userId="05f873b4-a386-453d-a2e0-769001d3b38e" providerId="ADAL" clId="{10E956D8-9C5E-4DB6-9A51-C77B4FC12098}" dt="2023-12-12T20:32:14.314" v="751" actId="478"/>
          <ac:spMkLst>
            <pc:docMk/>
            <pc:sldMk cId="4115525310" sldId="345"/>
            <ac:spMk id="7" creationId="{2BF77940-4C18-5A6F-68E0-E15D516F5D83}"/>
          </ac:spMkLst>
        </pc:spChg>
        <pc:spChg chg="add mod">
          <ac:chgData name="Chitambar, Eric" userId="05f873b4-a386-453d-a2e0-769001d3b38e" providerId="ADAL" clId="{10E956D8-9C5E-4DB6-9A51-C77B4FC12098}" dt="2023-12-12T20:49:01.380" v="797" actId="1076"/>
          <ac:spMkLst>
            <pc:docMk/>
            <pc:sldMk cId="4115525310" sldId="345"/>
            <ac:spMk id="8" creationId="{620AA26B-A4F7-7363-7261-3B0EDA3B4A4B}"/>
          </ac:spMkLst>
        </pc:spChg>
        <pc:spChg chg="add mod">
          <ac:chgData name="Chitambar, Eric" userId="05f873b4-a386-453d-a2e0-769001d3b38e" providerId="ADAL" clId="{10E956D8-9C5E-4DB6-9A51-C77B4FC12098}" dt="2023-12-12T20:32:21.666" v="752" actId="1076"/>
          <ac:spMkLst>
            <pc:docMk/>
            <pc:sldMk cId="4115525310" sldId="345"/>
            <ac:spMk id="16" creationId="{E68D6E07-D06E-9469-0430-44B91F81B98C}"/>
          </ac:spMkLst>
        </pc:spChg>
        <pc:spChg chg="add mod">
          <ac:chgData name="Chitambar, Eric" userId="05f873b4-a386-453d-a2e0-769001d3b38e" providerId="ADAL" clId="{10E956D8-9C5E-4DB6-9A51-C77B4FC12098}" dt="2023-12-12T20:32:21.666" v="752" actId="1076"/>
          <ac:spMkLst>
            <pc:docMk/>
            <pc:sldMk cId="4115525310" sldId="345"/>
            <ac:spMk id="17" creationId="{72B60DD4-E96F-0445-8717-DE3EBDC9E0E2}"/>
          </ac:spMkLst>
        </pc:spChg>
        <pc:spChg chg="add mod">
          <ac:chgData name="Chitambar, Eric" userId="05f873b4-a386-453d-a2e0-769001d3b38e" providerId="ADAL" clId="{10E956D8-9C5E-4DB6-9A51-C77B4FC12098}" dt="2023-12-12T20:32:21.666" v="752" actId="1076"/>
          <ac:spMkLst>
            <pc:docMk/>
            <pc:sldMk cId="4115525310" sldId="345"/>
            <ac:spMk id="18" creationId="{57C74F89-853A-42AE-C8E3-0F4F966B6946}"/>
          </ac:spMkLst>
        </pc:spChg>
        <pc:spChg chg="add mod">
          <ac:chgData name="Chitambar, Eric" userId="05f873b4-a386-453d-a2e0-769001d3b38e" providerId="ADAL" clId="{10E956D8-9C5E-4DB6-9A51-C77B4FC12098}" dt="2023-12-12T20:49:08.340" v="798" actId="1076"/>
          <ac:spMkLst>
            <pc:docMk/>
            <pc:sldMk cId="4115525310" sldId="345"/>
            <ac:spMk id="21" creationId="{6DE5D1EC-6050-AE25-97FC-32C026F8B7F0}"/>
          </ac:spMkLst>
        </pc:spChg>
        <pc:spChg chg="add del mod">
          <ac:chgData name="Chitambar, Eric" userId="05f873b4-a386-453d-a2e0-769001d3b38e" providerId="ADAL" clId="{10E956D8-9C5E-4DB6-9A51-C77B4FC12098}" dt="2023-12-12T17:11:58.319" v="637" actId="478"/>
          <ac:spMkLst>
            <pc:docMk/>
            <pc:sldMk cId="4115525310" sldId="345"/>
            <ac:spMk id="25" creationId="{0EF961CA-DE11-DA3D-AC37-C78FAE0B30D0}"/>
          </ac:spMkLst>
        </pc:spChg>
        <pc:spChg chg="add del mod">
          <ac:chgData name="Chitambar, Eric" userId="05f873b4-a386-453d-a2e0-769001d3b38e" providerId="ADAL" clId="{10E956D8-9C5E-4DB6-9A51-C77B4FC12098}" dt="2023-12-12T17:09:30.931" v="543" actId="478"/>
          <ac:spMkLst>
            <pc:docMk/>
            <pc:sldMk cId="4115525310" sldId="345"/>
            <ac:spMk id="26" creationId="{3C67DB80-B483-96CA-057A-53F0B2BDA2F5}"/>
          </ac:spMkLst>
        </pc:spChg>
        <pc:spChg chg="add del mod">
          <ac:chgData name="Chitambar, Eric" userId="05f873b4-a386-453d-a2e0-769001d3b38e" providerId="ADAL" clId="{10E956D8-9C5E-4DB6-9A51-C77B4FC12098}" dt="2023-12-12T17:11:54.903" v="636" actId="478"/>
          <ac:spMkLst>
            <pc:docMk/>
            <pc:sldMk cId="4115525310" sldId="345"/>
            <ac:spMk id="27" creationId="{5C27389D-A26A-36EA-CE03-DC5B2EA23409}"/>
          </ac:spMkLst>
        </pc:spChg>
        <pc:spChg chg="add del mod">
          <ac:chgData name="Chitambar, Eric" userId="05f873b4-a386-453d-a2e0-769001d3b38e" providerId="ADAL" clId="{10E956D8-9C5E-4DB6-9A51-C77B4FC12098}" dt="2023-12-12T17:07:21.785" v="539" actId="478"/>
          <ac:spMkLst>
            <pc:docMk/>
            <pc:sldMk cId="4115525310" sldId="345"/>
            <ac:spMk id="28" creationId="{5E81EE9C-5ACF-5D2D-FFBF-B99645307EF5}"/>
          </ac:spMkLst>
        </pc:spChg>
        <pc:spChg chg="add mod">
          <ac:chgData name="Chitambar, Eric" userId="05f873b4-a386-453d-a2e0-769001d3b38e" providerId="ADAL" clId="{10E956D8-9C5E-4DB6-9A51-C77B4FC12098}" dt="2023-12-12T20:49:01.380" v="797" actId="1076"/>
          <ac:spMkLst>
            <pc:docMk/>
            <pc:sldMk cId="4115525310" sldId="345"/>
            <ac:spMk id="35" creationId="{6E41CEAE-CE58-1D48-4AC8-290D03373542}"/>
          </ac:spMkLst>
        </pc:spChg>
        <pc:spChg chg="add del mod">
          <ac:chgData name="Chitambar, Eric" userId="05f873b4-a386-453d-a2e0-769001d3b38e" providerId="ADAL" clId="{10E956D8-9C5E-4DB6-9A51-C77B4FC12098}" dt="2023-12-12T17:05:53.195" v="505" actId="478"/>
          <ac:spMkLst>
            <pc:docMk/>
            <pc:sldMk cId="4115525310" sldId="345"/>
            <ac:spMk id="37" creationId="{EE13C371-CA4C-F3C3-FAB7-A0ED6747A254}"/>
          </ac:spMkLst>
        </pc:spChg>
        <pc:spChg chg="add del mod">
          <ac:chgData name="Chitambar, Eric" userId="05f873b4-a386-453d-a2e0-769001d3b38e" providerId="ADAL" clId="{10E956D8-9C5E-4DB6-9A51-C77B4FC12098}" dt="2023-12-12T17:05:53.195" v="505" actId="478"/>
          <ac:spMkLst>
            <pc:docMk/>
            <pc:sldMk cId="4115525310" sldId="345"/>
            <ac:spMk id="38" creationId="{509D0445-AB1D-2313-F180-E24DE3F0FB1A}"/>
          </ac:spMkLst>
        </pc:spChg>
        <pc:spChg chg="add mod">
          <ac:chgData name="Chitambar, Eric" userId="05f873b4-a386-453d-a2e0-769001d3b38e" providerId="ADAL" clId="{10E956D8-9C5E-4DB6-9A51-C77B4FC12098}" dt="2023-12-12T20:49:01.380" v="797" actId="1076"/>
          <ac:spMkLst>
            <pc:docMk/>
            <pc:sldMk cId="4115525310" sldId="345"/>
            <ac:spMk id="42" creationId="{ADF64E97-B503-F9A9-A2AD-24AF72FAB750}"/>
          </ac:spMkLst>
        </pc:spChg>
        <pc:spChg chg="add mod">
          <ac:chgData name="Chitambar, Eric" userId="05f873b4-a386-453d-a2e0-769001d3b38e" providerId="ADAL" clId="{10E956D8-9C5E-4DB6-9A51-C77B4FC12098}" dt="2023-12-12T20:42:55.100" v="753" actId="14100"/>
          <ac:spMkLst>
            <pc:docMk/>
            <pc:sldMk cId="4115525310" sldId="345"/>
            <ac:spMk id="50" creationId="{EED9FCDC-F3FB-4A6E-9B8B-4759CDFF7A5C}"/>
          </ac:spMkLst>
        </pc:spChg>
        <pc:spChg chg="add del mod">
          <ac:chgData name="Chitambar, Eric" userId="05f873b4-a386-453d-a2e0-769001d3b38e" providerId="ADAL" clId="{10E956D8-9C5E-4DB6-9A51-C77B4FC12098}" dt="2023-12-12T20:19:58.546" v="674" actId="478"/>
          <ac:spMkLst>
            <pc:docMk/>
            <pc:sldMk cId="4115525310" sldId="345"/>
            <ac:spMk id="51" creationId="{DE4D942B-7F45-71B7-E8B6-EB30F9A38773}"/>
          </ac:spMkLst>
        </pc:spChg>
        <pc:picChg chg="add del mod">
          <ac:chgData name="Chitambar, Eric" userId="05f873b4-a386-453d-a2e0-769001d3b38e" providerId="ADAL" clId="{10E956D8-9C5E-4DB6-9A51-C77B4FC12098}" dt="2023-12-12T20:32:14.314" v="751" actId="478"/>
          <ac:picMkLst>
            <pc:docMk/>
            <pc:sldMk cId="4115525310" sldId="345"/>
            <ac:picMk id="4" creationId="{045BAF38-BA33-412A-9867-89093051829F}"/>
          </ac:picMkLst>
        </pc:picChg>
        <pc:picChg chg="del mod replST">
          <ac:chgData name="Chitambar, Eric" userId="05f873b4-a386-453d-a2e0-769001d3b38e" providerId="ADAL" clId="{10E956D8-9C5E-4DB6-9A51-C77B4FC12098}" dt="2023-12-12T15:44:49.560" v="121" actId="478"/>
          <ac:picMkLst>
            <pc:docMk/>
            <pc:sldMk cId="4115525310" sldId="345"/>
            <ac:picMk id="5" creationId="{7D8D0EF1-FAF1-E332-4B13-24716545CB97}"/>
          </ac:picMkLst>
        </pc:picChg>
        <pc:picChg chg="mod ord replST">
          <ac:chgData name="Chitambar, Eric" userId="05f873b4-a386-453d-a2e0-769001d3b38e" providerId="ADAL" clId="{10E956D8-9C5E-4DB6-9A51-C77B4FC12098}" dt="2023-12-12T20:49:01.380" v="797" actId="1076"/>
          <ac:picMkLst>
            <pc:docMk/>
            <pc:sldMk cId="4115525310" sldId="345"/>
            <ac:picMk id="6" creationId="{C90D5ABD-4D59-148A-8C51-A6A16EBC6FE1}"/>
          </ac:picMkLst>
        </pc:picChg>
        <pc:picChg chg="del mod ord replST">
          <ac:chgData name="Chitambar, Eric" userId="05f873b4-a386-453d-a2e0-769001d3b38e" providerId="ADAL" clId="{10E956D8-9C5E-4DB6-9A51-C77B4FC12098}" dt="2023-12-12T15:53:56.603" v="149" actId="478"/>
          <ac:picMkLst>
            <pc:docMk/>
            <pc:sldMk cId="4115525310" sldId="345"/>
            <ac:picMk id="7" creationId="{54C71058-891A-032A-C98C-086D77E526FE}"/>
          </ac:picMkLst>
        </pc:picChg>
        <pc:picChg chg="del mod ord replST">
          <ac:chgData name="Chitambar, Eric" userId="05f873b4-a386-453d-a2e0-769001d3b38e" providerId="ADAL" clId="{10E956D8-9C5E-4DB6-9A51-C77B4FC12098}" dt="2023-12-12T15:54:10.448" v="177" actId="478"/>
          <ac:picMkLst>
            <pc:docMk/>
            <pc:sldMk cId="4115525310" sldId="345"/>
            <ac:picMk id="9" creationId="{BB608D69-BA38-6EDF-E56F-0D219C235730}"/>
          </ac:picMkLst>
        </pc:picChg>
        <pc:picChg chg="mod ord replST">
          <ac:chgData name="Chitambar, Eric" userId="05f873b4-a386-453d-a2e0-769001d3b38e" providerId="ADAL" clId="{10E956D8-9C5E-4DB6-9A51-C77B4FC12098}" dt="2023-12-12T20:49:01.380" v="797" actId="1076"/>
          <ac:picMkLst>
            <pc:docMk/>
            <pc:sldMk cId="4115525310" sldId="345"/>
            <ac:picMk id="10" creationId="{911A430B-549B-FD32-C2F4-69E3200AF7C0}"/>
          </ac:picMkLst>
        </pc:picChg>
        <pc:picChg chg="del mod ord replST">
          <ac:chgData name="Chitambar, Eric" userId="05f873b4-a386-453d-a2e0-769001d3b38e" providerId="ADAL" clId="{10E956D8-9C5E-4DB6-9A51-C77B4FC12098}" dt="2023-12-12T15:54:23.199" v="205" actId="478"/>
          <ac:picMkLst>
            <pc:docMk/>
            <pc:sldMk cId="4115525310" sldId="345"/>
            <ac:picMk id="11" creationId="{BD4BD8A2-5841-14EF-75E6-DF7F47BE227A}"/>
          </ac:picMkLst>
        </pc:picChg>
        <pc:picChg chg="del mod ord replST">
          <ac:chgData name="Chitambar, Eric" userId="05f873b4-a386-453d-a2e0-769001d3b38e" providerId="ADAL" clId="{10E956D8-9C5E-4DB6-9A51-C77B4FC12098}" dt="2023-12-12T15:55:25.702" v="233" actId="478"/>
          <ac:picMkLst>
            <pc:docMk/>
            <pc:sldMk cId="4115525310" sldId="345"/>
            <ac:picMk id="13" creationId="{3B7EB927-B525-77B9-D0F5-FC08EE37C8CE}"/>
          </ac:picMkLst>
        </pc:picChg>
        <pc:picChg chg="mod ord replST">
          <ac:chgData name="Chitambar, Eric" userId="05f873b4-a386-453d-a2e0-769001d3b38e" providerId="ADAL" clId="{10E956D8-9C5E-4DB6-9A51-C77B4FC12098}" dt="2023-12-12T20:18:40.829" v="673" actId="1076"/>
          <ac:picMkLst>
            <pc:docMk/>
            <pc:sldMk cId="4115525310" sldId="345"/>
            <ac:picMk id="15" creationId="{5B88C5CF-122F-258F-D957-236513CA99E0}"/>
          </ac:picMkLst>
        </pc:picChg>
        <pc:picChg chg="mod replST">
          <ac:chgData name="Chitambar, Eric" userId="05f873b4-a386-453d-a2e0-769001d3b38e" providerId="ADAL" clId="{10E956D8-9C5E-4DB6-9A51-C77B4FC12098}" dt="2023-12-12T20:32:21.666" v="752" actId="1076"/>
          <ac:picMkLst>
            <pc:docMk/>
            <pc:sldMk cId="4115525310" sldId="345"/>
            <ac:picMk id="20" creationId="{7BB00900-502D-F49A-BD97-83BDB6880D3C}"/>
          </ac:picMkLst>
        </pc:picChg>
        <pc:picChg chg="add del mod">
          <ac:chgData name="Chitambar, Eric" userId="05f873b4-a386-453d-a2e0-769001d3b38e" providerId="ADAL" clId="{10E956D8-9C5E-4DB6-9A51-C77B4FC12098}" dt="2023-12-12T15:59:58.662" v="330" actId="478"/>
          <ac:picMkLst>
            <pc:docMk/>
            <pc:sldMk cId="4115525310" sldId="345"/>
            <ac:picMk id="22" creationId="{9CBDB05B-8989-283A-8F9F-442950F82D00}"/>
          </ac:picMkLst>
        </pc:picChg>
        <pc:picChg chg="mod ord replST">
          <ac:chgData name="Chitambar, Eric" userId="05f873b4-a386-453d-a2e0-769001d3b38e" providerId="ADAL" clId="{10E956D8-9C5E-4DB6-9A51-C77B4FC12098}" dt="2023-12-12T20:49:08.340" v="798" actId="1076"/>
          <ac:picMkLst>
            <pc:docMk/>
            <pc:sldMk cId="4115525310" sldId="345"/>
            <ac:picMk id="24" creationId="{895F3A7E-3234-FED4-1BCD-BAA47C04A8EC}"/>
          </ac:picMkLst>
        </pc:picChg>
        <pc:picChg chg="del mod replST">
          <ac:chgData name="Chitambar, Eric" userId="05f873b4-a386-453d-a2e0-769001d3b38e" providerId="ADAL" clId="{10E956D8-9C5E-4DB6-9A51-C77B4FC12098}" dt="2023-12-12T17:04:54.005" v="475" actId="478"/>
          <ac:picMkLst>
            <pc:docMk/>
            <pc:sldMk cId="4115525310" sldId="345"/>
            <ac:picMk id="30" creationId="{EE5FF5E8-B787-AAE3-4ADA-C1BB5B502110}"/>
          </ac:picMkLst>
        </pc:picChg>
        <pc:picChg chg="mod ord replST">
          <ac:chgData name="Chitambar, Eric" userId="05f873b4-a386-453d-a2e0-769001d3b38e" providerId="ADAL" clId="{10E956D8-9C5E-4DB6-9A51-C77B4FC12098}" dt="2023-12-12T20:32:21.666" v="752" actId="1076"/>
          <ac:picMkLst>
            <pc:docMk/>
            <pc:sldMk cId="4115525310" sldId="345"/>
            <ac:picMk id="32" creationId="{E9E717FF-0B69-3838-08DC-771A3C8A9FB7}"/>
          </ac:picMkLst>
        </pc:picChg>
        <pc:picChg chg="mod replST">
          <ac:chgData name="Chitambar, Eric" userId="05f873b4-a386-453d-a2e0-769001d3b38e" providerId="ADAL" clId="{10E956D8-9C5E-4DB6-9A51-C77B4FC12098}" dt="2023-12-12T20:49:08.340" v="798" actId="1076"/>
          <ac:picMkLst>
            <pc:docMk/>
            <pc:sldMk cId="4115525310" sldId="345"/>
            <ac:picMk id="34" creationId="{2756DD6C-81B9-BA8E-44E5-F90A2FDE63DD}"/>
          </ac:picMkLst>
        </pc:picChg>
        <pc:picChg chg="add del mod">
          <ac:chgData name="Chitambar, Eric" userId="05f873b4-a386-453d-a2e0-769001d3b38e" providerId="ADAL" clId="{10E956D8-9C5E-4DB6-9A51-C77B4FC12098}" dt="2023-12-12T20:30:09.240" v="710" actId="478"/>
          <ac:picMkLst>
            <pc:docMk/>
            <pc:sldMk cId="4115525310" sldId="345"/>
            <ac:picMk id="36" creationId="{8EFD1A33-F5EA-1C93-974A-6C9841E102E0}"/>
          </ac:picMkLst>
        </pc:picChg>
        <pc:picChg chg="add del mod">
          <ac:chgData name="Chitambar, Eric" userId="05f873b4-a386-453d-a2e0-769001d3b38e" providerId="ADAL" clId="{10E956D8-9C5E-4DB6-9A51-C77B4FC12098}" dt="2023-12-12T17:06:11.278" v="531" actId="478"/>
          <ac:picMkLst>
            <pc:docMk/>
            <pc:sldMk cId="4115525310" sldId="345"/>
            <ac:picMk id="39" creationId="{EBE7D856-CDED-F576-D41C-444B0047374F}"/>
          </ac:picMkLst>
        </pc:picChg>
        <pc:picChg chg="mod ord replST">
          <ac:chgData name="Chitambar, Eric" userId="05f873b4-a386-453d-a2e0-769001d3b38e" providerId="ADAL" clId="{10E956D8-9C5E-4DB6-9A51-C77B4FC12098}" dt="2023-12-12T20:49:01.380" v="797" actId="1076"/>
          <ac:picMkLst>
            <pc:docMk/>
            <pc:sldMk cId="4115525310" sldId="345"/>
            <ac:picMk id="41" creationId="{34ABBD6A-BAC0-E5B5-355C-BEB5BDB88284}"/>
          </ac:picMkLst>
        </pc:picChg>
        <pc:picChg chg="add del mod">
          <ac:chgData name="Chitambar, Eric" userId="05f873b4-a386-453d-a2e0-769001d3b38e" providerId="ADAL" clId="{10E956D8-9C5E-4DB6-9A51-C77B4FC12098}" dt="2023-12-12T20:46:32.785" v="793" actId="478"/>
          <ac:picMkLst>
            <pc:docMk/>
            <pc:sldMk cId="4115525310" sldId="345"/>
            <ac:picMk id="43" creationId="{FE5BD72B-F3B9-1BDE-2A68-5FBAE9DE6C59}"/>
          </ac:picMkLst>
        </pc:picChg>
        <pc:picChg chg="add del mod">
          <ac:chgData name="Chitambar, Eric" userId="05f873b4-a386-453d-a2e0-769001d3b38e" providerId="ADAL" clId="{10E956D8-9C5E-4DB6-9A51-C77B4FC12098}" dt="2023-12-12T17:10:22.286" v="574" actId="478"/>
          <ac:picMkLst>
            <pc:docMk/>
            <pc:sldMk cId="4115525310" sldId="345"/>
            <ac:picMk id="44" creationId="{54E19656-1EAE-CB75-115E-76C2F2BDCC0C}"/>
          </ac:picMkLst>
        </pc:picChg>
        <pc:picChg chg="mod ord replST">
          <ac:chgData name="Chitambar, Eric" userId="05f873b4-a386-453d-a2e0-769001d3b38e" providerId="ADAL" clId="{10E956D8-9C5E-4DB6-9A51-C77B4FC12098}" dt="2023-12-12T20:49:01.380" v="797" actId="1076"/>
          <ac:picMkLst>
            <pc:docMk/>
            <pc:sldMk cId="4115525310" sldId="345"/>
            <ac:picMk id="46" creationId="{D69CC4A4-6ABB-8CD7-A465-6CD504D0B8D4}"/>
          </ac:picMkLst>
        </pc:picChg>
        <pc:picChg chg="add del mod">
          <ac:chgData name="Chitambar, Eric" userId="05f873b4-a386-453d-a2e0-769001d3b38e" providerId="ADAL" clId="{10E956D8-9C5E-4DB6-9A51-C77B4FC12098}" dt="2023-12-12T17:10:41.905" v="605" actId="478"/>
          <ac:picMkLst>
            <pc:docMk/>
            <pc:sldMk cId="4115525310" sldId="345"/>
            <ac:picMk id="47" creationId="{4F5BDE95-17BC-E301-2EFA-0CF693AF415D}"/>
          </ac:picMkLst>
        </pc:picChg>
        <pc:picChg chg="del mod ord replST">
          <ac:chgData name="Chitambar, Eric" userId="05f873b4-a386-453d-a2e0-769001d3b38e" providerId="ADAL" clId="{10E956D8-9C5E-4DB6-9A51-C77B4FC12098}" dt="2023-12-12T20:19:58.546" v="674" actId="478"/>
          <ac:picMkLst>
            <pc:docMk/>
            <pc:sldMk cId="4115525310" sldId="345"/>
            <ac:picMk id="49" creationId="{02BE5C0D-6587-787F-2164-D890FD38BC8F}"/>
          </ac:picMkLst>
        </pc:picChg>
        <pc:picChg chg="add del mod">
          <ac:chgData name="Chitambar, Eric" userId="05f873b4-a386-453d-a2e0-769001d3b38e" providerId="ADAL" clId="{10E956D8-9C5E-4DB6-9A51-C77B4FC12098}" dt="2023-12-12T20:19:58.546" v="674" actId="478"/>
          <ac:picMkLst>
            <pc:docMk/>
            <pc:sldMk cId="4115525310" sldId="345"/>
            <ac:picMk id="52" creationId="{A359FF5B-C091-C1CD-CB1A-01BC48DB5BE6}"/>
          </ac:picMkLst>
        </pc:picChg>
      </pc:sldChg>
      <pc:sldChg chg="addSp delSp modSp new mod ord">
        <pc:chgData name="Chitambar, Eric" userId="05f873b4-a386-453d-a2e0-769001d3b38e" providerId="ADAL" clId="{10E956D8-9C5E-4DB6-9A51-C77B4FC12098}" dt="2023-12-12T21:36:22.644" v="1050" actId="1076"/>
        <pc:sldMkLst>
          <pc:docMk/>
          <pc:sldMk cId="1402871594" sldId="346"/>
        </pc:sldMkLst>
        <pc:spChg chg="del">
          <ac:chgData name="Chitambar, Eric" userId="05f873b4-a386-453d-a2e0-769001d3b38e" providerId="ADAL" clId="{10E956D8-9C5E-4DB6-9A51-C77B4FC12098}" dt="2023-12-12T16:52:01.534" v="336" actId="478"/>
          <ac:spMkLst>
            <pc:docMk/>
            <pc:sldMk cId="1402871594" sldId="346"/>
            <ac:spMk id="2" creationId="{EBC07B7C-766C-70AE-32EE-64D82AED9E4D}"/>
          </ac:spMkLst>
        </pc:spChg>
        <pc:spChg chg="add mod">
          <ac:chgData name="Chitambar, Eric" userId="05f873b4-a386-453d-a2e0-769001d3b38e" providerId="ADAL" clId="{10E956D8-9C5E-4DB6-9A51-C77B4FC12098}" dt="2023-12-12T21:36:22.644" v="1050" actId="1076"/>
          <ac:spMkLst>
            <pc:docMk/>
            <pc:sldMk cId="1402871594" sldId="346"/>
            <ac:spMk id="3" creationId="{9CE8DEFD-65E8-22D5-1287-7149C419065F}"/>
          </ac:spMkLst>
        </pc:spChg>
        <pc:spChg chg="del">
          <ac:chgData name="Chitambar, Eric" userId="05f873b4-a386-453d-a2e0-769001d3b38e" providerId="ADAL" clId="{10E956D8-9C5E-4DB6-9A51-C77B4FC12098}" dt="2023-12-12T16:51:52.976" v="335" actId="478"/>
          <ac:spMkLst>
            <pc:docMk/>
            <pc:sldMk cId="1402871594" sldId="346"/>
            <ac:spMk id="3" creationId="{EE3A2321-B9BB-9FD2-8456-F79DFD56DFCC}"/>
          </ac:spMkLst>
        </pc:spChg>
        <pc:spChg chg="add mod">
          <ac:chgData name="Chitambar, Eric" userId="05f873b4-a386-453d-a2e0-769001d3b38e" providerId="ADAL" clId="{10E956D8-9C5E-4DB6-9A51-C77B4FC12098}" dt="2023-12-12T16:52:07.736" v="358" actId="20577"/>
          <ac:spMkLst>
            <pc:docMk/>
            <pc:sldMk cId="1402871594" sldId="346"/>
            <ac:spMk id="4" creationId="{F35B72B6-39F9-F70B-6DC8-0DD635E0E57A}"/>
          </ac:spMkLst>
        </pc:spChg>
        <pc:spChg chg="add mod">
          <ac:chgData name="Chitambar, Eric" userId="05f873b4-a386-453d-a2e0-769001d3b38e" providerId="ADAL" clId="{10E956D8-9C5E-4DB6-9A51-C77B4FC12098}" dt="2023-12-12T21:28:39.086" v="880" actId="1076"/>
          <ac:spMkLst>
            <pc:docMk/>
            <pc:sldMk cId="1402871594" sldId="346"/>
            <ac:spMk id="8" creationId="{60AF2669-D34F-4E3B-3B7B-2CE01AFE6D57}"/>
          </ac:spMkLst>
        </pc:spChg>
        <pc:spChg chg="add mod">
          <ac:chgData name="Chitambar, Eric" userId="05f873b4-a386-453d-a2e0-769001d3b38e" providerId="ADAL" clId="{10E956D8-9C5E-4DB6-9A51-C77B4FC12098}" dt="2023-12-12T21:36:16.608" v="1049" actId="1076"/>
          <ac:spMkLst>
            <pc:docMk/>
            <pc:sldMk cId="1402871594" sldId="346"/>
            <ac:spMk id="9" creationId="{28EDC27D-5B99-A29B-DDC0-0AF7ABF0834C}"/>
          </ac:spMkLst>
        </pc:spChg>
        <pc:spChg chg="add mod">
          <ac:chgData name="Chitambar, Eric" userId="05f873b4-a386-453d-a2e0-769001d3b38e" providerId="ADAL" clId="{10E956D8-9C5E-4DB6-9A51-C77B4FC12098}" dt="2023-12-12T21:36:07.525" v="1048" actId="14100"/>
          <ac:spMkLst>
            <pc:docMk/>
            <pc:sldMk cId="1402871594" sldId="346"/>
            <ac:spMk id="10" creationId="{BC519E2D-2848-4946-B35D-7DBAE6B97993}"/>
          </ac:spMkLst>
        </pc:spChg>
        <pc:picChg chg="add mod">
          <ac:chgData name="Chitambar, Eric" userId="05f873b4-a386-453d-a2e0-769001d3b38e" providerId="ADAL" clId="{10E956D8-9C5E-4DB6-9A51-C77B4FC12098}" dt="2023-12-12T21:36:22.644" v="1050" actId="1076"/>
          <ac:picMkLst>
            <pc:docMk/>
            <pc:sldMk cId="1402871594" sldId="346"/>
            <ac:picMk id="2" creationId="{00044FD9-F3E4-5428-1E36-0B660F316DAE}"/>
          </ac:picMkLst>
        </pc:picChg>
        <pc:picChg chg="add del mod">
          <ac:chgData name="Chitambar, Eric" userId="05f873b4-a386-453d-a2e0-769001d3b38e" providerId="ADAL" clId="{10E956D8-9C5E-4DB6-9A51-C77B4FC12098}" dt="2023-12-12T20:50:51.607" v="829" actId="478"/>
          <ac:picMkLst>
            <pc:docMk/>
            <pc:sldMk cId="1402871594" sldId="346"/>
            <ac:picMk id="5" creationId="{4AB5E0DD-680D-0888-EDF6-5DDC3521D38D}"/>
          </ac:picMkLst>
        </pc:picChg>
        <pc:picChg chg="add del mod">
          <ac:chgData name="Chitambar, Eric" userId="05f873b4-a386-453d-a2e0-769001d3b38e" providerId="ADAL" clId="{10E956D8-9C5E-4DB6-9A51-C77B4FC12098}" dt="2023-12-12T21:26:44.891" v="867" actId="478"/>
          <ac:picMkLst>
            <pc:docMk/>
            <pc:sldMk cId="1402871594" sldId="346"/>
            <ac:picMk id="5" creationId="{B98ACD55-209A-FA9B-2FA6-C3D8FB1A9FEF}"/>
          </ac:picMkLst>
        </pc:picChg>
        <pc:picChg chg="mod ord replST">
          <ac:chgData name="Chitambar, Eric" userId="05f873b4-a386-453d-a2e0-769001d3b38e" providerId="ADAL" clId="{10E956D8-9C5E-4DB6-9A51-C77B4FC12098}" dt="2023-12-12T20:50:51.607" v="831" actId="962"/>
          <ac:picMkLst>
            <pc:docMk/>
            <pc:sldMk cId="1402871594" sldId="346"/>
            <ac:picMk id="7" creationId="{FB4B8761-BDC2-E288-D1B8-064E3DB09D2F}"/>
          </ac:picMkLst>
        </pc:picChg>
        <pc:picChg chg="mod ord replST">
          <ac:chgData name="Chitambar, Eric" userId="05f873b4-a386-453d-a2e0-769001d3b38e" providerId="ADAL" clId="{10E956D8-9C5E-4DB6-9A51-C77B4FC12098}" dt="2023-12-12T21:28:39.086" v="880" actId="1076"/>
          <ac:picMkLst>
            <pc:docMk/>
            <pc:sldMk cId="1402871594" sldId="346"/>
            <ac:picMk id="11" creationId="{55DB7B01-E0F1-E8A4-7719-5C136B56F77B}"/>
          </ac:picMkLst>
        </pc:picChg>
        <pc:picChg chg="add del mod">
          <ac:chgData name="Chitambar, Eric" userId="05f873b4-a386-453d-a2e0-769001d3b38e" providerId="ADAL" clId="{10E956D8-9C5E-4DB6-9A51-C77B4FC12098}" dt="2023-12-12T21:30:09.024" v="908" actId="478"/>
          <ac:picMkLst>
            <pc:docMk/>
            <pc:sldMk cId="1402871594" sldId="346"/>
            <ac:picMk id="12" creationId="{283EBC72-7FA0-DA70-EBEB-03E0FB522B65}"/>
          </ac:picMkLst>
        </pc:picChg>
        <pc:picChg chg="mod ord replST">
          <ac:chgData name="Chitambar, Eric" userId="05f873b4-a386-453d-a2e0-769001d3b38e" providerId="ADAL" clId="{10E956D8-9C5E-4DB6-9A51-C77B4FC12098}" dt="2023-12-12T21:36:16.608" v="1049" actId="1076"/>
          <ac:picMkLst>
            <pc:docMk/>
            <pc:sldMk cId="1402871594" sldId="346"/>
            <ac:picMk id="14" creationId="{8518985F-5C7B-CC01-DDC8-B51893FDD96E}"/>
          </ac:picMkLst>
        </pc:picChg>
        <pc:picChg chg="add del mod">
          <ac:chgData name="Chitambar, Eric" userId="05f873b4-a386-453d-a2e0-769001d3b38e" providerId="ADAL" clId="{10E956D8-9C5E-4DB6-9A51-C77B4FC12098}" dt="2023-12-12T21:31:45.666" v="939" actId="478"/>
          <ac:picMkLst>
            <pc:docMk/>
            <pc:sldMk cId="1402871594" sldId="346"/>
            <ac:picMk id="15" creationId="{CFE39E2A-C9B4-9A8B-ABCD-4913CA26A9DC}"/>
          </ac:picMkLst>
        </pc:picChg>
        <pc:picChg chg="del mod ord replST">
          <ac:chgData name="Chitambar, Eric" userId="05f873b4-a386-453d-a2e0-769001d3b38e" providerId="ADAL" clId="{10E956D8-9C5E-4DB6-9A51-C77B4FC12098}" dt="2023-12-12T21:32:22.469" v="967" actId="478"/>
          <ac:picMkLst>
            <pc:docMk/>
            <pc:sldMk cId="1402871594" sldId="346"/>
            <ac:picMk id="17" creationId="{E05319B2-49E0-43AB-1EA9-88D186392E61}"/>
          </ac:picMkLst>
        </pc:picChg>
        <pc:picChg chg="mod ord replST">
          <ac:chgData name="Chitambar, Eric" userId="05f873b4-a386-453d-a2e0-769001d3b38e" providerId="ADAL" clId="{10E956D8-9C5E-4DB6-9A51-C77B4FC12098}" dt="2023-12-12T21:36:01.270" v="1047" actId="1076"/>
          <ac:picMkLst>
            <pc:docMk/>
            <pc:sldMk cId="1402871594" sldId="346"/>
            <ac:picMk id="19" creationId="{E20AC218-BA5C-A755-6756-C0414DA00917}"/>
          </ac:picMkLst>
        </pc:picChg>
        <pc:picChg chg="del mod replST">
          <ac:chgData name="Chitambar, Eric" userId="05f873b4-a386-453d-a2e0-769001d3b38e" providerId="ADAL" clId="{10E956D8-9C5E-4DB6-9A51-C77B4FC12098}" dt="2023-12-12T21:34:50.294" v="1018" actId="478"/>
          <ac:picMkLst>
            <pc:docMk/>
            <pc:sldMk cId="1402871594" sldId="346"/>
            <ac:picMk id="21" creationId="{0FC71E5C-9B2C-0F04-ECFD-7331950B2405}"/>
          </ac:picMkLst>
        </pc:picChg>
        <pc:picChg chg="mod ord replST">
          <ac:chgData name="Chitambar, Eric" userId="05f873b4-a386-453d-a2e0-769001d3b38e" providerId="ADAL" clId="{10E956D8-9C5E-4DB6-9A51-C77B4FC12098}" dt="2023-12-12T21:36:01.270" v="1047" actId="1076"/>
          <ac:picMkLst>
            <pc:docMk/>
            <pc:sldMk cId="1402871594" sldId="346"/>
            <ac:picMk id="23" creationId="{6CDBCC4E-36FF-DF42-1AE3-B81ECBB5596F}"/>
          </ac:picMkLst>
        </pc:picChg>
        <pc:picChg chg="mod replST">
          <ac:chgData name="Chitambar, Eric" userId="05f873b4-a386-453d-a2e0-769001d3b38e" providerId="ADAL" clId="{10E956D8-9C5E-4DB6-9A51-C77B4FC12098}" dt="2023-12-12T21:36:01.270" v="1047" actId="1076"/>
          <ac:picMkLst>
            <pc:docMk/>
            <pc:sldMk cId="1402871594" sldId="346"/>
            <ac:picMk id="25" creationId="{5671DBC1-BAFD-F511-1B48-8E2DD6D32939}"/>
          </ac:picMkLst>
        </pc:picChg>
      </pc:sldChg>
      <pc:sldChg chg="modSp add mod">
        <pc:chgData name="Chitambar, Eric" userId="05f873b4-a386-453d-a2e0-769001d3b38e" providerId="ADAL" clId="{10E956D8-9C5E-4DB6-9A51-C77B4FC12098}" dt="2023-12-12T16:52:25.496" v="386" actId="20577"/>
        <pc:sldMkLst>
          <pc:docMk/>
          <pc:sldMk cId="3232402471" sldId="347"/>
        </pc:sldMkLst>
        <pc:spChg chg="mod">
          <ac:chgData name="Chitambar, Eric" userId="05f873b4-a386-453d-a2e0-769001d3b38e" providerId="ADAL" clId="{10E956D8-9C5E-4DB6-9A51-C77B4FC12098}" dt="2023-12-12T16:52:25.496" v="386" actId="20577"/>
          <ac:spMkLst>
            <pc:docMk/>
            <pc:sldMk cId="3232402471" sldId="347"/>
            <ac:spMk id="4" creationId="{F35B72B6-39F9-F70B-6DC8-0DD635E0E57A}"/>
          </ac:spMkLst>
        </pc:spChg>
      </pc:sldChg>
      <pc:sldChg chg="addSp delSp modSp add mod">
        <pc:chgData name="Chitambar, Eric" userId="05f873b4-a386-453d-a2e0-769001d3b38e" providerId="ADAL" clId="{10E956D8-9C5E-4DB6-9A51-C77B4FC12098}" dt="2023-12-13T01:52:11.636" v="1603" actId="692"/>
        <pc:sldMkLst>
          <pc:docMk/>
          <pc:sldMk cId="345414492" sldId="348"/>
        </pc:sldMkLst>
        <pc:spChg chg="del">
          <ac:chgData name="Chitambar, Eric" userId="05f873b4-a386-453d-a2e0-769001d3b38e" providerId="ADAL" clId="{10E956D8-9C5E-4DB6-9A51-C77B4FC12098}" dt="2023-12-12T21:50:38.280" v="1088" actId="478"/>
          <ac:spMkLst>
            <pc:docMk/>
            <pc:sldMk cId="345414492" sldId="348"/>
            <ac:spMk id="3" creationId="{9CE8DEFD-65E8-22D5-1287-7149C419065F}"/>
          </ac:spMkLst>
        </pc:spChg>
        <pc:spChg chg="del">
          <ac:chgData name="Chitambar, Eric" userId="05f873b4-a386-453d-a2e0-769001d3b38e" providerId="ADAL" clId="{10E956D8-9C5E-4DB6-9A51-C77B4FC12098}" dt="2023-12-12T21:50:38.280" v="1088" actId="478"/>
          <ac:spMkLst>
            <pc:docMk/>
            <pc:sldMk cId="345414492" sldId="348"/>
            <ac:spMk id="8" creationId="{60AF2669-D34F-4E3B-3B7B-2CE01AFE6D57}"/>
          </ac:spMkLst>
        </pc:spChg>
        <pc:spChg chg="del">
          <ac:chgData name="Chitambar, Eric" userId="05f873b4-a386-453d-a2e0-769001d3b38e" providerId="ADAL" clId="{10E956D8-9C5E-4DB6-9A51-C77B4FC12098}" dt="2023-12-12T21:50:38.280" v="1088" actId="478"/>
          <ac:spMkLst>
            <pc:docMk/>
            <pc:sldMk cId="345414492" sldId="348"/>
            <ac:spMk id="9" creationId="{28EDC27D-5B99-A29B-DDC0-0AF7ABF0834C}"/>
          </ac:spMkLst>
        </pc:spChg>
        <pc:spChg chg="del">
          <ac:chgData name="Chitambar, Eric" userId="05f873b4-a386-453d-a2e0-769001d3b38e" providerId="ADAL" clId="{10E956D8-9C5E-4DB6-9A51-C77B4FC12098}" dt="2023-12-12T21:50:38.280" v="1088" actId="478"/>
          <ac:spMkLst>
            <pc:docMk/>
            <pc:sldMk cId="345414492" sldId="348"/>
            <ac:spMk id="10" creationId="{BC519E2D-2848-4946-B35D-7DBAE6B97993}"/>
          </ac:spMkLst>
        </pc:spChg>
        <pc:picChg chg="del">
          <ac:chgData name="Chitambar, Eric" userId="05f873b4-a386-453d-a2e0-769001d3b38e" providerId="ADAL" clId="{10E956D8-9C5E-4DB6-9A51-C77B4FC12098}" dt="2023-12-12T21:50:38.280" v="1088" actId="478"/>
          <ac:picMkLst>
            <pc:docMk/>
            <pc:sldMk cId="345414492" sldId="348"/>
            <ac:picMk id="2" creationId="{00044FD9-F3E4-5428-1E36-0B660F316DAE}"/>
          </ac:picMkLst>
        </pc:picChg>
        <pc:picChg chg="mod ord replST">
          <ac:chgData name="Chitambar, Eric" userId="05f873b4-a386-453d-a2e0-769001d3b38e" providerId="ADAL" clId="{10E956D8-9C5E-4DB6-9A51-C77B4FC12098}" dt="2023-12-12T21:50:24.816" v="1087" actId="962"/>
          <ac:picMkLst>
            <pc:docMk/>
            <pc:sldMk cId="345414492" sldId="348"/>
            <ac:picMk id="6" creationId="{72F971F8-563B-4C10-72AA-30A91DC025CD}"/>
          </ac:picMkLst>
        </pc:picChg>
        <pc:picChg chg="del mod">
          <ac:chgData name="Chitambar, Eric" userId="05f873b4-a386-453d-a2e0-769001d3b38e" providerId="ADAL" clId="{10E956D8-9C5E-4DB6-9A51-C77B4FC12098}" dt="2023-12-12T21:50:24.815" v="1085" actId="478"/>
          <ac:picMkLst>
            <pc:docMk/>
            <pc:sldMk cId="345414492" sldId="348"/>
            <ac:picMk id="7" creationId="{FB4B8761-BDC2-E288-D1B8-064E3DB09D2F}"/>
          </ac:picMkLst>
        </pc:picChg>
        <pc:picChg chg="del">
          <ac:chgData name="Chitambar, Eric" userId="05f873b4-a386-453d-a2e0-769001d3b38e" providerId="ADAL" clId="{10E956D8-9C5E-4DB6-9A51-C77B4FC12098}" dt="2023-12-12T21:50:38.280" v="1088" actId="478"/>
          <ac:picMkLst>
            <pc:docMk/>
            <pc:sldMk cId="345414492" sldId="348"/>
            <ac:picMk id="11" creationId="{55DB7B01-E0F1-E8A4-7719-5C136B56F77B}"/>
          </ac:picMkLst>
        </pc:picChg>
        <pc:picChg chg="add del mod">
          <ac:chgData name="Chitambar, Eric" userId="05f873b4-a386-453d-a2e0-769001d3b38e" providerId="ADAL" clId="{10E956D8-9C5E-4DB6-9A51-C77B4FC12098}" dt="2023-12-12T21:50:58.972" v="1116" actId="478"/>
          <ac:picMkLst>
            <pc:docMk/>
            <pc:sldMk cId="345414492" sldId="348"/>
            <ac:picMk id="12" creationId="{C52D464D-31C0-A597-7752-22BBD0EB3999}"/>
          </ac:picMkLst>
        </pc:picChg>
        <pc:picChg chg="del">
          <ac:chgData name="Chitambar, Eric" userId="05f873b4-a386-453d-a2e0-769001d3b38e" providerId="ADAL" clId="{10E956D8-9C5E-4DB6-9A51-C77B4FC12098}" dt="2023-12-12T21:50:38.280" v="1088" actId="478"/>
          <ac:picMkLst>
            <pc:docMk/>
            <pc:sldMk cId="345414492" sldId="348"/>
            <ac:picMk id="14" creationId="{8518985F-5C7B-CC01-DDC8-B51893FDD96E}"/>
          </ac:picMkLst>
        </pc:picChg>
        <pc:picChg chg="mod ord replST">
          <ac:chgData name="Chitambar, Eric" userId="05f873b4-a386-453d-a2e0-769001d3b38e" providerId="ADAL" clId="{10E956D8-9C5E-4DB6-9A51-C77B4FC12098}" dt="2023-12-12T21:50:58.973" v="1118" actId="962"/>
          <ac:picMkLst>
            <pc:docMk/>
            <pc:sldMk cId="345414492" sldId="348"/>
            <ac:picMk id="15" creationId="{F7A239FE-D2B1-5EB3-E6D9-59C45AAAD1D1}"/>
          </ac:picMkLst>
        </pc:picChg>
        <pc:picChg chg="del mod replST">
          <ac:chgData name="Chitambar, Eric" userId="05f873b4-a386-453d-a2e0-769001d3b38e" providerId="ADAL" clId="{10E956D8-9C5E-4DB6-9A51-C77B4FC12098}" dt="2023-12-12T21:52:58.598" v="1167" actId="478"/>
          <ac:picMkLst>
            <pc:docMk/>
            <pc:sldMk cId="345414492" sldId="348"/>
            <ac:picMk id="17" creationId="{5D2F6FB0-7A75-980B-D1C3-780D324BBCFD}"/>
          </ac:picMkLst>
        </pc:picChg>
        <pc:picChg chg="del">
          <ac:chgData name="Chitambar, Eric" userId="05f873b4-a386-453d-a2e0-769001d3b38e" providerId="ADAL" clId="{10E956D8-9C5E-4DB6-9A51-C77B4FC12098}" dt="2023-12-12T21:50:38.280" v="1088" actId="478"/>
          <ac:picMkLst>
            <pc:docMk/>
            <pc:sldMk cId="345414492" sldId="348"/>
            <ac:picMk id="19" creationId="{E20AC218-BA5C-A755-6756-C0414DA00917}"/>
          </ac:picMkLst>
        </pc:picChg>
        <pc:picChg chg="del mod ord replST">
          <ac:chgData name="Chitambar, Eric" userId="05f873b4-a386-453d-a2e0-769001d3b38e" providerId="ADAL" clId="{10E956D8-9C5E-4DB6-9A51-C77B4FC12098}" dt="2023-12-12T21:53:11.551" v="1195" actId="478"/>
          <ac:picMkLst>
            <pc:docMk/>
            <pc:sldMk cId="345414492" sldId="348"/>
            <ac:picMk id="20" creationId="{818369F6-120C-90CC-8113-EDB567AFE079}"/>
          </ac:picMkLst>
        </pc:picChg>
        <pc:picChg chg="mod ord replST">
          <ac:chgData name="Chitambar, Eric" userId="05f873b4-a386-453d-a2e0-769001d3b38e" providerId="ADAL" clId="{10E956D8-9C5E-4DB6-9A51-C77B4FC12098}" dt="2023-12-12T21:53:14.368" v="1198" actId="1076"/>
          <ac:picMkLst>
            <pc:docMk/>
            <pc:sldMk cId="345414492" sldId="348"/>
            <ac:picMk id="22" creationId="{6BC57B12-5B28-555E-8713-29805FE3782F}"/>
          </ac:picMkLst>
        </pc:picChg>
        <pc:picChg chg="del">
          <ac:chgData name="Chitambar, Eric" userId="05f873b4-a386-453d-a2e0-769001d3b38e" providerId="ADAL" clId="{10E956D8-9C5E-4DB6-9A51-C77B4FC12098}" dt="2023-12-12T21:50:38.280" v="1088" actId="478"/>
          <ac:picMkLst>
            <pc:docMk/>
            <pc:sldMk cId="345414492" sldId="348"/>
            <ac:picMk id="23" creationId="{6CDBCC4E-36FF-DF42-1AE3-B81ECBB5596F}"/>
          </ac:picMkLst>
        </pc:picChg>
        <pc:picChg chg="del">
          <ac:chgData name="Chitambar, Eric" userId="05f873b4-a386-453d-a2e0-769001d3b38e" providerId="ADAL" clId="{10E956D8-9C5E-4DB6-9A51-C77B4FC12098}" dt="2023-12-12T21:50:38.280" v="1088" actId="478"/>
          <ac:picMkLst>
            <pc:docMk/>
            <pc:sldMk cId="345414492" sldId="348"/>
            <ac:picMk id="25" creationId="{5671DBC1-BAFD-F511-1B48-8E2DD6D32939}"/>
          </ac:picMkLst>
        </pc:picChg>
        <pc:picChg chg="del mod replST">
          <ac:chgData name="Chitambar, Eric" userId="05f873b4-a386-453d-a2e0-769001d3b38e" providerId="ADAL" clId="{10E956D8-9C5E-4DB6-9A51-C77B4FC12098}" dt="2023-12-12T21:54:41.975" v="1282" actId="478"/>
          <ac:picMkLst>
            <pc:docMk/>
            <pc:sldMk cId="345414492" sldId="348"/>
            <ac:picMk id="26" creationId="{393CC5D3-10B8-B346-5884-B10CF0A94A04}"/>
          </ac:picMkLst>
        </pc:picChg>
        <pc:picChg chg="add del mod">
          <ac:chgData name="Chitambar, Eric" userId="05f873b4-a386-453d-a2e0-769001d3b38e" providerId="ADAL" clId="{10E956D8-9C5E-4DB6-9A51-C77B4FC12098}" dt="2023-12-12T21:54:29.777" v="1250" actId="478"/>
          <ac:picMkLst>
            <pc:docMk/>
            <pc:sldMk cId="345414492" sldId="348"/>
            <ac:picMk id="27" creationId="{AFECB28D-00B4-B643-BAA3-8EDB71AAE790}"/>
          </ac:picMkLst>
        </pc:picChg>
        <pc:picChg chg="del mod ord replST">
          <ac:chgData name="Chitambar, Eric" userId="05f873b4-a386-453d-a2e0-769001d3b38e" providerId="ADAL" clId="{10E956D8-9C5E-4DB6-9A51-C77B4FC12098}" dt="2023-12-12T21:54:49.075" v="1310" actId="478"/>
          <ac:picMkLst>
            <pc:docMk/>
            <pc:sldMk cId="345414492" sldId="348"/>
            <ac:picMk id="29" creationId="{689FBF92-FFB8-129F-B394-EE261FDE7444}"/>
          </ac:picMkLst>
        </pc:picChg>
        <pc:picChg chg="mod ord replST">
          <ac:chgData name="Chitambar, Eric" userId="05f873b4-a386-453d-a2e0-769001d3b38e" providerId="ADAL" clId="{10E956D8-9C5E-4DB6-9A51-C77B4FC12098}" dt="2023-12-12T21:54:51.488" v="1313" actId="1076"/>
          <ac:picMkLst>
            <pc:docMk/>
            <pc:sldMk cId="345414492" sldId="348"/>
            <ac:picMk id="31" creationId="{CE72934A-A001-8BF2-8353-379323C27272}"/>
          </ac:picMkLst>
        </pc:picChg>
        <pc:picChg chg="mod ord replST">
          <ac:chgData name="Chitambar, Eric" userId="05f873b4-a386-453d-a2e0-769001d3b38e" providerId="ADAL" clId="{10E956D8-9C5E-4DB6-9A51-C77B4FC12098}" dt="2023-12-12T21:56:35.434" v="1346" actId="1076"/>
          <ac:picMkLst>
            <pc:docMk/>
            <pc:sldMk cId="345414492" sldId="348"/>
            <ac:picMk id="33" creationId="{D2649F3C-E42D-27A6-7A0E-3F23D624C68F}"/>
          </ac:picMkLst>
        </pc:picChg>
        <pc:picChg chg="add del mod">
          <ac:chgData name="Chitambar, Eric" userId="05f873b4-a386-453d-a2e0-769001d3b38e" providerId="ADAL" clId="{10E956D8-9C5E-4DB6-9A51-C77B4FC12098}" dt="2023-12-12T21:55:05.970" v="1342" actId="478"/>
          <ac:picMkLst>
            <pc:docMk/>
            <pc:sldMk cId="345414492" sldId="348"/>
            <ac:picMk id="34" creationId="{55762D90-0D55-18FA-AFFA-7547B425016E}"/>
          </ac:picMkLst>
        </pc:picChg>
        <pc:picChg chg="mod ord replST">
          <ac:chgData name="Chitambar, Eric" userId="05f873b4-a386-453d-a2e0-769001d3b38e" providerId="ADAL" clId="{10E956D8-9C5E-4DB6-9A51-C77B4FC12098}" dt="2023-12-12T21:55:05.972" v="1344" actId="962"/>
          <ac:picMkLst>
            <pc:docMk/>
            <pc:sldMk cId="345414492" sldId="348"/>
            <ac:picMk id="36" creationId="{6B62C42A-DB1B-7634-8C84-FC252388B224}"/>
          </ac:picMkLst>
        </pc:picChg>
        <pc:picChg chg="add del mod">
          <ac:chgData name="Chitambar, Eric" userId="05f873b4-a386-453d-a2e0-769001d3b38e" providerId="ADAL" clId="{10E956D8-9C5E-4DB6-9A51-C77B4FC12098}" dt="2023-12-12T21:58:12.151" v="1374" actId="478"/>
          <ac:picMkLst>
            <pc:docMk/>
            <pc:sldMk cId="345414492" sldId="348"/>
            <ac:picMk id="37" creationId="{18451B92-7BC2-D2B5-08FB-2A77658D100B}"/>
          </ac:picMkLst>
        </pc:picChg>
        <pc:picChg chg="del mod ord replST">
          <ac:chgData name="Chitambar, Eric" userId="05f873b4-a386-453d-a2e0-769001d3b38e" providerId="ADAL" clId="{10E956D8-9C5E-4DB6-9A51-C77B4FC12098}" dt="2023-12-12T22:22:46.531" v="1402" actId="478"/>
          <ac:picMkLst>
            <pc:docMk/>
            <pc:sldMk cId="345414492" sldId="348"/>
            <ac:picMk id="39" creationId="{28B65CA4-F718-96F2-80E2-E55D95B93010}"/>
          </ac:picMkLst>
        </pc:picChg>
        <pc:picChg chg="mod ord replST">
          <ac:chgData name="Chitambar, Eric" userId="05f873b4-a386-453d-a2e0-769001d3b38e" providerId="ADAL" clId="{10E956D8-9C5E-4DB6-9A51-C77B4FC12098}" dt="2023-12-12T22:22:46.531" v="1404" actId="962"/>
          <ac:picMkLst>
            <pc:docMk/>
            <pc:sldMk cId="345414492" sldId="348"/>
            <ac:picMk id="41" creationId="{FC8C77E8-0887-D0E8-7097-C525E803DCF4}"/>
          </ac:picMkLst>
        </pc:picChg>
        <pc:picChg chg="add del mod">
          <ac:chgData name="Chitambar, Eric" userId="05f873b4-a386-453d-a2e0-769001d3b38e" providerId="ADAL" clId="{10E956D8-9C5E-4DB6-9A51-C77B4FC12098}" dt="2023-12-12T22:23:36.533" v="1432" actId="478"/>
          <ac:picMkLst>
            <pc:docMk/>
            <pc:sldMk cId="345414492" sldId="348"/>
            <ac:picMk id="42" creationId="{EF6F8BD2-4BB6-585F-2B8C-155E88F47887}"/>
          </ac:picMkLst>
        </pc:picChg>
        <pc:picChg chg="del mod ord replST">
          <ac:chgData name="Chitambar, Eric" userId="05f873b4-a386-453d-a2e0-769001d3b38e" providerId="ADAL" clId="{10E956D8-9C5E-4DB6-9A51-C77B4FC12098}" dt="2023-12-12T22:24:03.655" v="1460" actId="478"/>
          <ac:picMkLst>
            <pc:docMk/>
            <pc:sldMk cId="345414492" sldId="348"/>
            <ac:picMk id="44" creationId="{7009E1B6-0B34-F008-01FA-887D5C196F00}"/>
          </ac:picMkLst>
        </pc:picChg>
        <pc:picChg chg="del mod ord replST">
          <ac:chgData name="Chitambar, Eric" userId="05f873b4-a386-453d-a2e0-769001d3b38e" providerId="ADAL" clId="{10E956D8-9C5E-4DB6-9A51-C77B4FC12098}" dt="2023-12-12T22:24:16.677" v="1488" actId="478"/>
          <ac:picMkLst>
            <pc:docMk/>
            <pc:sldMk cId="345414492" sldId="348"/>
            <ac:picMk id="46" creationId="{56D85427-0029-60BE-02A9-E5DE02B65EE9}"/>
          </ac:picMkLst>
        </pc:picChg>
        <pc:picChg chg="mod ord replST">
          <ac:chgData name="Chitambar, Eric" userId="05f873b4-a386-453d-a2e0-769001d3b38e" providerId="ADAL" clId="{10E956D8-9C5E-4DB6-9A51-C77B4FC12098}" dt="2023-12-12T22:25:04.956" v="1491" actId="1076"/>
          <ac:picMkLst>
            <pc:docMk/>
            <pc:sldMk cId="345414492" sldId="348"/>
            <ac:picMk id="48" creationId="{EDDD2E25-31CA-1149-780A-3068ABF38279}"/>
          </ac:picMkLst>
        </pc:picChg>
        <pc:cxnChg chg="mod">
          <ac:chgData name="Chitambar, Eric" userId="05f873b4-a386-453d-a2e0-769001d3b38e" providerId="ADAL" clId="{10E956D8-9C5E-4DB6-9A51-C77B4FC12098}" dt="2023-12-13T01:52:11.636" v="1603" actId="692"/>
          <ac:cxnSpMkLst>
            <pc:docMk/>
            <pc:sldMk cId="345414492" sldId="348"/>
            <ac:cxnSpMk id="69" creationId="{89CA7D52-0376-F11E-5B51-0F1145EF8871}"/>
          </ac:cxnSpMkLst>
        </pc:cxnChg>
      </pc:sldChg>
      <pc:sldChg chg="addSp delSp modSp add mod delAnim modAnim">
        <pc:chgData name="Chitambar, Eric" userId="05f873b4-a386-453d-a2e0-769001d3b38e" providerId="ADAL" clId="{10E956D8-9C5E-4DB6-9A51-C77B4FC12098}" dt="2023-12-13T04:02:24.266" v="3649" actId="20577"/>
        <pc:sldMkLst>
          <pc:docMk/>
          <pc:sldMk cId="1115467768" sldId="349"/>
        </pc:sldMkLst>
        <pc:spChg chg="mod">
          <ac:chgData name="Chitambar, Eric" userId="05f873b4-a386-453d-a2e0-769001d3b38e" providerId="ADAL" clId="{10E956D8-9C5E-4DB6-9A51-C77B4FC12098}" dt="2023-12-13T02:49:59.381" v="2285" actId="20577"/>
          <ac:spMkLst>
            <pc:docMk/>
            <pc:sldMk cId="1115467768" sldId="349"/>
            <ac:spMk id="4" creationId="{F35B72B6-39F9-F70B-6DC8-0DD635E0E57A}"/>
          </ac:spMkLst>
        </pc:spChg>
        <pc:spChg chg="add mod">
          <ac:chgData name="Chitambar, Eric" userId="05f873b4-a386-453d-a2e0-769001d3b38e" providerId="ADAL" clId="{10E956D8-9C5E-4DB6-9A51-C77B4FC12098}" dt="2023-12-13T03:22:49.567" v="2665" actId="1076"/>
          <ac:spMkLst>
            <pc:docMk/>
            <pc:sldMk cId="1115467768" sldId="349"/>
            <ac:spMk id="23" creationId="{0812D198-ABEF-08F4-1574-C9C2F21CED75}"/>
          </ac:spMkLst>
        </pc:spChg>
        <pc:spChg chg="add mod">
          <ac:chgData name="Chitambar, Eric" userId="05f873b4-a386-453d-a2e0-769001d3b38e" providerId="ADAL" clId="{10E956D8-9C5E-4DB6-9A51-C77B4FC12098}" dt="2023-12-13T03:22:49.567" v="2665" actId="1076"/>
          <ac:spMkLst>
            <pc:docMk/>
            <pc:sldMk cId="1115467768" sldId="349"/>
            <ac:spMk id="24" creationId="{32FF908A-59FD-B7AF-F59D-9ABEA0D32A00}"/>
          </ac:spMkLst>
        </pc:spChg>
        <pc:spChg chg="add mod">
          <ac:chgData name="Chitambar, Eric" userId="05f873b4-a386-453d-a2e0-769001d3b38e" providerId="ADAL" clId="{10E956D8-9C5E-4DB6-9A51-C77B4FC12098}" dt="2023-12-13T03:22:49.567" v="2665" actId="1076"/>
          <ac:spMkLst>
            <pc:docMk/>
            <pc:sldMk cId="1115467768" sldId="349"/>
            <ac:spMk id="26" creationId="{0A3D34B7-47DF-2142-E35E-23C4733CA096}"/>
          </ac:spMkLst>
        </pc:spChg>
        <pc:spChg chg="add mod">
          <ac:chgData name="Chitambar, Eric" userId="05f873b4-a386-453d-a2e0-769001d3b38e" providerId="ADAL" clId="{10E956D8-9C5E-4DB6-9A51-C77B4FC12098}" dt="2023-12-13T03:22:49.567" v="2665" actId="1076"/>
          <ac:spMkLst>
            <pc:docMk/>
            <pc:sldMk cId="1115467768" sldId="349"/>
            <ac:spMk id="43" creationId="{46C606FC-4389-9791-5C4A-18094DEFE886}"/>
          </ac:spMkLst>
        </pc:spChg>
        <pc:spChg chg="add mod">
          <ac:chgData name="Chitambar, Eric" userId="05f873b4-a386-453d-a2e0-769001d3b38e" providerId="ADAL" clId="{10E956D8-9C5E-4DB6-9A51-C77B4FC12098}" dt="2023-12-13T03:22:49.567" v="2665" actId="1076"/>
          <ac:spMkLst>
            <pc:docMk/>
            <pc:sldMk cId="1115467768" sldId="349"/>
            <ac:spMk id="44" creationId="{C8B14E76-E38E-5890-785B-62203086F9A7}"/>
          </ac:spMkLst>
        </pc:spChg>
        <pc:spChg chg="add mod">
          <ac:chgData name="Chitambar, Eric" userId="05f873b4-a386-453d-a2e0-769001d3b38e" providerId="ADAL" clId="{10E956D8-9C5E-4DB6-9A51-C77B4FC12098}" dt="2023-12-13T03:22:49.567" v="2665" actId="1076"/>
          <ac:spMkLst>
            <pc:docMk/>
            <pc:sldMk cId="1115467768" sldId="349"/>
            <ac:spMk id="50" creationId="{1A7675F9-6560-B55C-1E56-A88BF8B85409}"/>
          </ac:spMkLst>
        </pc:spChg>
        <pc:spChg chg="add mod">
          <ac:chgData name="Chitambar, Eric" userId="05f873b4-a386-453d-a2e0-769001d3b38e" providerId="ADAL" clId="{10E956D8-9C5E-4DB6-9A51-C77B4FC12098}" dt="2023-12-13T03:22:49.567" v="2665" actId="1076"/>
          <ac:spMkLst>
            <pc:docMk/>
            <pc:sldMk cId="1115467768" sldId="349"/>
            <ac:spMk id="60" creationId="{A5E8D769-516A-50F0-95E2-AC56F553B6F9}"/>
          </ac:spMkLst>
        </pc:spChg>
        <pc:spChg chg="add mod">
          <ac:chgData name="Chitambar, Eric" userId="05f873b4-a386-453d-a2e0-769001d3b38e" providerId="ADAL" clId="{10E956D8-9C5E-4DB6-9A51-C77B4FC12098}" dt="2023-12-13T03:22:25.129" v="2660" actId="1076"/>
          <ac:spMkLst>
            <pc:docMk/>
            <pc:sldMk cId="1115467768" sldId="349"/>
            <ac:spMk id="74" creationId="{5A47B8D6-8207-333A-702A-802ABBEFCB77}"/>
          </ac:spMkLst>
        </pc:spChg>
        <pc:spChg chg="add mod">
          <ac:chgData name="Chitambar, Eric" userId="05f873b4-a386-453d-a2e0-769001d3b38e" providerId="ADAL" clId="{10E956D8-9C5E-4DB6-9A51-C77B4FC12098}" dt="2023-12-13T03:22:25.129" v="2660" actId="1076"/>
          <ac:spMkLst>
            <pc:docMk/>
            <pc:sldMk cId="1115467768" sldId="349"/>
            <ac:spMk id="75" creationId="{8543BEA4-5D23-73EB-2700-13E756A7DE59}"/>
          </ac:spMkLst>
        </pc:spChg>
        <pc:spChg chg="add mod">
          <ac:chgData name="Chitambar, Eric" userId="05f873b4-a386-453d-a2e0-769001d3b38e" providerId="ADAL" clId="{10E956D8-9C5E-4DB6-9A51-C77B4FC12098}" dt="2023-12-13T03:22:25.129" v="2660" actId="1076"/>
          <ac:spMkLst>
            <pc:docMk/>
            <pc:sldMk cId="1115467768" sldId="349"/>
            <ac:spMk id="76" creationId="{007038FC-6CC7-A977-7D4B-BBF1406558A7}"/>
          </ac:spMkLst>
        </pc:spChg>
        <pc:spChg chg="add mod">
          <ac:chgData name="Chitambar, Eric" userId="05f873b4-a386-453d-a2e0-769001d3b38e" providerId="ADAL" clId="{10E956D8-9C5E-4DB6-9A51-C77B4FC12098}" dt="2023-12-13T03:22:25.129" v="2660" actId="1076"/>
          <ac:spMkLst>
            <pc:docMk/>
            <pc:sldMk cId="1115467768" sldId="349"/>
            <ac:spMk id="81" creationId="{BF6ECCEF-FF8C-8B3D-0ADA-2CFA7FDDB9E0}"/>
          </ac:spMkLst>
        </pc:spChg>
        <pc:spChg chg="add mod">
          <ac:chgData name="Chitambar, Eric" userId="05f873b4-a386-453d-a2e0-769001d3b38e" providerId="ADAL" clId="{10E956D8-9C5E-4DB6-9A51-C77B4FC12098}" dt="2023-12-13T03:22:25.129" v="2660" actId="1076"/>
          <ac:spMkLst>
            <pc:docMk/>
            <pc:sldMk cId="1115467768" sldId="349"/>
            <ac:spMk id="83" creationId="{3C095EED-5941-977D-65BF-5D4C3BF58FCB}"/>
          </ac:spMkLst>
        </pc:spChg>
        <pc:spChg chg="add mod">
          <ac:chgData name="Chitambar, Eric" userId="05f873b4-a386-453d-a2e0-769001d3b38e" providerId="ADAL" clId="{10E956D8-9C5E-4DB6-9A51-C77B4FC12098}" dt="2023-12-13T03:22:25.129" v="2660" actId="1076"/>
          <ac:spMkLst>
            <pc:docMk/>
            <pc:sldMk cId="1115467768" sldId="349"/>
            <ac:spMk id="85" creationId="{C5461856-A689-5030-1D80-A6BBC3AD4E52}"/>
          </ac:spMkLst>
        </pc:spChg>
        <pc:spChg chg="add mod">
          <ac:chgData name="Chitambar, Eric" userId="05f873b4-a386-453d-a2e0-769001d3b38e" providerId="ADAL" clId="{10E956D8-9C5E-4DB6-9A51-C77B4FC12098}" dt="2023-12-13T03:22:25.129" v="2660" actId="1076"/>
          <ac:spMkLst>
            <pc:docMk/>
            <pc:sldMk cId="1115467768" sldId="349"/>
            <ac:spMk id="88" creationId="{F1C981C7-9775-8E93-06DB-1787A010DD9C}"/>
          </ac:spMkLst>
        </pc:spChg>
        <pc:spChg chg="add mod">
          <ac:chgData name="Chitambar, Eric" userId="05f873b4-a386-453d-a2e0-769001d3b38e" providerId="ADAL" clId="{10E956D8-9C5E-4DB6-9A51-C77B4FC12098}" dt="2023-12-13T03:22:25.129" v="2660" actId="1076"/>
          <ac:spMkLst>
            <pc:docMk/>
            <pc:sldMk cId="1115467768" sldId="349"/>
            <ac:spMk id="92" creationId="{DA7ACB46-08EF-3B96-EA08-7F04CF1BC752}"/>
          </ac:spMkLst>
        </pc:spChg>
        <pc:spChg chg="add mod">
          <ac:chgData name="Chitambar, Eric" userId="05f873b4-a386-453d-a2e0-769001d3b38e" providerId="ADAL" clId="{10E956D8-9C5E-4DB6-9A51-C77B4FC12098}" dt="2023-12-13T03:22:25.129" v="2660" actId="1076"/>
          <ac:spMkLst>
            <pc:docMk/>
            <pc:sldMk cId="1115467768" sldId="349"/>
            <ac:spMk id="93" creationId="{F215A95E-EC1E-76DB-A8B9-17CE73D96F21}"/>
          </ac:spMkLst>
        </pc:spChg>
        <pc:spChg chg="add mod">
          <ac:chgData name="Chitambar, Eric" userId="05f873b4-a386-453d-a2e0-769001d3b38e" providerId="ADAL" clId="{10E956D8-9C5E-4DB6-9A51-C77B4FC12098}" dt="2023-12-13T03:22:25.129" v="2660" actId="1076"/>
          <ac:spMkLst>
            <pc:docMk/>
            <pc:sldMk cId="1115467768" sldId="349"/>
            <ac:spMk id="102" creationId="{F39B9676-6F37-F158-F023-BB55B9FEBB5A}"/>
          </ac:spMkLst>
        </pc:spChg>
        <pc:spChg chg="add mod">
          <ac:chgData name="Chitambar, Eric" userId="05f873b4-a386-453d-a2e0-769001d3b38e" providerId="ADAL" clId="{10E956D8-9C5E-4DB6-9A51-C77B4FC12098}" dt="2023-12-13T03:22:25.129" v="2660" actId="1076"/>
          <ac:spMkLst>
            <pc:docMk/>
            <pc:sldMk cId="1115467768" sldId="349"/>
            <ac:spMk id="103" creationId="{497F3D18-5CE3-C3AF-E4A2-4F8EA029D10A}"/>
          </ac:spMkLst>
        </pc:spChg>
        <pc:spChg chg="add mod">
          <ac:chgData name="Chitambar, Eric" userId="05f873b4-a386-453d-a2e0-769001d3b38e" providerId="ADAL" clId="{10E956D8-9C5E-4DB6-9A51-C77B4FC12098}" dt="2023-12-13T03:22:25.129" v="2660" actId="1076"/>
          <ac:spMkLst>
            <pc:docMk/>
            <pc:sldMk cId="1115467768" sldId="349"/>
            <ac:spMk id="104" creationId="{86674BE6-59AC-FFA5-6715-EEB82992F877}"/>
          </ac:spMkLst>
        </pc:spChg>
        <pc:spChg chg="add mod">
          <ac:chgData name="Chitambar, Eric" userId="05f873b4-a386-453d-a2e0-769001d3b38e" providerId="ADAL" clId="{10E956D8-9C5E-4DB6-9A51-C77B4FC12098}" dt="2023-12-13T03:22:25.129" v="2660" actId="1076"/>
          <ac:spMkLst>
            <pc:docMk/>
            <pc:sldMk cId="1115467768" sldId="349"/>
            <ac:spMk id="105" creationId="{1EDF1AD6-13BF-E8A9-4FF7-E16E0E4AF90C}"/>
          </ac:spMkLst>
        </pc:spChg>
        <pc:spChg chg="add mod">
          <ac:chgData name="Chitambar, Eric" userId="05f873b4-a386-453d-a2e0-769001d3b38e" providerId="ADAL" clId="{10E956D8-9C5E-4DB6-9A51-C77B4FC12098}" dt="2023-12-13T03:22:25.129" v="2660" actId="1076"/>
          <ac:spMkLst>
            <pc:docMk/>
            <pc:sldMk cId="1115467768" sldId="349"/>
            <ac:spMk id="107" creationId="{28585725-EA4F-9E9C-A982-EAC9EDB05032}"/>
          </ac:spMkLst>
        </pc:spChg>
        <pc:spChg chg="add mod">
          <ac:chgData name="Chitambar, Eric" userId="05f873b4-a386-453d-a2e0-769001d3b38e" providerId="ADAL" clId="{10E956D8-9C5E-4DB6-9A51-C77B4FC12098}" dt="2023-12-13T03:22:25.129" v="2660" actId="1076"/>
          <ac:spMkLst>
            <pc:docMk/>
            <pc:sldMk cId="1115467768" sldId="349"/>
            <ac:spMk id="109" creationId="{C1BAB758-F503-B677-6785-BF81EAEF3706}"/>
          </ac:spMkLst>
        </pc:spChg>
        <pc:spChg chg="add mod">
          <ac:chgData name="Chitambar, Eric" userId="05f873b4-a386-453d-a2e0-769001d3b38e" providerId="ADAL" clId="{10E956D8-9C5E-4DB6-9A51-C77B4FC12098}" dt="2023-12-13T03:22:25.129" v="2660" actId="1076"/>
          <ac:spMkLst>
            <pc:docMk/>
            <pc:sldMk cId="1115467768" sldId="349"/>
            <ac:spMk id="110" creationId="{B0C10BA3-C844-A2C8-F4E9-1AE5094A2DB6}"/>
          </ac:spMkLst>
        </pc:spChg>
        <pc:spChg chg="add mod">
          <ac:chgData name="Chitambar, Eric" userId="05f873b4-a386-453d-a2e0-769001d3b38e" providerId="ADAL" clId="{10E956D8-9C5E-4DB6-9A51-C77B4FC12098}" dt="2023-12-13T03:22:25.129" v="2660" actId="1076"/>
          <ac:spMkLst>
            <pc:docMk/>
            <pc:sldMk cId="1115467768" sldId="349"/>
            <ac:spMk id="119" creationId="{9B51468B-B841-DE22-9781-C066B2FD6AF2}"/>
          </ac:spMkLst>
        </pc:spChg>
        <pc:spChg chg="add mod">
          <ac:chgData name="Chitambar, Eric" userId="05f873b4-a386-453d-a2e0-769001d3b38e" providerId="ADAL" clId="{10E956D8-9C5E-4DB6-9A51-C77B4FC12098}" dt="2023-12-13T04:02:21.624" v="3646" actId="20577"/>
          <ac:spMkLst>
            <pc:docMk/>
            <pc:sldMk cId="1115467768" sldId="349"/>
            <ac:spMk id="120" creationId="{4FCA6FE6-887C-CD58-3B3D-066DEFCF1CB9}"/>
          </ac:spMkLst>
        </pc:spChg>
        <pc:spChg chg="add mod">
          <ac:chgData name="Chitambar, Eric" userId="05f873b4-a386-453d-a2e0-769001d3b38e" providerId="ADAL" clId="{10E956D8-9C5E-4DB6-9A51-C77B4FC12098}" dt="2023-12-13T04:02:24.266" v="3649" actId="20577"/>
          <ac:spMkLst>
            <pc:docMk/>
            <pc:sldMk cId="1115467768" sldId="349"/>
            <ac:spMk id="121" creationId="{0A34435C-E669-B829-2E81-0EA83F4DFCCB}"/>
          </ac:spMkLst>
        </pc:spChg>
        <pc:spChg chg="add mod">
          <ac:chgData name="Chitambar, Eric" userId="05f873b4-a386-453d-a2e0-769001d3b38e" providerId="ADAL" clId="{10E956D8-9C5E-4DB6-9A51-C77B4FC12098}" dt="2023-12-13T03:22:49.567" v="2665" actId="1076"/>
          <ac:spMkLst>
            <pc:docMk/>
            <pc:sldMk cId="1115467768" sldId="349"/>
            <ac:spMk id="134" creationId="{EC2044FE-3E68-F3CA-7AAF-3FDD6FBA1FAA}"/>
          </ac:spMkLst>
        </pc:spChg>
        <pc:spChg chg="add mod">
          <ac:chgData name="Chitambar, Eric" userId="05f873b4-a386-453d-a2e0-769001d3b38e" providerId="ADAL" clId="{10E956D8-9C5E-4DB6-9A51-C77B4FC12098}" dt="2023-12-13T03:22:30.960" v="2661" actId="14100"/>
          <ac:spMkLst>
            <pc:docMk/>
            <pc:sldMk cId="1115467768" sldId="349"/>
            <ac:spMk id="135" creationId="{77D35B54-914A-4E3F-0BF9-811CA47CD36C}"/>
          </ac:spMkLst>
        </pc:spChg>
        <pc:picChg chg="del mod ord replST">
          <ac:chgData name="Chitambar, Eric" userId="05f873b4-a386-453d-a2e0-769001d3b38e" providerId="ADAL" clId="{10E956D8-9C5E-4DB6-9A51-C77B4FC12098}" dt="2023-12-13T01:51:44.696" v="1598" actId="478"/>
          <ac:picMkLst>
            <pc:docMk/>
            <pc:sldMk cId="1115467768" sldId="349"/>
            <ac:picMk id="3" creationId="{F1F51F12-DDE4-507D-27B3-41CCC87DE39E}"/>
          </ac:picMkLst>
        </pc:picChg>
        <pc:picChg chg="del mod">
          <ac:chgData name="Chitambar, Eric" userId="05f873b4-a386-453d-a2e0-769001d3b38e" providerId="ADAL" clId="{10E956D8-9C5E-4DB6-9A51-C77B4FC12098}" dt="2023-12-13T01:51:35.235" v="1544" actId="478"/>
          <ac:picMkLst>
            <pc:docMk/>
            <pc:sldMk cId="1115467768" sldId="349"/>
            <ac:picMk id="6" creationId="{72F971F8-563B-4C10-72AA-30A91DC025CD}"/>
          </ac:picMkLst>
        </pc:picChg>
        <pc:picChg chg="del mod ord replST">
          <ac:chgData name="Chitambar, Eric" userId="05f873b4-a386-453d-a2e0-769001d3b38e" providerId="ADAL" clId="{10E956D8-9C5E-4DB6-9A51-C77B4FC12098}" dt="2023-12-13T02:50:02.747" v="2286" actId="478"/>
          <ac:picMkLst>
            <pc:docMk/>
            <pc:sldMk cId="1115467768" sldId="349"/>
            <ac:picMk id="7" creationId="{8795142E-35CD-D318-B7A4-B7CC4F61D789}"/>
          </ac:picMkLst>
        </pc:picChg>
        <pc:picChg chg="del mod replST">
          <ac:chgData name="Chitambar, Eric" userId="05f873b4-a386-453d-a2e0-769001d3b38e" providerId="ADAL" clId="{10E956D8-9C5E-4DB6-9A51-C77B4FC12098}" dt="2023-12-13T01:53:57.356" v="1654" actId="478"/>
          <ac:picMkLst>
            <pc:docMk/>
            <pc:sldMk cId="1115467768" sldId="349"/>
            <ac:picMk id="9" creationId="{EA1A08E3-4EE6-69EC-F400-E747EEFFC20C}"/>
          </ac:picMkLst>
        </pc:picChg>
        <pc:picChg chg="add del mod">
          <ac:chgData name="Chitambar, Eric" userId="05f873b4-a386-453d-a2e0-769001d3b38e" providerId="ADAL" clId="{10E956D8-9C5E-4DB6-9A51-C77B4FC12098}" dt="2023-12-13T02:00:38.799" v="1710" actId="478"/>
          <ac:picMkLst>
            <pc:docMk/>
            <pc:sldMk cId="1115467768" sldId="349"/>
            <ac:picMk id="10" creationId="{1C9FBD04-8400-31CF-9B86-0ED698D4D52E}"/>
          </ac:picMkLst>
        </pc:picChg>
        <pc:picChg chg="del">
          <ac:chgData name="Chitambar, Eric" userId="05f873b4-a386-453d-a2e0-769001d3b38e" providerId="ADAL" clId="{10E956D8-9C5E-4DB6-9A51-C77B4FC12098}" dt="2023-12-13T01:51:55.670" v="1601" actId="478"/>
          <ac:picMkLst>
            <pc:docMk/>
            <pc:sldMk cId="1115467768" sldId="349"/>
            <ac:picMk id="11" creationId="{27BC8630-6CC5-673D-AFCE-72B2A8B941C8}"/>
          </ac:picMkLst>
        </pc:picChg>
        <pc:picChg chg="mod ord replST">
          <ac:chgData name="Chitambar, Eric" userId="05f873b4-a386-453d-a2e0-769001d3b38e" providerId="ADAL" clId="{10E956D8-9C5E-4DB6-9A51-C77B4FC12098}" dt="2023-12-13T03:22:49.567" v="2665" actId="1076"/>
          <ac:picMkLst>
            <pc:docMk/>
            <pc:sldMk cId="1115467768" sldId="349"/>
            <ac:picMk id="13" creationId="{508E3197-F39A-19A2-B8CF-D89F5CF6622F}"/>
          </ac:picMkLst>
        </pc:picChg>
        <pc:picChg chg="del">
          <ac:chgData name="Chitambar, Eric" userId="05f873b4-a386-453d-a2e0-769001d3b38e" providerId="ADAL" clId="{10E956D8-9C5E-4DB6-9A51-C77B4FC12098}" dt="2023-12-13T01:51:55.670" v="1601" actId="478"/>
          <ac:picMkLst>
            <pc:docMk/>
            <pc:sldMk cId="1115467768" sldId="349"/>
            <ac:picMk id="15" creationId="{F7A239FE-D2B1-5EB3-E6D9-59C45AAAD1D1}"/>
          </ac:picMkLst>
        </pc:picChg>
        <pc:picChg chg="del mod replST">
          <ac:chgData name="Chitambar, Eric" userId="05f873b4-a386-453d-a2e0-769001d3b38e" providerId="ADAL" clId="{10E956D8-9C5E-4DB6-9A51-C77B4FC12098}" dt="2023-12-13T02:00:29.211" v="1706" actId="478"/>
          <ac:picMkLst>
            <pc:docMk/>
            <pc:sldMk cId="1115467768" sldId="349"/>
            <ac:picMk id="16" creationId="{4029F216-0C61-9667-5D91-1ECE78E4071B}"/>
          </ac:picMkLst>
        </pc:picChg>
        <pc:picChg chg="del">
          <ac:chgData name="Chitambar, Eric" userId="05f873b4-a386-453d-a2e0-769001d3b38e" providerId="ADAL" clId="{10E956D8-9C5E-4DB6-9A51-C77B4FC12098}" dt="2023-12-13T01:51:55.670" v="1601" actId="478"/>
          <ac:picMkLst>
            <pc:docMk/>
            <pc:sldMk cId="1115467768" sldId="349"/>
            <ac:picMk id="17" creationId="{A10E43E5-0939-CC73-B341-FC20E698CEFE}"/>
          </ac:picMkLst>
        </pc:picChg>
        <pc:picChg chg="del">
          <ac:chgData name="Chitambar, Eric" userId="05f873b4-a386-453d-a2e0-769001d3b38e" providerId="ADAL" clId="{10E956D8-9C5E-4DB6-9A51-C77B4FC12098}" dt="2023-12-13T01:51:55.670" v="1601" actId="478"/>
          <ac:picMkLst>
            <pc:docMk/>
            <pc:sldMk cId="1115467768" sldId="349"/>
            <ac:picMk id="19" creationId="{6FA71A55-F86B-96C2-07DF-7B6FAA9E569D}"/>
          </ac:picMkLst>
        </pc:picChg>
        <pc:picChg chg="mod ord replST">
          <ac:chgData name="Chitambar, Eric" userId="05f873b4-a386-453d-a2e0-769001d3b38e" providerId="ADAL" clId="{10E956D8-9C5E-4DB6-9A51-C77B4FC12098}" dt="2023-12-13T03:23:00.443" v="2670" actId="1036"/>
          <ac:picMkLst>
            <pc:docMk/>
            <pc:sldMk cId="1115467768" sldId="349"/>
            <ac:picMk id="20" creationId="{5E0BCA8C-DD8E-0A23-D055-35E4B1D5C745}"/>
          </ac:picMkLst>
        </pc:picChg>
        <pc:picChg chg="del">
          <ac:chgData name="Chitambar, Eric" userId="05f873b4-a386-453d-a2e0-769001d3b38e" providerId="ADAL" clId="{10E956D8-9C5E-4DB6-9A51-C77B4FC12098}" dt="2023-12-13T01:51:55.670" v="1601" actId="478"/>
          <ac:picMkLst>
            <pc:docMk/>
            <pc:sldMk cId="1115467768" sldId="349"/>
            <ac:picMk id="21" creationId="{E725C801-2ADB-198E-1490-6FD57ADB5ECD}"/>
          </ac:picMkLst>
        </pc:picChg>
        <pc:picChg chg="del">
          <ac:chgData name="Chitambar, Eric" userId="05f873b4-a386-453d-a2e0-769001d3b38e" providerId="ADAL" clId="{10E956D8-9C5E-4DB6-9A51-C77B4FC12098}" dt="2023-12-13T01:51:55.670" v="1601" actId="478"/>
          <ac:picMkLst>
            <pc:docMk/>
            <pc:sldMk cId="1115467768" sldId="349"/>
            <ac:picMk id="22" creationId="{6BC57B12-5B28-555E-8713-29805FE3782F}"/>
          </ac:picMkLst>
        </pc:picChg>
        <pc:picChg chg="add del mod">
          <ac:chgData name="Chitambar, Eric" userId="05f873b4-a386-453d-a2e0-769001d3b38e" providerId="ADAL" clId="{10E956D8-9C5E-4DB6-9A51-C77B4FC12098}" dt="2023-12-13T02:32:57.926" v="1767" actId="478"/>
          <ac:picMkLst>
            <pc:docMk/>
            <pc:sldMk cId="1115467768" sldId="349"/>
            <ac:picMk id="29" creationId="{52E1A931-FBF4-E086-4356-738B297C4093}"/>
          </ac:picMkLst>
        </pc:picChg>
        <pc:picChg chg="del">
          <ac:chgData name="Chitambar, Eric" userId="05f873b4-a386-453d-a2e0-769001d3b38e" providerId="ADAL" clId="{10E956D8-9C5E-4DB6-9A51-C77B4FC12098}" dt="2023-12-13T01:51:55.670" v="1601" actId="478"/>
          <ac:picMkLst>
            <pc:docMk/>
            <pc:sldMk cId="1115467768" sldId="349"/>
            <ac:picMk id="30" creationId="{906368A1-6343-88FE-CA93-316ED5548714}"/>
          </ac:picMkLst>
        </pc:picChg>
        <pc:picChg chg="add del mod">
          <ac:chgData name="Chitambar, Eric" userId="05f873b4-a386-453d-a2e0-769001d3b38e" providerId="ADAL" clId="{10E956D8-9C5E-4DB6-9A51-C77B4FC12098}" dt="2023-12-13T02:36:25.480" v="1808" actId="478"/>
          <ac:picMkLst>
            <pc:docMk/>
            <pc:sldMk cId="1115467768" sldId="349"/>
            <ac:picMk id="31" creationId="{B49E80C1-C33D-8A23-30FF-404EDB31E20D}"/>
          </ac:picMkLst>
        </pc:picChg>
        <pc:picChg chg="mod replST">
          <ac:chgData name="Chitambar, Eric" userId="05f873b4-a386-453d-a2e0-769001d3b38e" providerId="ADAL" clId="{10E956D8-9C5E-4DB6-9A51-C77B4FC12098}" dt="2023-12-13T03:22:49.567" v="2665" actId="1076"/>
          <ac:picMkLst>
            <pc:docMk/>
            <pc:sldMk cId="1115467768" sldId="349"/>
            <ac:picMk id="33" creationId="{0F3B900B-BD0E-C8D9-3320-B0646AB7A582}"/>
          </ac:picMkLst>
        </pc:picChg>
        <pc:picChg chg="del">
          <ac:chgData name="Chitambar, Eric" userId="05f873b4-a386-453d-a2e0-769001d3b38e" providerId="ADAL" clId="{10E956D8-9C5E-4DB6-9A51-C77B4FC12098}" dt="2023-12-13T01:51:55.670" v="1601" actId="478"/>
          <ac:picMkLst>
            <pc:docMk/>
            <pc:sldMk cId="1115467768" sldId="349"/>
            <ac:picMk id="35" creationId="{20C0CAE0-3AF4-2EB7-53D2-3EF2E9CA7B8B}"/>
          </ac:picMkLst>
        </pc:picChg>
        <pc:picChg chg="mod ord replST">
          <ac:chgData name="Chitambar, Eric" userId="05f873b4-a386-453d-a2e0-769001d3b38e" providerId="ADAL" clId="{10E956D8-9C5E-4DB6-9A51-C77B4FC12098}" dt="2023-12-13T03:22:49.567" v="2665" actId="1076"/>
          <ac:picMkLst>
            <pc:docMk/>
            <pc:sldMk cId="1115467768" sldId="349"/>
            <ac:picMk id="36" creationId="{2776C92C-6734-322E-9C5E-19563C959D85}"/>
          </ac:picMkLst>
        </pc:picChg>
        <pc:picChg chg="del mod ord replST">
          <ac:chgData name="Chitambar, Eric" userId="05f873b4-a386-453d-a2e0-769001d3b38e" providerId="ADAL" clId="{10E956D8-9C5E-4DB6-9A51-C77B4FC12098}" dt="2023-12-13T02:36:47.317" v="1838" actId="478"/>
          <ac:picMkLst>
            <pc:docMk/>
            <pc:sldMk cId="1115467768" sldId="349"/>
            <ac:picMk id="38" creationId="{CF415D45-E46A-B9BF-3245-1CFCBA95AECC}"/>
          </ac:picMkLst>
        </pc:picChg>
        <pc:picChg chg="del">
          <ac:chgData name="Chitambar, Eric" userId="05f873b4-a386-453d-a2e0-769001d3b38e" providerId="ADAL" clId="{10E956D8-9C5E-4DB6-9A51-C77B4FC12098}" dt="2023-12-13T01:51:55.670" v="1601" actId="478"/>
          <ac:picMkLst>
            <pc:docMk/>
            <pc:sldMk cId="1115467768" sldId="349"/>
            <ac:picMk id="39" creationId="{9634AA8B-5AE2-3B26-9326-43902DAFADB9}"/>
          </ac:picMkLst>
        </pc:picChg>
        <pc:picChg chg="del">
          <ac:chgData name="Chitambar, Eric" userId="05f873b4-a386-453d-a2e0-769001d3b38e" providerId="ADAL" clId="{10E956D8-9C5E-4DB6-9A51-C77B4FC12098}" dt="2023-12-13T01:51:55.670" v="1601" actId="478"/>
          <ac:picMkLst>
            <pc:docMk/>
            <pc:sldMk cId="1115467768" sldId="349"/>
            <ac:picMk id="41" creationId="{FC8C77E8-0887-D0E8-7097-C525E803DCF4}"/>
          </ac:picMkLst>
        </pc:picChg>
        <pc:picChg chg="del mod ord replST">
          <ac:chgData name="Chitambar, Eric" userId="05f873b4-a386-453d-a2e0-769001d3b38e" providerId="ADAL" clId="{10E956D8-9C5E-4DB6-9A51-C77B4FC12098}" dt="2023-12-13T02:40:07.511" v="1913" actId="478"/>
          <ac:picMkLst>
            <pc:docMk/>
            <pc:sldMk cId="1115467768" sldId="349"/>
            <ac:picMk id="42" creationId="{E5FF9836-6A45-C55D-E54A-A433186614FA}"/>
          </ac:picMkLst>
        </pc:picChg>
        <pc:picChg chg="mod replST">
          <ac:chgData name="Chitambar, Eric" userId="05f873b4-a386-453d-a2e0-769001d3b38e" providerId="ADAL" clId="{10E956D8-9C5E-4DB6-9A51-C77B4FC12098}" dt="2023-12-13T03:22:49.567" v="2665" actId="1076"/>
          <ac:picMkLst>
            <pc:docMk/>
            <pc:sldMk cId="1115467768" sldId="349"/>
            <ac:picMk id="46" creationId="{CAAD8C18-2EB3-DB2F-838B-C1A299D29CE1}"/>
          </ac:picMkLst>
        </pc:picChg>
        <pc:picChg chg="mod ord replST">
          <ac:chgData name="Chitambar, Eric" userId="05f873b4-a386-453d-a2e0-769001d3b38e" providerId="ADAL" clId="{10E956D8-9C5E-4DB6-9A51-C77B4FC12098}" dt="2023-12-13T03:22:49.567" v="2665" actId="1076"/>
          <ac:picMkLst>
            <pc:docMk/>
            <pc:sldMk cId="1115467768" sldId="349"/>
            <ac:picMk id="48" creationId="{9A6162CC-9DAE-EE32-F70F-643DE43598C2}"/>
          </ac:picMkLst>
        </pc:picChg>
        <pc:picChg chg="del">
          <ac:chgData name="Chitambar, Eric" userId="05f873b4-a386-453d-a2e0-769001d3b38e" providerId="ADAL" clId="{10E956D8-9C5E-4DB6-9A51-C77B4FC12098}" dt="2023-12-13T01:51:55.670" v="1601" actId="478"/>
          <ac:picMkLst>
            <pc:docMk/>
            <pc:sldMk cId="1115467768" sldId="349"/>
            <ac:picMk id="49" creationId="{06DF5721-8591-2046-B95B-A0B62F651E96}"/>
          </ac:picMkLst>
        </pc:picChg>
        <pc:picChg chg="del">
          <ac:chgData name="Chitambar, Eric" userId="05f873b4-a386-453d-a2e0-769001d3b38e" providerId="ADAL" clId="{10E956D8-9C5E-4DB6-9A51-C77B4FC12098}" dt="2023-12-13T01:51:55.670" v="1601" actId="478"/>
          <ac:picMkLst>
            <pc:docMk/>
            <pc:sldMk cId="1115467768" sldId="349"/>
            <ac:picMk id="51" creationId="{9CC50FA5-D400-8521-620F-617EBB402B82}"/>
          </ac:picMkLst>
        </pc:picChg>
        <pc:picChg chg="del">
          <ac:chgData name="Chitambar, Eric" userId="05f873b4-a386-453d-a2e0-769001d3b38e" providerId="ADAL" clId="{10E956D8-9C5E-4DB6-9A51-C77B4FC12098}" dt="2023-12-13T01:51:55.670" v="1601" actId="478"/>
          <ac:picMkLst>
            <pc:docMk/>
            <pc:sldMk cId="1115467768" sldId="349"/>
            <ac:picMk id="53" creationId="{C7ED931A-1DAE-44DC-08E8-939F8A232C44}"/>
          </ac:picMkLst>
        </pc:picChg>
        <pc:picChg chg="del mod replST">
          <ac:chgData name="Chitambar, Eric" userId="05f873b4-a386-453d-a2e0-769001d3b38e" providerId="ADAL" clId="{10E956D8-9C5E-4DB6-9A51-C77B4FC12098}" dt="2023-12-13T02:41:11.357" v="1965" actId="478"/>
          <ac:picMkLst>
            <pc:docMk/>
            <pc:sldMk cId="1115467768" sldId="349"/>
            <ac:picMk id="57" creationId="{B1BFB3AB-5722-A839-8D71-5393EC7BAB57}"/>
          </ac:picMkLst>
        </pc:picChg>
        <pc:picChg chg="del mod ord replST">
          <ac:chgData name="Chitambar, Eric" userId="05f873b4-a386-453d-a2e0-769001d3b38e" providerId="ADAL" clId="{10E956D8-9C5E-4DB6-9A51-C77B4FC12098}" dt="2023-12-13T02:41:33.862" v="1994" actId="478"/>
          <ac:picMkLst>
            <pc:docMk/>
            <pc:sldMk cId="1115467768" sldId="349"/>
            <ac:picMk id="59" creationId="{B699DD4B-F4E5-EA56-8AA7-EAF1C66CED67}"/>
          </ac:picMkLst>
        </pc:picChg>
        <pc:picChg chg="mod ord replST">
          <ac:chgData name="Chitambar, Eric" userId="05f873b4-a386-453d-a2e0-769001d3b38e" providerId="ADAL" clId="{10E956D8-9C5E-4DB6-9A51-C77B4FC12098}" dt="2023-12-13T03:22:49.567" v="2665" actId="1076"/>
          <ac:picMkLst>
            <pc:docMk/>
            <pc:sldMk cId="1115467768" sldId="349"/>
            <ac:picMk id="62" creationId="{60FC0010-1170-AE70-FCB5-B69EE3B76F71}"/>
          </ac:picMkLst>
        </pc:picChg>
        <pc:picChg chg="del">
          <ac:chgData name="Chitambar, Eric" userId="05f873b4-a386-453d-a2e0-769001d3b38e" providerId="ADAL" clId="{10E956D8-9C5E-4DB6-9A51-C77B4FC12098}" dt="2023-12-13T01:51:55.670" v="1601" actId="478"/>
          <ac:picMkLst>
            <pc:docMk/>
            <pc:sldMk cId="1115467768" sldId="349"/>
            <ac:picMk id="63" creationId="{920294F2-BE85-B529-3222-B04CC960859F}"/>
          </ac:picMkLst>
        </pc:picChg>
        <pc:picChg chg="add del mod">
          <ac:chgData name="Chitambar, Eric" userId="05f873b4-a386-453d-a2e0-769001d3b38e" providerId="ADAL" clId="{10E956D8-9C5E-4DB6-9A51-C77B4FC12098}" dt="2023-12-13T02:42:08.472" v="2025" actId="478"/>
          <ac:picMkLst>
            <pc:docMk/>
            <pc:sldMk cId="1115467768" sldId="349"/>
            <ac:picMk id="64" creationId="{B4D1B963-29A1-261C-D707-E23D6AC80A92}"/>
          </ac:picMkLst>
        </pc:picChg>
        <pc:picChg chg="del">
          <ac:chgData name="Chitambar, Eric" userId="05f873b4-a386-453d-a2e0-769001d3b38e" providerId="ADAL" clId="{10E956D8-9C5E-4DB6-9A51-C77B4FC12098}" dt="2023-12-13T01:51:55.670" v="1601" actId="478"/>
          <ac:picMkLst>
            <pc:docMk/>
            <pc:sldMk cId="1115467768" sldId="349"/>
            <ac:picMk id="65" creationId="{2CA58473-4FF1-4DC3-34B0-502C18E660A8}"/>
          </ac:picMkLst>
        </pc:picChg>
        <pc:picChg chg="del">
          <ac:chgData name="Chitambar, Eric" userId="05f873b4-a386-453d-a2e0-769001d3b38e" providerId="ADAL" clId="{10E956D8-9C5E-4DB6-9A51-C77B4FC12098}" dt="2023-12-13T01:51:55.670" v="1601" actId="478"/>
          <ac:picMkLst>
            <pc:docMk/>
            <pc:sldMk cId="1115467768" sldId="349"/>
            <ac:picMk id="67" creationId="{897E0E2E-569A-BE05-2820-DC8944468334}"/>
          </ac:picMkLst>
        </pc:picChg>
        <pc:picChg chg="mod ord replST">
          <ac:chgData name="Chitambar, Eric" userId="05f873b4-a386-453d-a2e0-769001d3b38e" providerId="ADAL" clId="{10E956D8-9C5E-4DB6-9A51-C77B4FC12098}" dt="2023-12-13T03:22:49.567" v="2665" actId="1076"/>
          <ac:picMkLst>
            <pc:docMk/>
            <pc:sldMk cId="1115467768" sldId="349"/>
            <ac:picMk id="68" creationId="{D18DF6CE-B29A-E4B7-C009-BCBD5048EF7C}"/>
          </ac:picMkLst>
        </pc:picChg>
        <pc:picChg chg="del mod replST">
          <ac:chgData name="Chitambar, Eric" userId="05f873b4-a386-453d-a2e0-769001d3b38e" providerId="ADAL" clId="{10E956D8-9C5E-4DB6-9A51-C77B4FC12098}" dt="2023-12-13T02:42:32.331" v="2074" actId="478"/>
          <ac:picMkLst>
            <pc:docMk/>
            <pc:sldMk cId="1115467768" sldId="349"/>
            <ac:picMk id="71" creationId="{CCEC5077-6A99-A08A-0C98-D0E2F099E73D}"/>
          </ac:picMkLst>
        </pc:picChg>
        <pc:picChg chg="mod ord replST">
          <ac:chgData name="Chitambar, Eric" userId="05f873b4-a386-453d-a2e0-769001d3b38e" providerId="ADAL" clId="{10E956D8-9C5E-4DB6-9A51-C77B4FC12098}" dt="2023-12-13T03:22:49.567" v="2665" actId="1076"/>
          <ac:picMkLst>
            <pc:docMk/>
            <pc:sldMk cId="1115467768" sldId="349"/>
            <ac:picMk id="73" creationId="{E0F62F79-A628-AA92-3C76-99B8E7D2A698}"/>
          </ac:picMkLst>
        </pc:picChg>
        <pc:picChg chg="add mod">
          <ac:chgData name="Chitambar, Eric" userId="05f873b4-a386-453d-a2e0-769001d3b38e" providerId="ADAL" clId="{10E956D8-9C5E-4DB6-9A51-C77B4FC12098}" dt="2023-12-13T03:22:25.129" v="2660" actId="1076"/>
          <ac:picMkLst>
            <pc:docMk/>
            <pc:sldMk cId="1115467768" sldId="349"/>
            <ac:picMk id="77" creationId="{BEDD2E3A-D1E0-CD86-1379-CC1F7B039CC5}"/>
          </ac:picMkLst>
        </pc:picChg>
        <pc:picChg chg="add del mod">
          <ac:chgData name="Chitambar, Eric" userId="05f873b4-a386-453d-a2e0-769001d3b38e" providerId="ADAL" clId="{10E956D8-9C5E-4DB6-9A51-C77B4FC12098}" dt="2023-12-13T02:45:17.332" v="2129" actId="478"/>
          <ac:picMkLst>
            <pc:docMk/>
            <pc:sldMk cId="1115467768" sldId="349"/>
            <ac:picMk id="78" creationId="{6C32E8CA-1D4E-AF84-4524-C93B2F9B8E2C}"/>
          </ac:picMkLst>
        </pc:picChg>
        <pc:picChg chg="add mod">
          <ac:chgData name="Chitambar, Eric" userId="05f873b4-a386-453d-a2e0-769001d3b38e" providerId="ADAL" clId="{10E956D8-9C5E-4DB6-9A51-C77B4FC12098}" dt="2023-12-13T03:22:25.129" v="2660" actId="1076"/>
          <ac:picMkLst>
            <pc:docMk/>
            <pc:sldMk cId="1115467768" sldId="349"/>
            <ac:picMk id="79" creationId="{897EE2E5-E451-3D65-1F2B-6F31475EBB38}"/>
          </ac:picMkLst>
        </pc:picChg>
        <pc:picChg chg="del">
          <ac:chgData name="Chitambar, Eric" userId="05f873b4-a386-453d-a2e0-769001d3b38e" providerId="ADAL" clId="{10E956D8-9C5E-4DB6-9A51-C77B4FC12098}" dt="2023-12-13T01:51:55.670" v="1601" actId="478"/>
          <ac:picMkLst>
            <pc:docMk/>
            <pc:sldMk cId="1115467768" sldId="349"/>
            <ac:picMk id="80" creationId="{F02ACBB1-0648-9D08-ED4C-A6081B2276AA}"/>
          </ac:picMkLst>
        </pc:picChg>
        <pc:picChg chg="del">
          <ac:chgData name="Chitambar, Eric" userId="05f873b4-a386-453d-a2e0-769001d3b38e" providerId="ADAL" clId="{10E956D8-9C5E-4DB6-9A51-C77B4FC12098}" dt="2023-12-13T01:51:55.670" v="1601" actId="478"/>
          <ac:picMkLst>
            <pc:docMk/>
            <pc:sldMk cId="1115467768" sldId="349"/>
            <ac:picMk id="82" creationId="{9A2C0585-2C9D-A4BB-11D7-904287A7AC6C}"/>
          </ac:picMkLst>
        </pc:picChg>
        <pc:picChg chg="add mod">
          <ac:chgData name="Chitambar, Eric" userId="05f873b4-a386-453d-a2e0-769001d3b38e" providerId="ADAL" clId="{10E956D8-9C5E-4DB6-9A51-C77B4FC12098}" dt="2023-12-13T03:22:25.129" v="2660" actId="1076"/>
          <ac:picMkLst>
            <pc:docMk/>
            <pc:sldMk cId="1115467768" sldId="349"/>
            <ac:picMk id="84" creationId="{BC7388F4-A968-765C-6571-376AB0A87821}"/>
          </ac:picMkLst>
        </pc:picChg>
        <pc:picChg chg="add del mod">
          <ac:chgData name="Chitambar, Eric" userId="05f873b4-a386-453d-a2e0-769001d3b38e" providerId="ADAL" clId="{10E956D8-9C5E-4DB6-9A51-C77B4FC12098}" dt="2023-12-13T02:54:13.365" v="2336" actId="478"/>
          <ac:picMkLst>
            <pc:docMk/>
            <pc:sldMk cId="1115467768" sldId="349"/>
            <ac:picMk id="86" creationId="{A6F0842D-7485-8454-CAF1-B4B1289E8560}"/>
          </ac:picMkLst>
        </pc:picChg>
        <pc:picChg chg="del">
          <ac:chgData name="Chitambar, Eric" userId="05f873b4-a386-453d-a2e0-769001d3b38e" providerId="ADAL" clId="{10E956D8-9C5E-4DB6-9A51-C77B4FC12098}" dt="2023-12-13T01:51:55.670" v="1601" actId="478"/>
          <ac:picMkLst>
            <pc:docMk/>
            <pc:sldMk cId="1115467768" sldId="349"/>
            <ac:picMk id="87" creationId="{6C7DC204-54C2-5595-9765-C3667A1B400F}"/>
          </ac:picMkLst>
        </pc:picChg>
        <pc:picChg chg="add mod">
          <ac:chgData name="Chitambar, Eric" userId="05f873b4-a386-453d-a2e0-769001d3b38e" providerId="ADAL" clId="{10E956D8-9C5E-4DB6-9A51-C77B4FC12098}" dt="2023-12-13T03:22:25.129" v="2660" actId="1076"/>
          <ac:picMkLst>
            <pc:docMk/>
            <pc:sldMk cId="1115467768" sldId="349"/>
            <ac:picMk id="89" creationId="{6D09ACFA-0D34-B146-A90F-5C1DBAA5E9F3}"/>
          </ac:picMkLst>
        </pc:picChg>
        <pc:picChg chg="del">
          <ac:chgData name="Chitambar, Eric" userId="05f873b4-a386-453d-a2e0-769001d3b38e" providerId="ADAL" clId="{10E956D8-9C5E-4DB6-9A51-C77B4FC12098}" dt="2023-12-13T01:51:55.670" v="1601" actId="478"/>
          <ac:picMkLst>
            <pc:docMk/>
            <pc:sldMk cId="1115467768" sldId="349"/>
            <ac:picMk id="90" creationId="{272E2986-4325-093F-164E-FB5D227EEF8A}"/>
          </ac:picMkLst>
        </pc:picChg>
        <pc:picChg chg="add mod">
          <ac:chgData name="Chitambar, Eric" userId="05f873b4-a386-453d-a2e0-769001d3b38e" providerId="ADAL" clId="{10E956D8-9C5E-4DB6-9A51-C77B4FC12098}" dt="2023-12-13T03:22:25.129" v="2660" actId="1076"/>
          <ac:picMkLst>
            <pc:docMk/>
            <pc:sldMk cId="1115467768" sldId="349"/>
            <ac:picMk id="91" creationId="{9B33522E-2542-7C79-E839-8CF2F578A15C}"/>
          </ac:picMkLst>
        </pc:picChg>
        <pc:picChg chg="del mod ord replST">
          <ac:chgData name="Chitambar, Eric" userId="05f873b4-a386-453d-a2e0-769001d3b38e" providerId="ADAL" clId="{10E956D8-9C5E-4DB6-9A51-C77B4FC12098}" dt="2023-12-13T02:45:44.169" v="2175" actId="478"/>
          <ac:picMkLst>
            <pc:docMk/>
            <pc:sldMk cId="1115467768" sldId="349"/>
            <ac:picMk id="95" creationId="{3FEDEDD9-130F-48CA-E163-48E680EEF579}"/>
          </ac:picMkLst>
        </pc:picChg>
        <pc:picChg chg="add mod">
          <ac:chgData name="Chitambar, Eric" userId="05f873b4-a386-453d-a2e0-769001d3b38e" providerId="ADAL" clId="{10E956D8-9C5E-4DB6-9A51-C77B4FC12098}" dt="2023-12-13T03:22:25.129" v="2660" actId="1076"/>
          <ac:picMkLst>
            <pc:docMk/>
            <pc:sldMk cId="1115467768" sldId="349"/>
            <ac:picMk id="96" creationId="{E4283BDE-A3E0-8325-114D-E9966E8D7D75}"/>
          </ac:picMkLst>
        </pc:picChg>
        <pc:picChg chg="add del mod">
          <ac:chgData name="Chitambar, Eric" userId="05f873b4-a386-453d-a2e0-769001d3b38e" providerId="ADAL" clId="{10E956D8-9C5E-4DB6-9A51-C77B4FC12098}" dt="2023-12-13T02:47:01.979" v="2210" actId="478"/>
          <ac:picMkLst>
            <pc:docMk/>
            <pc:sldMk cId="1115467768" sldId="349"/>
            <ac:picMk id="97" creationId="{F9438BA0-948A-EAB7-00DB-1B9E2A6FE386}"/>
          </ac:picMkLst>
        </pc:picChg>
        <pc:picChg chg="mod ord replST">
          <ac:chgData name="Chitambar, Eric" userId="05f873b4-a386-453d-a2e0-769001d3b38e" providerId="ADAL" clId="{10E956D8-9C5E-4DB6-9A51-C77B4FC12098}" dt="2023-12-13T03:22:25.129" v="2660" actId="1076"/>
          <ac:picMkLst>
            <pc:docMk/>
            <pc:sldMk cId="1115467768" sldId="349"/>
            <ac:picMk id="99" creationId="{3B7164FB-B578-ACB8-FF77-115D501D84B0}"/>
          </ac:picMkLst>
        </pc:picChg>
        <pc:picChg chg="mod ord replST">
          <ac:chgData name="Chitambar, Eric" userId="05f873b4-a386-453d-a2e0-769001d3b38e" providerId="ADAL" clId="{10E956D8-9C5E-4DB6-9A51-C77B4FC12098}" dt="2023-12-13T03:22:25.129" v="2660" actId="1076"/>
          <ac:picMkLst>
            <pc:docMk/>
            <pc:sldMk cId="1115467768" sldId="349"/>
            <ac:picMk id="101" creationId="{4082C14F-4F10-A705-7D8E-CAA26650557E}"/>
          </ac:picMkLst>
        </pc:picChg>
        <pc:picChg chg="add mod">
          <ac:chgData name="Chitambar, Eric" userId="05f873b4-a386-453d-a2e0-769001d3b38e" providerId="ADAL" clId="{10E956D8-9C5E-4DB6-9A51-C77B4FC12098}" dt="2023-12-13T03:22:25.129" v="2660" actId="1076"/>
          <ac:picMkLst>
            <pc:docMk/>
            <pc:sldMk cId="1115467768" sldId="349"/>
            <ac:picMk id="106" creationId="{534CF4D4-16A3-7C85-5DAE-60337A8AFB9B}"/>
          </ac:picMkLst>
        </pc:picChg>
        <pc:picChg chg="add mod">
          <ac:chgData name="Chitambar, Eric" userId="05f873b4-a386-453d-a2e0-769001d3b38e" providerId="ADAL" clId="{10E956D8-9C5E-4DB6-9A51-C77B4FC12098}" dt="2023-12-13T03:22:25.129" v="2660" actId="1076"/>
          <ac:picMkLst>
            <pc:docMk/>
            <pc:sldMk cId="1115467768" sldId="349"/>
            <ac:picMk id="108" creationId="{E411BE62-0713-7EBB-911B-1E1018A73478}"/>
          </ac:picMkLst>
        </pc:picChg>
        <pc:picChg chg="mod ord replST">
          <ac:chgData name="Chitambar, Eric" userId="05f873b4-a386-453d-a2e0-769001d3b38e" providerId="ADAL" clId="{10E956D8-9C5E-4DB6-9A51-C77B4FC12098}" dt="2023-12-13T03:22:25.129" v="2660" actId="1076"/>
          <ac:picMkLst>
            <pc:docMk/>
            <pc:sldMk cId="1115467768" sldId="349"/>
            <ac:picMk id="112" creationId="{7A580449-8DEB-1E5A-BF16-90B6FAABCC7F}"/>
          </ac:picMkLst>
        </pc:picChg>
        <pc:picChg chg="add del mod">
          <ac:chgData name="Chitambar, Eric" userId="05f873b4-a386-453d-a2e0-769001d3b38e" providerId="ADAL" clId="{10E956D8-9C5E-4DB6-9A51-C77B4FC12098}" dt="2023-12-13T02:56:23.131" v="2368" actId="478"/>
          <ac:picMkLst>
            <pc:docMk/>
            <pc:sldMk cId="1115467768" sldId="349"/>
            <ac:picMk id="113" creationId="{559E547F-9DBA-35B9-8F1E-540B16C7B298}"/>
          </ac:picMkLst>
        </pc:picChg>
        <pc:picChg chg="mod ord replST">
          <ac:chgData name="Chitambar, Eric" userId="05f873b4-a386-453d-a2e0-769001d3b38e" providerId="ADAL" clId="{10E956D8-9C5E-4DB6-9A51-C77B4FC12098}" dt="2023-12-13T03:22:25.129" v="2660" actId="1076"/>
          <ac:picMkLst>
            <pc:docMk/>
            <pc:sldMk cId="1115467768" sldId="349"/>
            <ac:picMk id="115" creationId="{E1E40CD6-A461-2F58-024D-EACF5BDC81DB}"/>
          </ac:picMkLst>
        </pc:picChg>
        <pc:picChg chg="add del mod">
          <ac:chgData name="Chitambar, Eric" userId="05f873b4-a386-453d-a2e0-769001d3b38e" providerId="ADAL" clId="{10E956D8-9C5E-4DB6-9A51-C77B4FC12098}" dt="2023-12-13T02:56:42.930" v="2398" actId="478"/>
          <ac:picMkLst>
            <pc:docMk/>
            <pc:sldMk cId="1115467768" sldId="349"/>
            <ac:picMk id="116" creationId="{0342991B-A5AB-5B5E-FA2E-B9AC0BD8EF87}"/>
          </ac:picMkLst>
        </pc:picChg>
        <pc:picChg chg="mod ord replST">
          <ac:chgData name="Chitambar, Eric" userId="05f873b4-a386-453d-a2e0-769001d3b38e" providerId="ADAL" clId="{10E956D8-9C5E-4DB6-9A51-C77B4FC12098}" dt="2023-12-13T03:22:25.129" v="2660" actId="1076"/>
          <ac:picMkLst>
            <pc:docMk/>
            <pc:sldMk cId="1115467768" sldId="349"/>
            <ac:picMk id="118" creationId="{6514AE50-BE15-3B18-AC87-41B7354BE6EE}"/>
          </ac:picMkLst>
        </pc:picChg>
        <pc:picChg chg="add del mod">
          <ac:chgData name="Chitambar, Eric" userId="05f873b4-a386-453d-a2e0-769001d3b38e" providerId="ADAL" clId="{10E956D8-9C5E-4DB6-9A51-C77B4FC12098}" dt="2023-12-13T03:14:41.159" v="2472" actId="478"/>
          <ac:picMkLst>
            <pc:docMk/>
            <pc:sldMk cId="1115467768" sldId="349"/>
            <ac:picMk id="122" creationId="{9C4BB3E1-F73D-8CAC-F2C2-33AF5AF2FE07}"/>
          </ac:picMkLst>
        </pc:picChg>
        <pc:picChg chg="add del mod ord replST">
          <ac:chgData name="Chitambar, Eric" userId="05f873b4-a386-453d-a2e0-769001d3b38e" providerId="ADAL" clId="{10E956D8-9C5E-4DB6-9A51-C77B4FC12098}" dt="2023-12-13T03:16:05.210" v="2558" actId="478"/>
          <ac:picMkLst>
            <pc:docMk/>
            <pc:sldMk cId="1115467768" sldId="349"/>
            <ac:picMk id="124" creationId="{0B592627-975C-C32F-34D0-4AE1E3ECA115}"/>
          </ac:picMkLst>
        </pc:picChg>
        <pc:picChg chg="del mod ord replST delST">
          <ac:chgData name="Chitambar, Eric" userId="05f873b4-a386-453d-a2e0-769001d3b38e" providerId="ADAL" clId="{10E956D8-9C5E-4DB6-9A51-C77B4FC12098}" dt="2023-12-13T03:15:19.581" v="2532"/>
          <ac:picMkLst>
            <pc:docMk/>
            <pc:sldMk cId="1115467768" sldId="349"/>
            <ac:picMk id="126" creationId="{55F2DA6C-B558-8F37-CBD4-45FFBF83B704}"/>
          </ac:picMkLst>
        </pc:picChg>
        <pc:picChg chg="del mod ord replST">
          <ac:chgData name="Chitambar, Eric" userId="05f873b4-a386-453d-a2e0-769001d3b38e" providerId="ADAL" clId="{10E956D8-9C5E-4DB6-9A51-C77B4FC12098}" dt="2023-12-13T03:24:29.293" v="2699" actId="478"/>
          <ac:picMkLst>
            <pc:docMk/>
            <pc:sldMk cId="1115467768" sldId="349"/>
            <ac:picMk id="128" creationId="{26BA6CD3-D50D-FF6D-153F-0BC4A12D91DA}"/>
          </ac:picMkLst>
        </pc:picChg>
        <pc:picChg chg="add del mod">
          <ac:chgData name="Chitambar, Eric" userId="05f873b4-a386-453d-a2e0-769001d3b38e" providerId="ADAL" clId="{10E956D8-9C5E-4DB6-9A51-C77B4FC12098}" dt="2023-12-13T03:19:56.700" v="2616" actId="478"/>
          <ac:picMkLst>
            <pc:docMk/>
            <pc:sldMk cId="1115467768" sldId="349"/>
            <ac:picMk id="129" creationId="{3DE5692C-9A30-C3B0-96DC-22B58F28AB7E}"/>
          </ac:picMkLst>
        </pc:picChg>
        <pc:picChg chg="add del mod">
          <ac:chgData name="Chitambar, Eric" userId="05f873b4-a386-453d-a2e0-769001d3b38e" providerId="ADAL" clId="{10E956D8-9C5E-4DB6-9A51-C77B4FC12098}" dt="2023-12-13T03:17:58.640" v="2573" actId="478"/>
          <ac:picMkLst>
            <pc:docMk/>
            <pc:sldMk cId="1115467768" sldId="349"/>
            <ac:picMk id="130" creationId="{0058B087-4BAA-AC5D-14B4-7C3A860D4FDC}"/>
          </ac:picMkLst>
        </pc:picChg>
        <pc:picChg chg="add del mod">
          <ac:chgData name="Chitambar, Eric" userId="05f873b4-a386-453d-a2e0-769001d3b38e" providerId="ADAL" clId="{10E956D8-9C5E-4DB6-9A51-C77B4FC12098}" dt="2023-12-13T03:18:31.381" v="2599" actId="478"/>
          <ac:picMkLst>
            <pc:docMk/>
            <pc:sldMk cId="1115467768" sldId="349"/>
            <ac:picMk id="131" creationId="{04471E00-877C-9C1F-A6E6-EDC422DE9A00}"/>
          </ac:picMkLst>
        </pc:picChg>
        <pc:picChg chg="del mod ord replST">
          <ac:chgData name="Chitambar, Eric" userId="05f873b4-a386-453d-a2e0-769001d3b38e" providerId="ADAL" clId="{10E956D8-9C5E-4DB6-9A51-C77B4FC12098}" dt="2023-12-13T03:24:56.594" v="2729" actId="478"/>
          <ac:picMkLst>
            <pc:docMk/>
            <pc:sldMk cId="1115467768" sldId="349"/>
            <ac:picMk id="133" creationId="{CB79472E-18E9-C9A4-130B-31DD1FC4F2FE}"/>
          </ac:picMkLst>
        </pc:picChg>
        <pc:picChg chg="mod ord replST">
          <ac:chgData name="Chitambar, Eric" userId="05f873b4-a386-453d-a2e0-769001d3b38e" providerId="ADAL" clId="{10E956D8-9C5E-4DB6-9A51-C77B4FC12098}" dt="2023-12-13T03:24:29.293" v="2701" actId="962"/>
          <ac:picMkLst>
            <pc:docMk/>
            <pc:sldMk cId="1115467768" sldId="349"/>
            <ac:picMk id="137" creationId="{F32CB91B-676E-482F-A40A-75426A0C2DE1}"/>
          </ac:picMkLst>
        </pc:picChg>
        <pc:picChg chg="mod ord replST">
          <ac:chgData name="Chitambar, Eric" userId="05f873b4-a386-453d-a2e0-769001d3b38e" providerId="ADAL" clId="{10E956D8-9C5E-4DB6-9A51-C77B4FC12098}" dt="2023-12-13T03:24:56.594" v="2731" actId="962"/>
          <ac:picMkLst>
            <pc:docMk/>
            <pc:sldMk cId="1115467768" sldId="349"/>
            <ac:picMk id="139" creationId="{55C8B181-54C2-0D52-961E-92D4E6592DD9}"/>
          </ac:picMkLst>
        </pc:picChg>
        <pc:cxnChg chg="del">
          <ac:chgData name="Chitambar, Eric" userId="05f873b4-a386-453d-a2e0-769001d3b38e" providerId="ADAL" clId="{10E956D8-9C5E-4DB6-9A51-C77B4FC12098}" dt="2023-12-13T01:51:55.670" v="1601" actId="478"/>
          <ac:cxnSpMkLst>
            <pc:docMk/>
            <pc:sldMk cId="1115467768" sldId="349"/>
            <ac:cxnSpMk id="25" creationId="{EF1C5FDF-9F9B-26AB-A77B-07FD722BA800}"/>
          </ac:cxnSpMkLst>
        </pc:cxnChg>
        <pc:cxnChg chg="del">
          <ac:chgData name="Chitambar, Eric" userId="05f873b4-a386-453d-a2e0-769001d3b38e" providerId="ADAL" clId="{10E956D8-9C5E-4DB6-9A51-C77B4FC12098}" dt="2023-12-13T01:51:55.670" v="1601" actId="478"/>
          <ac:cxnSpMkLst>
            <pc:docMk/>
            <pc:sldMk cId="1115467768" sldId="349"/>
            <ac:cxnSpMk id="27" creationId="{5ED373F2-6C67-A481-6A7C-6F1A2821F024}"/>
          </ac:cxnSpMkLst>
        </pc:cxnChg>
        <pc:cxnChg chg="del">
          <ac:chgData name="Chitambar, Eric" userId="05f873b4-a386-453d-a2e0-769001d3b38e" providerId="ADAL" clId="{10E956D8-9C5E-4DB6-9A51-C77B4FC12098}" dt="2023-12-13T01:51:55.670" v="1601" actId="478"/>
          <ac:cxnSpMkLst>
            <pc:docMk/>
            <pc:sldMk cId="1115467768" sldId="349"/>
            <ac:cxnSpMk id="28" creationId="{47EEE39C-2991-BEC0-634A-189E138B1796}"/>
          </ac:cxnSpMkLst>
        </pc:cxnChg>
        <pc:cxnChg chg="del">
          <ac:chgData name="Chitambar, Eric" userId="05f873b4-a386-453d-a2e0-769001d3b38e" providerId="ADAL" clId="{10E956D8-9C5E-4DB6-9A51-C77B4FC12098}" dt="2023-12-13T01:51:55.670" v="1601" actId="478"/>
          <ac:cxnSpMkLst>
            <pc:docMk/>
            <pc:sldMk cId="1115467768" sldId="349"/>
            <ac:cxnSpMk id="54" creationId="{0787C2F2-C020-5992-619C-4F2A644BE3FE}"/>
          </ac:cxnSpMkLst>
        </pc:cxnChg>
        <pc:cxnChg chg="del">
          <ac:chgData name="Chitambar, Eric" userId="05f873b4-a386-453d-a2e0-769001d3b38e" providerId="ADAL" clId="{10E956D8-9C5E-4DB6-9A51-C77B4FC12098}" dt="2023-12-13T01:51:55.670" v="1601" actId="478"/>
          <ac:cxnSpMkLst>
            <pc:docMk/>
            <pc:sldMk cId="1115467768" sldId="349"/>
            <ac:cxnSpMk id="55" creationId="{456F592E-8AB8-086B-927F-FE937B03C369}"/>
          </ac:cxnSpMkLst>
        </pc:cxnChg>
        <pc:cxnChg chg="del">
          <ac:chgData name="Chitambar, Eric" userId="05f873b4-a386-453d-a2e0-769001d3b38e" providerId="ADAL" clId="{10E956D8-9C5E-4DB6-9A51-C77B4FC12098}" dt="2023-12-13T01:51:55.670" v="1601" actId="478"/>
          <ac:cxnSpMkLst>
            <pc:docMk/>
            <pc:sldMk cId="1115467768" sldId="349"/>
            <ac:cxnSpMk id="56" creationId="{9C78E9B3-D092-A16D-C39F-BD07066B78A1}"/>
          </ac:cxnSpMkLst>
        </pc:cxnChg>
        <pc:cxnChg chg="del">
          <ac:chgData name="Chitambar, Eric" userId="05f873b4-a386-453d-a2e0-769001d3b38e" providerId="ADAL" clId="{10E956D8-9C5E-4DB6-9A51-C77B4FC12098}" dt="2023-12-13T01:51:55.670" v="1601" actId="478"/>
          <ac:cxnSpMkLst>
            <pc:docMk/>
            <pc:sldMk cId="1115467768" sldId="349"/>
            <ac:cxnSpMk id="69" creationId="{89CA7D52-0376-F11E-5B51-0F1145EF8871}"/>
          </ac:cxnSpMkLst>
        </pc:cxnChg>
      </pc:sldChg>
      <pc:sldChg chg="addSp delSp modSp add mod delAnim modAnim">
        <pc:chgData name="Chitambar, Eric" userId="05f873b4-a386-453d-a2e0-769001d3b38e" providerId="ADAL" clId="{10E956D8-9C5E-4DB6-9A51-C77B4FC12098}" dt="2023-12-13T04:12:57.149" v="4052" actId="1076"/>
        <pc:sldMkLst>
          <pc:docMk/>
          <pc:sldMk cId="1576592955" sldId="350"/>
        </pc:sldMkLst>
        <pc:spChg chg="add mod">
          <ac:chgData name="Chitambar, Eric" userId="05f873b4-a386-453d-a2e0-769001d3b38e" providerId="ADAL" clId="{10E956D8-9C5E-4DB6-9A51-C77B4FC12098}" dt="2023-12-13T03:53:00.563" v="3278" actId="1076"/>
          <ac:spMkLst>
            <pc:docMk/>
            <pc:sldMk cId="1576592955" sldId="350"/>
            <ac:spMk id="12" creationId="{87877F7B-997A-AE9B-2D41-9A0011FD8E35}"/>
          </ac:spMkLst>
        </pc:spChg>
        <pc:spChg chg="del">
          <ac:chgData name="Chitambar, Eric" userId="05f873b4-a386-453d-a2e0-769001d3b38e" providerId="ADAL" clId="{10E956D8-9C5E-4DB6-9A51-C77B4FC12098}" dt="2023-12-13T03:27:22.076" v="2891" actId="478"/>
          <ac:spMkLst>
            <pc:docMk/>
            <pc:sldMk cId="1576592955" sldId="350"/>
            <ac:spMk id="23" creationId="{0812D198-ABEF-08F4-1574-C9C2F21CED75}"/>
          </ac:spMkLst>
        </pc:spChg>
        <pc:spChg chg="del">
          <ac:chgData name="Chitambar, Eric" userId="05f873b4-a386-453d-a2e0-769001d3b38e" providerId="ADAL" clId="{10E956D8-9C5E-4DB6-9A51-C77B4FC12098}" dt="2023-12-13T03:27:22.076" v="2891" actId="478"/>
          <ac:spMkLst>
            <pc:docMk/>
            <pc:sldMk cId="1576592955" sldId="350"/>
            <ac:spMk id="24" creationId="{32FF908A-59FD-B7AF-F59D-9ABEA0D32A00}"/>
          </ac:spMkLst>
        </pc:spChg>
        <pc:spChg chg="del">
          <ac:chgData name="Chitambar, Eric" userId="05f873b4-a386-453d-a2e0-769001d3b38e" providerId="ADAL" clId="{10E956D8-9C5E-4DB6-9A51-C77B4FC12098}" dt="2023-12-13T03:27:22.076" v="2891" actId="478"/>
          <ac:spMkLst>
            <pc:docMk/>
            <pc:sldMk cId="1576592955" sldId="350"/>
            <ac:spMk id="26" creationId="{0A3D34B7-47DF-2142-E35E-23C4733CA096}"/>
          </ac:spMkLst>
        </pc:spChg>
        <pc:spChg chg="add mod replST delST">
          <ac:chgData name="Chitambar, Eric" userId="05f873b4-a386-453d-a2e0-769001d3b38e" providerId="ADAL" clId="{10E956D8-9C5E-4DB6-9A51-C77B4FC12098}" dt="2023-12-13T03:56:09.686" v="3436" actId="14100"/>
          <ac:spMkLst>
            <pc:docMk/>
            <pc:sldMk cId="1576592955" sldId="350"/>
            <ac:spMk id="29" creationId="{A542AE71-2217-8DFB-4E89-FA85EE5A1571}"/>
          </ac:spMkLst>
        </pc:spChg>
        <pc:spChg chg="add mod replST delST">
          <ac:chgData name="Chitambar, Eric" userId="05f873b4-a386-453d-a2e0-769001d3b38e" providerId="ADAL" clId="{10E956D8-9C5E-4DB6-9A51-C77B4FC12098}" dt="2023-12-13T03:55:48.127" v="3421"/>
          <ac:spMkLst>
            <pc:docMk/>
            <pc:sldMk cId="1576592955" sldId="350"/>
            <ac:spMk id="42" creationId="{4A87B8EF-0401-BEFE-F1B1-6C3018075C33}"/>
          </ac:spMkLst>
        </pc:spChg>
        <pc:spChg chg="del">
          <ac:chgData name="Chitambar, Eric" userId="05f873b4-a386-453d-a2e0-769001d3b38e" providerId="ADAL" clId="{10E956D8-9C5E-4DB6-9A51-C77B4FC12098}" dt="2023-12-13T03:27:22.076" v="2891" actId="478"/>
          <ac:spMkLst>
            <pc:docMk/>
            <pc:sldMk cId="1576592955" sldId="350"/>
            <ac:spMk id="43" creationId="{46C606FC-4389-9791-5C4A-18094DEFE886}"/>
          </ac:spMkLst>
        </pc:spChg>
        <pc:spChg chg="del">
          <ac:chgData name="Chitambar, Eric" userId="05f873b4-a386-453d-a2e0-769001d3b38e" providerId="ADAL" clId="{10E956D8-9C5E-4DB6-9A51-C77B4FC12098}" dt="2023-12-13T03:27:22.076" v="2891" actId="478"/>
          <ac:spMkLst>
            <pc:docMk/>
            <pc:sldMk cId="1576592955" sldId="350"/>
            <ac:spMk id="44" creationId="{C8B14E76-E38E-5890-785B-62203086F9A7}"/>
          </ac:spMkLst>
        </pc:spChg>
        <pc:spChg chg="del">
          <ac:chgData name="Chitambar, Eric" userId="05f873b4-a386-453d-a2e0-769001d3b38e" providerId="ADAL" clId="{10E956D8-9C5E-4DB6-9A51-C77B4FC12098}" dt="2023-12-13T03:27:22.076" v="2891" actId="478"/>
          <ac:spMkLst>
            <pc:docMk/>
            <pc:sldMk cId="1576592955" sldId="350"/>
            <ac:spMk id="50" creationId="{1A7675F9-6560-B55C-1E56-A88BF8B85409}"/>
          </ac:spMkLst>
        </pc:spChg>
        <pc:spChg chg="add mod">
          <ac:chgData name="Chitambar, Eric" userId="05f873b4-a386-453d-a2e0-769001d3b38e" providerId="ADAL" clId="{10E956D8-9C5E-4DB6-9A51-C77B4FC12098}" dt="2023-12-13T04:07:35.832" v="3879" actId="1076"/>
          <ac:spMkLst>
            <pc:docMk/>
            <pc:sldMk cId="1576592955" sldId="350"/>
            <ac:spMk id="56" creationId="{2F23CA84-3364-2A18-7CCF-35604908AE1B}"/>
          </ac:spMkLst>
        </pc:spChg>
        <pc:spChg chg="del">
          <ac:chgData name="Chitambar, Eric" userId="05f873b4-a386-453d-a2e0-769001d3b38e" providerId="ADAL" clId="{10E956D8-9C5E-4DB6-9A51-C77B4FC12098}" dt="2023-12-13T03:27:22.076" v="2891" actId="478"/>
          <ac:spMkLst>
            <pc:docMk/>
            <pc:sldMk cId="1576592955" sldId="350"/>
            <ac:spMk id="60" creationId="{A5E8D769-516A-50F0-95E2-AC56F553B6F9}"/>
          </ac:spMkLst>
        </pc:spChg>
        <pc:spChg chg="del ord">
          <ac:chgData name="Chitambar, Eric" userId="05f873b4-a386-453d-a2e0-769001d3b38e" providerId="ADAL" clId="{10E956D8-9C5E-4DB6-9A51-C77B4FC12098}" dt="2023-12-13T03:55:48.127" v="3431" actId="478"/>
          <ac:spMkLst>
            <pc:docMk/>
            <pc:sldMk cId="1576592955" sldId="350"/>
            <ac:spMk id="69" creationId="{7CB62EDF-34AB-25E1-A641-71219C9B169E}"/>
          </ac:spMkLst>
        </pc:spChg>
        <pc:spChg chg="del">
          <ac:chgData name="Chitambar, Eric" userId="05f873b4-a386-453d-a2e0-769001d3b38e" providerId="ADAL" clId="{10E956D8-9C5E-4DB6-9A51-C77B4FC12098}" dt="2023-12-13T03:27:22.076" v="2891" actId="478"/>
          <ac:spMkLst>
            <pc:docMk/>
            <pc:sldMk cId="1576592955" sldId="350"/>
            <ac:spMk id="74" creationId="{5A47B8D6-8207-333A-702A-802ABBEFCB77}"/>
          </ac:spMkLst>
        </pc:spChg>
        <pc:spChg chg="del">
          <ac:chgData name="Chitambar, Eric" userId="05f873b4-a386-453d-a2e0-769001d3b38e" providerId="ADAL" clId="{10E956D8-9C5E-4DB6-9A51-C77B4FC12098}" dt="2023-12-13T03:27:22.076" v="2891" actId="478"/>
          <ac:spMkLst>
            <pc:docMk/>
            <pc:sldMk cId="1576592955" sldId="350"/>
            <ac:spMk id="75" creationId="{8543BEA4-5D23-73EB-2700-13E756A7DE59}"/>
          </ac:spMkLst>
        </pc:spChg>
        <pc:spChg chg="del">
          <ac:chgData name="Chitambar, Eric" userId="05f873b4-a386-453d-a2e0-769001d3b38e" providerId="ADAL" clId="{10E956D8-9C5E-4DB6-9A51-C77B4FC12098}" dt="2023-12-13T03:27:22.076" v="2891" actId="478"/>
          <ac:spMkLst>
            <pc:docMk/>
            <pc:sldMk cId="1576592955" sldId="350"/>
            <ac:spMk id="76" creationId="{007038FC-6CC7-A977-7D4B-BBF1406558A7}"/>
          </ac:spMkLst>
        </pc:spChg>
        <pc:spChg chg="del">
          <ac:chgData name="Chitambar, Eric" userId="05f873b4-a386-453d-a2e0-769001d3b38e" providerId="ADAL" clId="{10E956D8-9C5E-4DB6-9A51-C77B4FC12098}" dt="2023-12-13T03:27:22.076" v="2891" actId="478"/>
          <ac:spMkLst>
            <pc:docMk/>
            <pc:sldMk cId="1576592955" sldId="350"/>
            <ac:spMk id="81" creationId="{BF6ECCEF-FF8C-8B3D-0ADA-2CFA7FDDB9E0}"/>
          </ac:spMkLst>
        </pc:spChg>
        <pc:spChg chg="del">
          <ac:chgData name="Chitambar, Eric" userId="05f873b4-a386-453d-a2e0-769001d3b38e" providerId="ADAL" clId="{10E956D8-9C5E-4DB6-9A51-C77B4FC12098}" dt="2023-12-13T03:27:22.076" v="2891" actId="478"/>
          <ac:spMkLst>
            <pc:docMk/>
            <pc:sldMk cId="1576592955" sldId="350"/>
            <ac:spMk id="83" creationId="{3C095EED-5941-977D-65BF-5D4C3BF58FCB}"/>
          </ac:spMkLst>
        </pc:spChg>
        <pc:spChg chg="del">
          <ac:chgData name="Chitambar, Eric" userId="05f873b4-a386-453d-a2e0-769001d3b38e" providerId="ADAL" clId="{10E956D8-9C5E-4DB6-9A51-C77B4FC12098}" dt="2023-12-13T03:27:22.076" v="2891" actId="478"/>
          <ac:spMkLst>
            <pc:docMk/>
            <pc:sldMk cId="1576592955" sldId="350"/>
            <ac:spMk id="85" creationId="{C5461856-A689-5030-1D80-A6BBC3AD4E52}"/>
          </ac:spMkLst>
        </pc:spChg>
        <pc:spChg chg="del">
          <ac:chgData name="Chitambar, Eric" userId="05f873b4-a386-453d-a2e0-769001d3b38e" providerId="ADAL" clId="{10E956D8-9C5E-4DB6-9A51-C77B4FC12098}" dt="2023-12-13T03:27:22.076" v="2891" actId="478"/>
          <ac:spMkLst>
            <pc:docMk/>
            <pc:sldMk cId="1576592955" sldId="350"/>
            <ac:spMk id="88" creationId="{F1C981C7-9775-8E93-06DB-1787A010DD9C}"/>
          </ac:spMkLst>
        </pc:spChg>
        <pc:spChg chg="del">
          <ac:chgData name="Chitambar, Eric" userId="05f873b4-a386-453d-a2e0-769001d3b38e" providerId="ADAL" clId="{10E956D8-9C5E-4DB6-9A51-C77B4FC12098}" dt="2023-12-13T03:27:22.076" v="2891" actId="478"/>
          <ac:spMkLst>
            <pc:docMk/>
            <pc:sldMk cId="1576592955" sldId="350"/>
            <ac:spMk id="92" creationId="{DA7ACB46-08EF-3B96-EA08-7F04CF1BC752}"/>
          </ac:spMkLst>
        </pc:spChg>
        <pc:spChg chg="del">
          <ac:chgData name="Chitambar, Eric" userId="05f873b4-a386-453d-a2e0-769001d3b38e" providerId="ADAL" clId="{10E956D8-9C5E-4DB6-9A51-C77B4FC12098}" dt="2023-12-13T03:27:22.076" v="2891" actId="478"/>
          <ac:spMkLst>
            <pc:docMk/>
            <pc:sldMk cId="1576592955" sldId="350"/>
            <ac:spMk id="93" creationId="{F215A95E-EC1E-76DB-A8B9-17CE73D96F21}"/>
          </ac:spMkLst>
        </pc:spChg>
        <pc:spChg chg="del">
          <ac:chgData name="Chitambar, Eric" userId="05f873b4-a386-453d-a2e0-769001d3b38e" providerId="ADAL" clId="{10E956D8-9C5E-4DB6-9A51-C77B4FC12098}" dt="2023-12-13T03:27:22.076" v="2891" actId="478"/>
          <ac:spMkLst>
            <pc:docMk/>
            <pc:sldMk cId="1576592955" sldId="350"/>
            <ac:spMk id="102" creationId="{F39B9676-6F37-F158-F023-BB55B9FEBB5A}"/>
          </ac:spMkLst>
        </pc:spChg>
        <pc:spChg chg="del">
          <ac:chgData name="Chitambar, Eric" userId="05f873b4-a386-453d-a2e0-769001d3b38e" providerId="ADAL" clId="{10E956D8-9C5E-4DB6-9A51-C77B4FC12098}" dt="2023-12-13T03:27:22.076" v="2891" actId="478"/>
          <ac:spMkLst>
            <pc:docMk/>
            <pc:sldMk cId="1576592955" sldId="350"/>
            <ac:spMk id="103" creationId="{497F3D18-5CE3-C3AF-E4A2-4F8EA029D10A}"/>
          </ac:spMkLst>
        </pc:spChg>
        <pc:spChg chg="del">
          <ac:chgData name="Chitambar, Eric" userId="05f873b4-a386-453d-a2e0-769001d3b38e" providerId="ADAL" clId="{10E956D8-9C5E-4DB6-9A51-C77B4FC12098}" dt="2023-12-13T03:27:22.076" v="2891" actId="478"/>
          <ac:spMkLst>
            <pc:docMk/>
            <pc:sldMk cId="1576592955" sldId="350"/>
            <ac:spMk id="104" creationId="{86674BE6-59AC-FFA5-6715-EEB82992F877}"/>
          </ac:spMkLst>
        </pc:spChg>
        <pc:spChg chg="del">
          <ac:chgData name="Chitambar, Eric" userId="05f873b4-a386-453d-a2e0-769001d3b38e" providerId="ADAL" clId="{10E956D8-9C5E-4DB6-9A51-C77B4FC12098}" dt="2023-12-13T03:27:22.076" v="2891" actId="478"/>
          <ac:spMkLst>
            <pc:docMk/>
            <pc:sldMk cId="1576592955" sldId="350"/>
            <ac:spMk id="105" creationId="{1EDF1AD6-13BF-E8A9-4FF7-E16E0E4AF90C}"/>
          </ac:spMkLst>
        </pc:spChg>
        <pc:spChg chg="del">
          <ac:chgData name="Chitambar, Eric" userId="05f873b4-a386-453d-a2e0-769001d3b38e" providerId="ADAL" clId="{10E956D8-9C5E-4DB6-9A51-C77B4FC12098}" dt="2023-12-13T03:27:22.076" v="2891" actId="478"/>
          <ac:spMkLst>
            <pc:docMk/>
            <pc:sldMk cId="1576592955" sldId="350"/>
            <ac:spMk id="107" creationId="{28585725-EA4F-9E9C-A982-EAC9EDB05032}"/>
          </ac:spMkLst>
        </pc:spChg>
        <pc:spChg chg="del">
          <ac:chgData name="Chitambar, Eric" userId="05f873b4-a386-453d-a2e0-769001d3b38e" providerId="ADAL" clId="{10E956D8-9C5E-4DB6-9A51-C77B4FC12098}" dt="2023-12-13T03:27:22.076" v="2891" actId="478"/>
          <ac:spMkLst>
            <pc:docMk/>
            <pc:sldMk cId="1576592955" sldId="350"/>
            <ac:spMk id="109" creationId="{C1BAB758-F503-B677-6785-BF81EAEF3706}"/>
          </ac:spMkLst>
        </pc:spChg>
        <pc:spChg chg="del">
          <ac:chgData name="Chitambar, Eric" userId="05f873b4-a386-453d-a2e0-769001d3b38e" providerId="ADAL" clId="{10E956D8-9C5E-4DB6-9A51-C77B4FC12098}" dt="2023-12-13T03:27:22.076" v="2891" actId="478"/>
          <ac:spMkLst>
            <pc:docMk/>
            <pc:sldMk cId="1576592955" sldId="350"/>
            <ac:spMk id="110" creationId="{B0C10BA3-C844-A2C8-F4E9-1AE5094A2DB6}"/>
          </ac:spMkLst>
        </pc:spChg>
        <pc:spChg chg="mod topLvl">
          <ac:chgData name="Chitambar, Eric" userId="05f873b4-a386-453d-a2e0-769001d3b38e" providerId="ADAL" clId="{10E956D8-9C5E-4DB6-9A51-C77B4FC12098}" dt="2023-12-13T04:01:15.845" v="3553" actId="164"/>
          <ac:spMkLst>
            <pc:docMk/>
            <pc:sldMk cId="1576592955" sldId="350"/>
            <ac:spMk id="116" creationId="{46B2096A-A80B-32EC-6595-FF492BA41AF4}"/>
          </ac:spMkLst>
        </pc:spChg>
        <pc:spChg chg="del">
          <ac:chgData name="Chitambar, Eric" userId="05f873b4-a386-453d-a2e0-769001d3b38e" providerId="ADAL" clId="{10E956D8-9C5E-4DB6-9A51-C77B4FC12098}" dt="2023-12-13T03:27:22.076" v="2891" actId="478"/>
          <ac:spMkLst>
            <pc:docMk/>
            <pc:sldMk cId="1576592955" sldId="350"/>
            <ac:spMk id="119" creationId="{9B51468B-B841-DE22-9781-C066B2FD6AF2}"/>
          </ac:spMkLst>
        </pc:spChg>
        <pc:spChg chg="del">
          <ac:chgData name="Chitambar, Eric" userId="05f873b4-a386-453d-a2e0-769001d3b38e" providerId="ADAL" clId="{10E956D8-9C5E-4DB6-9A51-C77B4FC12098}" dt="2023-12-13T03:27:22.076" v="2891" actId="478"/>
          <ac:spMkLst>
            <pc:docMk/>
            <pc:sldMk cId="1576592955" sldId="350"/>
            <ac:spMk id="120" creationId="{4FCA6FE6-887C-CD58-3B3D-066DEFCF1CB9}"/>
          </ac:spMkLst>
        </pc:spChg>
        <pc:spChg chg="del">
          <ac:chgData name="Chitambar, Eric" userId="05f873b4-a386-453d-a2e0-769001d3b38e" providerId="ADAL" clId="{10E956D8-9C5E-4DB6-9A51-C77B4FC12098}" dt="2023-12-13T03:27:22.076" v="2891" actId="478"/>
          <ac:spMkLst>
            <pc:docMk/>
            <pc:sldMk cId="1576592955" sldId="350"/>
            <ac:spMk id="121" creationId="{0A34435C-E669-B829-2E81-0EA83F4DFCCB}"/>
          </ac:spMkLst>
        </pc:spChg>
        <pc:spChg chg="del mod topLvl">
          <ac:chgData name="Chitambar, Eric" userId="05f873b4-a386-453d-a2e0-769001d3b38e" providerId="ADAL" clId="{10E956D8-9C5E-4DB6-9A51-C77B4FC12098}" dt="2023-12-13T04:01:02.467" v="3550" actId="478"/>
          <ac:spMkLst>
            <pc:docMk/>
            <pc:sldMk cId="1576592955" sldId="350"/>
            <ac:spMk id="124" creationId="{06B6BBD5-1F2C-13C4-907F-63AD9B461F11}"/>
          </ac:spMkLst>
        </pc:spChg>
        <pc:spChg chg="add mod">
          <ac:chgData name="Chitambar, Eric" userId="05f873b4-a386-453d-a2e0-769001d3b38e" providerId="ADAL" clId="{10E956D8-9C5E-4DB6-9A51-C77B4FC12098}" dt="2023-12-13T04:06:42.454" v="3815" actId="164"/>
          <ac:spMkLst>
            <pc:docMk/>
            <pc:sldMk cId="1576592955" sldId="350"/>
            <ac:spMk id="129" creationId="{814BB032-B3F4-BB5B-78D1-347AE6908990}"/>
          </ac:spMkLst>
        </pc:spChg>
        <pc:spChg chg="del">
          <ac:chgData name="Chitambar, Eric" userId="05f873b4-a386-453d-a2e0-769001d3b38e" providerId="ADAL" clId="{10E956D8-9C5E-4DB6-9A51-C77B4FC12098}" dt="2023-12-13T03:27:22.076" v="2891" actId="478"/>
          <ac:spMkLst>
            <pc:docMk/>
            <pc:sldMk cId="1576592955" sldId="350"/>
            <ac:spMk id="134" creationId="{EC2044FE-3E68-F3CA-7AAF-3FDD6FBA1FAA}"/>
          </ac:spMkLst>
        </pc:spChg>
        <pc:spChg chg="del">
          <ac:chgData name="Chitambar, Eric" userId="05f873b4-a386-453d-a2e0-769001d3b38e" providerId="ADAL" clId="{10E956D8-9C5E-4DB6-9A51-C77B4FC12098}" dt="2023-12-13T03:27:22.076" v="2891" actId="478"/>
          <ac:spMkLst>
            <pc:docMk/>
            <pc:sldMk cId="1576592955" sldId="350"/>
            <ac:spMk id="135" creationId="{77D35B54-914A-4E3F-0BF9-811CA47CD36C}"/>
          </ac:spMkLst>
        </pc:spChg>
        <pc:spChg chg="add mod">
          <ac:chgData name="Chitambar, Eric" userId="05f873b4-a386-453d-a2e0-769001d3b38e" providerId="ADAL" clId="{10E956D8-9C5E-4DB6-9A51-C77B4FC12098}" dt="2023-12-13T04:03:03.573" v="3670" actId="1076"/>
          <ac:spMkLst>
            <pc:docMk/>
            <pc:sldMk cId="1576592955" sldId="350"/>
            <ac:spMk id="145" creationId="{502DD5B1-C0AD-E032-7B8F-43328921EEF7}"/>
          </ac:spMkLst>
        </pc:spChg>
        <pc:spChg chg="add mod">
          <ac:chgData name="Chitambar, Eric" userId="05f873b4-a386-453d-a2e0-769001d3b38e" providerId="ADAL" clId="{10E956D8-9C5E-4DB6-9A51-C77B4FC12098}" dt="2023-12-13T04:02:55.192" v="3669" actId="1076"/>
          <ac:spMkLst>
            <pc:docMk/>
            <pc:sldMk cId="1576592955" sldId="350"/>
            <ac:spMk id="146" creationId="{4FC57B5D-9345-C8D8-74EF-DB21886CD4FB}"/>
          </ac:spMkLst>
        </pc:spChg>
        <pc:spChg chg="add mod">
          <ac:chgData name="Chitambar, Eric" userId="05f873b4-a386-453d-a2e0-769001d3b38e" providerId="ADAL" clId="{10E956D8-9C5E-4DB6-9A51-C77B4FC12098}" dt="2023-12-13T04:06:42.454" v="3815" actId="164"/>
          <ac:spMkLst>
            <pc:docMk/>
            <pc:sldMk cId="1576592955" sldId="350"/>
            <ac:spMk id="153" creationId="{CC7995C2-57F9-50B5-8269-8ECD2992C23F}"/>
          </ac:spMkLst>
        </pc:spChg>
        <pc:spChg chg="add mod">
          <ac:chgData name="Chitambar, Eric" userId="05f873b4-a386-453d-a2e0-769001d3b38e" providerId="ADAL" clId="{10E956D8-9C5E-4DB6-9A51-C77B4FC12098}" dt="2023-12-13T04:06:42.454" v="3815" actId="164"/>
          <ac:spMkLst>
            <pc:docMk/>
            <pc:sldMk cId="1576592955" sldId="350"/>
            <ac:spMk id="154" creationId="{53BBEC78-A472-A681-3ABC-B1629FF248FC}"/>
          </ac:spMkLst>
        </pc:spChg>
        <pc:spChg chg="add mod">
          <ac:chgData name="Chitambar, Eric" userId="05f873b4-a386-453d-a2e0-769001d3b38e" providerId="ADAL" clId="{10E956D8-9C5E-4DB6-9A51-C77B4FC12098}" dt="2023-12-13T04:08:01.459" v="3885" actId="1076"/>
          <ac:spMkLst>
            <pc:docMk/>
            <pc:sldMk cId="1576592955" sldId="350"/>
            <ac:spMk id="179" creationId="{CA797628-60C1-FD96-F38E-04A2B5A6E379}"/>
          </ac:spMkLst>
        </pc:spChg>
        <pc:spChg chg="add mod">
          <ac:chgData name="Chitambar, Eric" userId="05f873b4-a386-453d-a2e0-769001d3b38e" providerId="ADAL" clId="{10E956D8-9C5E-4DB6-9A51-C77B4FC12098}" dt="2023-12-13T04:12:57.149" v="4052" actId="1076"/>
          <ac:spMkLst>
            <pc:docMk/>
            <pc:sldMk cId="1576592955" sldId="350"/>
            <ac:spMk id="180" creationId="{1B8C6809-3122-28A2-07FF-F63F54F2429A}"/>
          </ac:spMkLst>
        </pc:spChg>
        <pc:grpChg chg="add mod">
          <ac:chgData name="Chitambar, Eric" userId="05f873b4-a386-453d-a2e0-769001d3b38e" providerId="ADAL" clId="{10E956D8-9C5E-4DB6-9A51-C77B4FC12098}" dt="2023-12-13T03:55:37.172" v="3349" actId="14100"/>
          <ac:grpSpMkLst>
            <pc:docMk/>
            <pc:sldMk cId="1576592955" sldId="350"/>
            <ac:grpSpMk id="63" creationId="{7220421C-C25D-207B-770A-6AC74DEC51D0}"/>
          </ac:grpSpMkLst>
        </pc:grpChg>
        <pc:grpChg chg="ord replST delST">
          <ac:chgData name="Chitambar, Eric" userId="05f873b4-a386-453d-a2e0-769001d3b38e" providerId="ADAL" clId="{10E956D8-9C5E-4DB6-9A51-C77B4FC12098}" dt="2023-12-13T03:55:48.127" v="3430"/>
          <ac:grpSpMkLst>
            <pc:docMk/>
            <pc:sldMk cId="1576592955" sldId="350"/>
            <ac:grpSpMk id="72" creationId="{B23703F7-2A16-662B-A06B-DE94D210F456}"/>
          </ac:grpSpMkLst>
        </pc:grpChg>
        <pc:grpChg chg="add del mod">
          <ac:chgData name="Chitambar, Eric" userId="05f873b4-a386-453d-a2e0-769001d3b38e" providerId="ADAL" clId="{10E956D8-9C5E-4DB6-9A51-C77B4FC12098}" dt="2023-12-13T04:00:10.159" v="3532" actId="165"/>
          <ac:grpSpMkLst>
            <pc:docMk/>
            <pc:sldMk cId="1576592955" sldId="350"/>
            <ac:grpSpMk id="98" creationId="{13AC1FA7-86DC-358E-55BA-2FC8CF96952C}"/>
          </ac:grpSpMkLst>
        </pc:grpChg>
        <pc:grpChg chg="add mod">
          <ac:chgData name="Chitambar, Eric" userId="05f873b4-a386-453d-a2e0-769001d3b38e" providerId="ADAL" clId="{10E956D8-9C5E-4DB6-9A51-C77B4FC12098}" dt="2023-12-13T04:02:07.731" v="3644" actId="1076"/>
          <ac:grpSpMkLst>
            <pc:docMk/>
            <pc:sldMk cId="1576592955" sldId="350"/>
            <ac:grpSpMk id="136" creationId="{81DA286A-AF88-5159-C58D-49F18E07513E}"/>
          </ac:grpSpMkLst>
        </pc:grpChg>
        <pc:grpChg chg="add mod">
          <ac:chgData name="Chitambar, Eric" userId="05f873b4-a386-453d-a2e0-769001d3b38e" providerId="ADAL" clId="{10E956D8-9C5E-4DB6-9A51-C77B4FC12098}" dt="2023-12-13T04:07:06.838" v="3846" actId="1076"/>
          <ac:grpSpMkLst>
            <pc:docMk/>
            <pc:sldMk cId="1576592955" sldId="350"/>
            <ac:grpSpMk id="171" creationId="{D98C58E6-4069-EAD7-0121-C91451B9942D}"/>
          </ac:grpSpMkLst>
        </pc:grpChg>
        <pc:picChg chg="del mod ord replST">
          <ac:chgData name="Chitambar, Eric" userId="05f873b4-a386-453d-a2e0-769001d3b38e" providerId="ADAL" clId="{10E956D8-9C5E-4DB6-9A51-C77B4FC12098}" dt="2023-12-13T03:27:17.328" v="2888" actId="478"/>
          <ac:picMkLst>
            <pc:docMk/>
            <pc:sldMk cId="1576592955" sldId="350"/>
            <ac:picMk id="3" creationId="{C35383FF-421D-7105-332C-647FE8AF1504}"/>
          </ac:picMkLst>
        </pc:picChg>
        <pc:picChg chg="mod ord replST">
          <ac:chgData name="Chitambar, Eric" userId="05f873b4-a386-453d-a2e0-769001d3b38e" providerId="ADAL" clId="{10E956D8-9C5E-4DB6-9A51-C77B4FC12098}" dt="2023-12-13T03:27:17.328" v="2890" actId="962"/>
          <ac:picMkLst>
            <pc:docMk/>
            <pc:sldMk cId="1576592955" sldId="350"/>
            <ac:picMk id="6" creationId="{98169E31-403D-EE5A-0E2E-F05C4741F625}"/>
          </ac:picMkLst>
        </pc:picChg>
        <pc:picChg chg="add del mod">
          <ac:chgData name="Chitambar, Eric" userId="05f873b4-a386-453d-a2e0-769001d3b38e" providerId="ADAL" clId="{10E956D8-9C5E-4DB6-9A51-C77B4FC12098}" dt="2023-12-13T03:50:29.873" v="3173" actId="478"/>
          <ac:picMkLst>
            <pc:docMk/>
            <pc:sldMk cId="1576592955" sldId="350"/>
            <ac:picMk id="7" creationId="{F0FA9369-BFE5-BE8C-0CBC-D8480116B9DF}"/>
          </ac:picMkLst>
        </pc:picChg>
        <pc:picChg chg="add del mod">
          <ac:chgData name="Chitambar, Eric" userId="05f873b4-a386-453d-a2e0-769001d3b38e" providerId="ADAL" clId="{10E956D8-9C5E-4DB6-9A51-C77B4FC12098}" dt="2023-12-13T03:45:01.304" v="2923" actId="478"/>
          <ac:picMkLst>
            <pc:docMk/>
            <pc:sldMk cId="1576592955" sldId="350"/>
            <ac:picMk id="8" creationId="{EC9A55B7-82DB-A3EE-6863-E596370BED40}"/>
          </ac:picMkLst>
        </pc:picChg>
        <pc:picChg chg="mod ord replST">
          <ac:chgData name="Chitambar, Eric" userId="05f873b4-a386-453d-a2e0-769001d3b38e" providerId="ADAL" clId="{10E956D8-9C5E-4DB6-9A51-C77B4FC12098}" dt="2023-12-13T03:53:00.563" v="3278" actId="1076"/>
          <ac:picMkLst>
            <pc:docMk/>
            <pc:sldMk cId="1576592955" sldId="350"/>
            <ac:picMk id="10" creationId="{7BF45A6A-DA29-12A8-F36F-FB0E7AF63AAE}"/>
          </ac:picMkLst>
        </pc:picChg>
        <pc:picChg chg="add del mod">
          <ac:chgData name="Chitambar, Eric" userId="05f873b4-a386-453d-a2e0-769001d3b38e" providerId="ADAL" clId="{10E956D8-9C5E-4DB6-9A51-C77B4FC12098}" dt="2023-12-13T03:45:46.186" v="2961" actId="478"/>
          <ac:picMkLst>
            <pc:docMk/>
            <pc:sldMk cId="1576592955" sldId="350"/>
            <ac:picMk id="11" creationId="{D0F52823-BCCF-81D4-193E-6E4F1CFC8D1B}"/>
          </ac:picMkLst>
        </pc:picChg>
        <pc:picChg chg="del mod">
          <ac:chgData name="Chitambar, Eric" userId="05f873b4-a386-453d-a2e0-769001d3b38e" providerId="ADAL" clId="{10E956D8-9C5E-4DB6-9A51-C77B4FC12098}" dt="2023-12-13T03:27:03.288" v="2809" actId="478"/>
          <ac:picMkLst>
            <pc:docMk/>
            <pc:sldMk cId="1576592955" sldId="350"/>
            <ac:picMk id="13" creationId="{508E3197-F39A-19A2-B8CF-D89F5CF6622F}"/>
          </ac:picMkLst>
        </pc:picChg>
        <pc:picChg chg="del mod ord replST">
          <ac:chgData name="Chitambar, Eric" userId="05f873b4-a386-453d-a2e0-769001d3b38e" providerId="ADAL" clId="{10E956D8-9C5E-4DB6-9A51-C77B4FC12098}" dt="2023-12-13T03:49:50.493" v="3132" actId="478"/>
          <ac:picMkLst>
            <pc:docMk/>
            <pc:sldMk cId="1576592955" sldId="350"/>
            <ac:picMk id="15" creationId="{59B72BCE-3675-9ECD-4635-07BCA00EB3D4}"/>
          </ac:picMkLst>
        </pc:picChg>
        <pc:picChg chg="del">
          <ac:chgData name="Chitambar, Eric" userId="05f873b4-a386-453d-a2e0-769001d3b38e" providerId="ADAL" clId="{10E956D8-9C5E-4DB6-9A51-C77B4FC12098}" dt="2023-12-13T03:27:06.120" v="2812" actId="478"/>
          <ac:picMkLst>
            <pc:docMk/>
            <pc:sldMk cId="1576592955" sldId="350"/>
            <ac:picMk id="20" creationId="{5E0BCA8C-DD8E-0A23-D055-35E4B1D5C745}"/>
          </ac:picMkLst>
        </pc:picChg>
        <pc:picChg chg="mod replST delST">
          <ac:chgData name="Chitambar, Eric" userId="05f873b4-a386-453d-a2e0-769001d3b38e" providerId="ADAL" clId="{10E956D8-9C5E-4DB6-9A51-C77B4FC12098}" dt="2023-12-13T03:55:48.127" v="3411"/>
          <ac:picMkLst>
            <pc:docMk/>
            <pc:sldMk cId="1576592955" sldId="350"/>
            <ac:picMk id="22" creationId="{0BE5FE92-4B3F-FD9D-526F-65ED79FBA022}"/>
          </ac:picMkLst>
        </pc:picChg>
        <pc:picChg chg="add del mod">
          <ac:chgData name="Chitambar, Eric" userId="05f873b4-a386-453d-a2e0-769001d3b38e" providerId="ADAL" clId="{10E956D8-9C5E-4DB6-9A51-C77B4FC12098}" dt="2023-12-13T03:47:21.997" v="3024" actId="478"/>
          <ac:picMkLst>
            <pc:docMk/>
            <pc:sldMk cId="1576592955" sldId="350"/>
            <ac:picMk id="25" creationId="{5C9CE6D4-0562-FBFC-15BF-55E826618AA6}"/>
          </ac:picMkLst>
        </pc:picChg>
        <pc:picChg chg="mod ord replST delST">
          <ac:chgData name="Chitambar, Eric" userId="05f873b4-a386-453d-a2e0-769001d3b38e" providerId="ADAL" clId="{10E956D8-9C5E-4DB6-9A51-C77B4FC12098}" dt="2023-12-13T03:55:48.127" v="3413"/>
          <ac:picMkLst>
            <pc:docMk/>
            <pc:sldMk cId="1576592955" sldId="350"/>
            <ac:picMk id="28" creationId="{2580FB4B-27DC-788E-90D5-19AAD9242A4A}"/>
          </ac:picMkLst>
        </pc:picChg>
        <pc:picChg chg="del">
          <ac:chgData name="Chitambar, Eric" userId="05f873b4-a386-453d-a2e0-769001d3b38e" providerId="ADAL" clId="{10E956D8-9C5E-4DB6-9A51-C77B4FC12098}" dt="2023-12-13T03:27:22.076" v="2891" actId="478"/>
          <ac:picMkLst>
            <pc:docMk/>
            <pc:sldMk cId="1576592955" sldId="350"/>
            <ac:picMk id="33" creationId="{0F3B900B-BD0E-C8D9-3320-B0646AB7A582}"/>
          </ac:picMkLst>
        </pc:picChg>
        <pc:picChg chg="del">
          <ac:chgData name="Chitambar, Eric" userId="05f873b4-a386-453d-a2e0-769001d3b38e" providerId="ADAL" clId="{10E956D8-9C5E-4DB6-9A51-C77B4FC12098}" dt="2023-12-13T03:27:22.076" v="2891" actId="478"/>
          <ac:picMkLst>
            <pc:docMk/>
            <pc:sldMk cId="1576592955" sldId="350"/>
            <ac:picMk id="36" creationId="{2776C92C-6734-322E-9C5E-19563C959D85}"/>
          </ac:picMkLst>
        </pc:picChg>
        <pc:picChg chg="del mod replST">
          <ac:chgData name="Chitambar, Eric" userId="05f873b4-a386-453d-a2e0-769001d3b38e" providerId="ADAL" clId="{10E956D8-9C5E-4DB6-9A51-C77B4FC12098}" dt="2023-12-13T03:55:48.127" v="3401" actId="478"/>
          <ac:picMkLst>
            <pc:docMk/>
            <pc:sldMk cId="1576592955" sldId="350"/>
            <ac:picMk id="38" creationId="{03D2E323-C50A-4D26-5737-66F1A447E746}"/>
          </ac:picMkLst>
        </pc:picChg>
        <pc:picChg chg="add del mod">
          <ac:chgData name="Chitambar, Eric" userId="05f873b4-a386-453d-a2e0-769001d3b38e" providerId="ADAL" clId="{10E956D8-9C5E-4DB6-9A51-C77B4FC12098}" dt="2023-12-13T03:49:29.256" v="3092" actId="478"/>
          <ac:picMkLst>
            <pc:docMk/>
            <pc:sldMk cId="1576592955" sldId="350"/>
            <ac:picMk id="39" creationId="{7A765A2A-FDCB-50E3-51D3-83C8D608D1C8}"/>
          </ac:picMkLst>
        </pc:picChg>
        <pc:picChg chg="mod ord replST delST">
          <ac:chgData name="Chitambar, Eric" userId="05f873b4-a386-453d-a2e0-769001d3b38e" providerId="ADAL" clId="{10E956D8-9C5E-4DB6-9A51-C77B4FC12098}" dt="2023-12-13T03:55:48.127" v="3419"/>
          <ac:picMkLst>
            <pc:docMk/>
            <pc:sldMk cId="1576592955" sldId="350"/>
            <ac:picMk id="41" creationId="{D805A12F-6B0F-F255-9CD9-B96D41179719}"/>
          </ac:picMkLst>
        </pc:picChg>
        <pc:picChg chg="del">
          <ac:chgData name="Chitambar, Eric" userId="05f873b4-a386-453d-a2e0-769001d3b38e" providerId="ADAL" clId="{10E956D8-9C5E-4DB6-9A51-C77B4FC12098}" dt="2023-12-13T03:27:22.076" v="2891" actId="478"/>
          <ac:picMkLst>
            <pc:docMk/>
            <pc:sldMk cId="1576592955" sldId="350"/>
            <ac:picMk id="46" creationId="{CAAD8C18-2EB3-DB2F-838B-C1A299D29CE1}"/>
          </ac:picMkLst>
        </pc:picChg>
        <pc:picChg chg="mod ord replST">
          <ac:chgData name="Chitambar, Eric" userId="05f873b4-a386-453d-a2e0-769001d3b38e" providerId="ADAL" clId="{10E956D8-9C5E-4DB6-9A51-C77B4FC12098}" dt="2023-12-13T03:53:00.563" v="3278" actId="1076"/>
          <ac:picMkLst>
            <pc:docMk/>
            <pc:sldMk cId="1576592955" sldId="350"/>
            <ac:picMk id="47" creationId="{78FFE27B-158F-67FF-76DE-6F1341D26D56}"/>
          </ac:picMkLst>
        </pc:picChg>
        <pc:picChg chg="del">
          <ac:chgData name="Chitambar, Eric" userId="05f873b4-a386-453d-a2e0-769001d3b38e" providerId="ADAL" clId="{10E956D8-9C5E-4DB6-9A51-C77B4FC12098}" dt="2023-12-13T03:27:22.076" v="2891" actId="478"/>
          <ac:picMkLst>
            <pc:docMk/>
            <pc:sldMk cId="1576592955" sldId="350"/>
            <ac:picMk id="48" creationId="{9A6162CC-9DAE-EE32-F70F-643DE43598C2}"/>
          </ac:picMkLst>
        </pc:picChg>
        <pc:picChg chg="del mod ord replST">
          <ac:chgData name="Chitambar, Eric" userId="05f873b4-a386-453d-a2e0-769001d3b38e" providerId="ADAL" clId="{10E956D8-9C5E-4DB6-9A51-C77B4FC12098}" dt="2023-12-13T03:50:43.502" v="3213" actId="478"/>
          <ac:picMkLst>
            <pc:docMk/>
            <pc:sldMk cId="1576592955" sldId="350"/>
            <ac:picMk id="51" creationId="{E39673D5-DBC3-C7C7-B677-042290A4E270}"/>
          </ac:picMkLst>
        </pc:picChg>
        <pc:picChg chg="del mod ord replST">
          <ac:chgData name="Chitambar, Eric" userId="05f873b4-a386-453d-a2e0-769001d3b38e" providerId="ADAL" clId="{10E956D8-9C5E-4DB6-9A51-C77B4FC12098}" dt="2023-12-13T03:59:29.724" v="3489" actId="478"/>
          <ac:picMkLst>
            <pc:docMk/>
            <pc:sldMk cId="1576592955" sldId="350"/>
            <ac:picMk id="53" creationId="{F7B6DA56-61E9-0D7A-1E37-A20F4F223063}"/>
          </ac:picMkLst>
        </pc:picChg>
        <pc:picChg chg="add del mod">
          <ac:chgData name="Chitambar, Eric" userId="05f873b4-a386-453d-a2e0-769001d3b38e" providerId="ADAL" clId="{10E956D8-9C5E-4DB6-9A51-C77B4FC12098}" dt="2023-12-13T03:59:13.303" v="3454" actId="478"/>
          <ac:picMkLst>
            <pc:docMk/>
            <pc:sldMk cId="1576592955" sldId="350"/>
            <ac:picMk id="54" creationId="{F02975CA-6613-C3BB-FB10-E88E65C89EA3}"/>
          </ac:picMkLst>
        </pc:picChg>
        <pc:picChg chg="add del mod">
          <ac:chgData name="Chitambar, Eric" userId="05f873b4-a386-453d-a2e0-769001d3b38e" providerId="ADAL" clId="{10E956D8-9C5E-4DB6-9A51-C77B4FC12098}" dt="2023-12-13T03:52:18.055" v="3243" actId="478"/>
          <ac:picMkLst>
            <pc:docMk/>
            <pc:sldMk cId="1576592955" sldId="350"/>
            <ac:picMk id="55" creationId="{FD675C6E-2CAE-9E2F-A34B-BFF72B7C10F3}"/>
          </ac:picMkLst>
        </pc:picChg>
        <pc:picChg chg="del mod ord replST">
          <ac:chgData name="Chitambar, Eric" userId="05f873b4-a386-453d-a2e0-769001d3b38e" providerId="ADAL" clId="{10E956D8-9C5E-4DB6-9A51-C77B4FC12098}" dt="2023-12-13T03:52:27.359" v="3272" actId="478"/>
          <ac:picMkLst>
            <pc:docMk/>
            <pc:sldMk cId="1576592955" sldId="350"/>
            <ac:picMk id="58" creationId="{2C92AA8C-14D0-D96F-461B-2D3A29A175BD}"/>
          </ac:picMkLst>
        </pc:picChg>
        <pc:picChg chg="del mod ord replST">
          <ac:chgData name="Chitambar, Eric" userId="05f873b4-a386-453d-a2e0-769001d3b38e" providerId="ADAL" clId="{10E956D8-9C5E-4DB6-9A51-C77B4FC12098}" dt="2023-12-13T03:53:30.121" v="3308" actId="478"/>
          <ac:picMkLst>
            <pc:docMk/>
            <pc:sldMk cId="1576592955" sldId="350"/>
            <ac:picMk id="61" creationId="{992CF10A-43CF-EC45-4A6F-8E07736A0081}"/>
          </ac:picMkLst>
        </pc:picChg>
        <pc:picChg chg="del">
          <ac:chgData name="Chitambar, Eric" userId="05f873b4-a386-453d-a2e0-769001d3b38e" providerId="ADAL" clId="{10E956D8-9C5E-4DB6-9A51-C77B4FC12098}" dt="2023-12-13T03:27:22.076" v="2891" actId="478"/>
          <ac:picMkLst>
            <pc:docMk/>
            <pc:sldMk cId="1576592955" sldId="350"/>
            <ac:picMk id="62" creationId="{60FC0010-1170-AE70-FCB5-B69EE3B76F71}"/>
          </ac:picMkLst>
        </pc:picChg>
        <pc:picChg chg="del mod ord replST">
          <ac:chgData name="Chitambar, Eric" userId="05f873b4-a386-453d-a2e0-769001d3b38e" providerId="ADAL" clId="{10E956D8-9C5E-4DB6-9A51-C77B4FC12098}" dt="2023-12-13T03:53:43.843" v="3337" actId="478"/>
          <ac:picMkLst>
            <pc:docMk/>
            <pc:sldMk cId="1576592955" sldId="350"/>
            <ac:picMk id="65" creationId="{269375B3-7877-B6E3-F345-373B85446297}"/>
          </ac:picMkLst>
        </pc:picChg>
        <pc:picChg chg="del mod ord replST">
          <ac:chgData name="Chitambar, Eric" userId="05f873b4-a386-453d-a2e0-769001d3b38e" providerId="ADAL" clId="{10E956D8-9C5E-4DB6-9A51-C77B4FC12098}" dt="2023-12-13T04:01:28.722" v="3590" actId="478"/>
          <ac:picMkLst>
            <pc:docMk/>
            <pc:sldMk cId="1576592955" sldId="350"/>
            <ac:picMk id="67" creationId="{73C952B1-9A72-8585-6068-8F4E9FC10D1B}"/>
          </ac:picMkLst>
        </pc:picChg>
        <pc:picChg chg="del">
          <ac:chgData name="Chitambar, Eric" userId="05f873b4-a386-453d-a2e0-769001d3b38e" providerId="ADAL" clId="{10E956D8-9C5E-4DB6-9A51-C77B4FC12098}" dt="2023-12-13T03:27:22.076" v="2891" actId="478"/>
          <ac:picMkLst>
            <pc:docMk/>
            <pc:sldMk cId="1576592955" sldId="350"/>
            <ac:picMk id="68" creationId="{D18DF6CE-B29A-E4B7-C009-BCBD5048EF7C}"/>
          </ac:picMkLst>
        </pc:picChg>
        <pc:picChg chg="mod ord replST delST">
          <ac:chgData name="Chitambar, Eric" userId="05f873b4-a386-453d-a2e0-769001d3b38e" providerId="ADAL" clId="{10E956D8-9C5E-4DB6-9A51-C77B4FC12098}" dt="2023-12-13T03:56:00.812" v="3435" actId="1076"/>
          <ac:picMkLst>
            <pc:docMk/>
            <pc:sldMk cId="1576592955" sldId="350"/>
            <ac:picMk id="71" creationId="{0D866F7A-9508-368B-0E45-A833873B81D9}"/>
          </ac:picMkLst>
        </pc:picChg>
        <pc:picChg chg="del">
          <ac:chgData name="Chitambar, Eric" userId="05f873b4-a386-453d-a2e0-769001d3b38e" providerId="ADAL" clId="{10E956D8-9C5E-4DB6-9A51-C77B4FC12098}" dt="2023-12-13T03:27:22.076" v="2891" actId="478"/>
          <ac:picMkLst>
            <pc:docMk/>
            <pc:sldMk cId="1576592955" sldId="350"/>
            <ac:picMk id="73" creationId="{E0F62F79-A628-AA92-3C76-99B8E7D2A698}"/>
          </ac:picMkLst>
        </pc:picChg>
        <pc:picChg chg="del">
          <ac:chgData name="Chitambar, Eric" userId="05f873b4-a386-453d-a2e0-769001d3b38e" providerId="ADAL" clId="{10E956D8-9C5E-4DB6-9A51-C77B4FC12098}" dt="2023-12-13T03:27:22.076" v="2891" actId="478"/>
          <ac:picMkLst>
            <pc:docMk/>
            <pc:sldMk cId="1576592955" sldId="350"/>
            <ac:picMk id="77" creationId="{BEDD2E3A-D1E0-CD86-1379-CC1F7B039CC5}"/>
          </ac:picMkLst>
        </pc:picChg>
        <pc:picChg chg="del">
          <ac:chgData name="Chitambar, Eric" userId="05f873b4-a386-453d-a2e0-769001d3b38e" providerId="ADAL" clId="{10E956D8-9C5E-4DB6-9A51-C77B4FC12098}" dt="2023-12-13T03:27:22.076" v="2891" actId="478"/>
          <ac:picMkLst>
            <pc:docMk/>
            <pc:sldMk cId="1576592955" sldId="350"/>
            <ac:picMk id="79" creationId="{897EE2E5-E451-3D65-1F2B-6F31475EBB38}"/>
          </ac:picMkLst>
        </pc:picChg>
        <pc:picChg chg="del">
          <ac:chgData name="Chitambar, Eric" userId="05f873b4-a386-453d-a2e0-769001d3b38e" providerId="ADAL" clId="{10E956D8-9C5E-4DB6-9A51-C77B4FC12098}" dt="2023-12-13T03:27:22.076" v="2891" actId="478"/>
          <ac:picMkLst>
            <pc:docMk/>
            <pc:sldMk cId="1576592955" sldId="350"/>
            <ac:picMk id="84" creationId="{BC7388F4-A968-765C-6571-376AB0A87821}"/>
          </ac:picMkLst>
        </pc:picChg>
        <pc:picChg chg="add del mod">
          <ac:chgData name="Chitambar, Eric" userId="05f873b4-a386-453d-a2e0-769001d3b38e" providerId="ADAL" clId="{10E956D8-9C5E-4DB6-9A51-C77B4FC12098}" dt="2023-12-13T04:06:32.181" v="3813" actId="478"/>
          <ac:picMkLst>
            <pc:docMk/>
            <pc:sldMk cId="1576592955" sldId="350"/>
            <ac:picMk id="87" creationId="{FF9A8C30-D415-6BCD-D987-1AD25AE7B771}"/>
          </ac:picMkLst>
        </pc:picChg>
        <pc:picChg chg="del">
          <ac:chgData name="Chitambar, Eric" userId="05f873b4-a386-453d-a2e0-769001d3b38e" providerId="ADAL" clId="{10E956D8-9C5E-4DB6-9A51-C77B4FC12098}" dt="2023-12-13T03:27:22.076" v="2891" actId="478"/>
          <ac:picMkLst>
            <pc:docMk/>
            <pc:sldMk cId="1576592955" sldId="350"/>
            <ac:picMk id="89" creationId="{6D09ACFA-0D34-B146-A90F-5C1DBAA5E9F3}"/>
          </ac:picMkLst>
        </pc:picChg>
        <pc:picChg chg="del">
          <ac:chgData name="Chitambar, Eric" userId="05f873b4-a386-453d-a2e0-769001d3b38e" providerId="ADAL" clId="{10E956D8-9C5E-4DB6-9A51-C77B4FC12098}" dt="2023-12-13T03:27:22.076" v="2891" actId="478"/>
          <ac:picMkLst>
            <pc:docMk/>
            <pc:sldMk cId="1576592955" sldId="350"/>
            <ac:picMk id="91" creationId="{9B33522E-2542-7C79-E839-8CF2F578A15C}"/>
          </ac:picMkLst>
        </pc:picChg>
        <pc:picChg chg="del mod ord replST">
          <ac:chgData name="Chitambar, Eric" userId="05f873b4-a386-453d-a2e0-769001d3b38e" providerId="ADAL" clId="{10E956D8-9C5E-4DB6-9A51-C77B4FC12098}" dt="2023-12-13T03:59:44.172" v="3525" actId="478"/>
          <ac:picMkLst>
            <pc:docMk/>
            <pc:sldMk cId="1576592955" sldId="350"/>
            <ac:picMk id="94" creationId="{B4026E4E-410E-01DD-87F8-37B747E1AC4F}"/>
          </ac:picMkLst>
        </pc:picChg>
        <pc:picChg chg="del">
          <ac:chgData name="Chitambar, Eric" userId="05f873b4-a386-453d-a2e0-769001d3b38e" providerId="ADAL" clId="{10E956D8-9C5E-4DB6-9A51-C77B4FC12098}" dt="2023-12-13T03:27:22.076" v="2891" actId="478"/>
          <ac:picMkLst>
            <pc:docMk/>
            <pc:sldMk cId="1576592955" sldId="350"/>
            <ac:picMk id="96" creationId="{E4283BDE-A3E0-8325-114D-E9966E8D7D75}"/>
          </ac:picMkLst>
        </pc:picChg>
        <pc:picChg chg="mod ord replST">
          <ac:chgData name="Chitambar, Eric" userId="05f873b4-a386-453d-a2e0-769001d3b38e" providerId="ADAL" clId="{10E956D8-9C5E-4DB6-9A51-C77B4FC12098}" dt="2023-12-13T04:08:12.591" v="3888" actId="1076"/>
          <ac:picMkLst>
            <pc:docMk/>
            <pc:sldMk cId="1576592955" sldId="350"/>
            <ac:picMk id="97" creationId="{3FF69AFD-0538-5B7C-8BA7-5FC9CFBA631C}"/>
          </ac:picMkLst>
        </pc:picChg>
        <pc:picChg chg="del">
          <ac:chgData name="Chitambar, Eric" userId="05f873b4-a386-453d-a2e0-769001d3b38e" providerId="ADAL" clId="{10E956D8-9C5E-4DB6-9A51-C77B4FC12098}" dt="2023-12-13T03:27:22.076" v="2891" actId="478"/>
          <ac:picMkLst>
            <pc:docMk/>
            <pc:sldMk cId="1576592955" sldId="350"/>
            <ac:picMk id="99" creationId="{3B7164FB-B578-ACB8-FF77-115D501D84B0}"/>
          </ac:picMkLst>
        </pc:picChg>
        <pc:picChg chg="del">
          <ac:chgData name="Chitambar, Eric" userId="05f873b4-a386-453d-a2e0-769001d3b38e" providerId="ADAL" clId="{10E956D8-9C5E-4DB6-9A51-C77B4FC12098}" dt="2023-12-13T03:27:22.076" v="2891" actId="478"/>
          <ac:picMkLst>
            <pc:docMk/>
            <pc:sldMk cId="1576592955" sldId="350"/>
            <ac:picMk id="101" creationId="{4082C14F-4F10-A705-7D8E-CAA26650557E}"/>
          </ac:picMkLst>
        </pc:picChg>
        <pc:picChg chg="del">
          <ac:chgData name="Chitambar, Eric" userId="05f873b4-a386-453d-a2e0-769001d3b38e" providerId="ADAL" clId="{10E956D8-9C5E-4DB6-9A51-C77B4FC12098}" dt="2023-12-13T03:27:22.076" v="2891" actId="478"/>
          <ac:picMkLst>
            <pc:docMk/>
            <pc:sldMk cId="1576592955" sldId="350"/>
            <ac:picMk id="106" creationId="{534CF4D4-16A3-7C85-5DAE-60337A8AFB9B}"/>
          </ac:picMkLst>
        </pc:picChg>
        <pc:picChg chg="del">
          <ac:chgData name="Chitambar, Eric" userId="05f873b4-a386-453d-a2e0-769001d3b38e" providerId="ADAL" clId="{10E956D8-9C5E-4DB6-9A51-C77B4FC12098}" dt="2023-12-13T03:27:22.076" v="2891" actId="478"/>
          <ac:picMkLst>
            <pc:docMk/>
            <pc:sldMk cId="1576592955" sldId="350"/>
            <ac:picMk id="108" creationId="{E411BE62-0713-7EBB-911B-1E1018A73478}"/>
          </ac:picMkLst>
        </pc:picChg>
        <pc:picChg chg="del">
          <ac:chgData name="Chitambar, Eric" userId="05f873b4-a386-453d-a2e0-769001d3b38e" providerId="ADAL" clId="{10E956D8-9C5E-4DB6-9A51-C77B4FC12098}" dt="2023-12-13T03:27:22.076" v="2891" actId="478"/>
          <ac:picMkLst>
            <pc:docMk/>
            <pc:sldMk cId="1576592955" sldId="350"/>
            <ac:picMk id="112" creationId="{7A580449-8DEB-1E5A-BF16-90B6FAABCC7F}"/>
          </ac:picMkLst>
        </pc:picChg>
        <pc:picChg chg="del mod topLvl">
          <ac:chgData name="Chitambar, Eric" userId="05f873b4-a386-453d-a2e0-769001d3b38e" providerId="ADAL" clId="{10E956D8-9C5E-4DB6-9A51-C77B4FC12098}" dt="2023-12-13T04:01:02.467" v="3550" actId="478"/>
          <ac:picMkLst>
            <pc:docMk/>
            <pc:sldMk cId="1576592955" sldId="350"/>
            <ac:picMk id="113" creationId="{22B922E2-66C7-F6AA-24A1-AF2D01A1020B}"/>
          </ac:picMkLst>
        </pc:picChg>
        <pc:picChg chg="del mod topLvl">
          <ac:chgData name="Chitambar, Eric" userId="05f873b4-a386-453d-a2e0-769001d3b38e" providerId="ADAL" clId="{10E956D8-9C5E-4DB6-9A51-C77B4FC12098}" dt="2023-12-13T04:00:56.889" v="3549" actId="478"/>
          <ac:picMkLst>
            <pc:docMk/>
            <pc:sldMk cId="1576592955" sldId="350"/>
            <ac:picMk id="114" creationId="{58D44124-8A90-691E-4F28-7B233FFA6303}"/>
          </ac:picMkLst>
        </pc:picChg>
        <pc:picChg chg="del">
          <ac:chgData name="Chitambar, Eric" userId="05f873b4-a386-453d-a2e0-769001d3b38e" providerId="ADAL" clId="{10E956D8-9C5E-4DB6-9A51-C77B4FC12098}" dt="2023-12-13T03:27:22.076" v="2891" actId="478"/>
          <ac:picMkLst>
            <pc:docMk/>
            <pc:sldMk cId="1576592955" sldId="350"/>
            <ac:picMk id="115" creationId="{E1E40CD6-A461-2F58-024D-EACF5BDC81DB}"/>
          </ac:picMkLst>
        </pc:picChg>
        <pc:picChg chg="del">
          <ac:chgData name="Chitambar, Eric" userId="05f873b4-a386-453d-a2e0-769001d3b38e" providerId="ADAL" clId="{10E956D8-9C5E-4DB6-9A51-C77B4FC12098}" dt="2023-12-13T03:27:22.076" v="2891" actId="478"/>
          <ac:picMkLst>
            <pc:docMk/>
            <pc:sldMk cId="1576592955" sldId="350"/>
            <ac:picMk id="118" creationId="{6514AE50-BE15-3B18-AC87-41B7354BE6EE}"/>
          </ac:picMkLst>
        </pc:picChg>
        <pc:picChg chg="mod topLvl">
          <ac:chgData name="Chitambar, Eric" userId="05f873b4-a386-453d-a2e0-769001d3b38e" providerId="ADAL" clId="{10E956D8-9C5E-4DB6-9A51-C77B4FC12098}" dt="2023-12-13T04:01:15.845" v="3553" actId="164"/>
          <ac:picMkLst>
            <pc:docMk/>
            <pc:sldMk cId="1576592955" sldId="350"/>
            <ac:picMk id="122" creationId="{DC425716-7440-A3D0-BBFD-2967D2EB1C39}"/>
          </ac:picMkLst>
        </pc:picChg>
        <pc:picChg chg="del mod topLvl">
          <ac:chgData name="Chitambar, Eric" userId="05f873b4-a386-453d-a2e0-769001d3b38e" providerId="ADAL" clId="{10E956D8-9C5E-4DB6-9A51-C77B4FC12098}" dt="2023-12-13T04:01:02.467" v="3550" actId="478"/>
          <ac:picMkLst>
            <pc:docMk/>
            <pc:sldMk cId="1576592955" sldId="350"/>
            <ac:picMk id="123" creationId="{5A31EB9C-E272-2613-3285-61DC1F2FFC54}"/>
          </ac:picMkLst>
        </pc:picChg>
        <pc:picChg chg="add mod">
          <ac:chgData name="Chitambar, Eric" userId="05f873b4-a386-453d-a2e0-769001d3b38e" providerId="ADAL" clId="{10E956D8-9C5E-4DB6-9A51-C77B4FC12098}" dt="2023-12-13T04:06:42.454" v="3815" actId="164"/>
          <ac:picMkLst>
            <pc:docMk/>
            <pc:sldMk cId="1576592955" sldId="350"/>
            <ac:picMk id="131" creationId="{20C92655-0589-B8F0-D85B-EAB42CA00454}"/>
          </ac:picMkLst>
        </pc:picChg>
        <pc:picChg chg="del">
          <ac:chgData name="Chitambar, Eric" userId="05f873b4-a386-453d-a2e0-769001d3b38e" providerId="ADAL" clId="{10E956D8-9C5E-4DB6-9A51-C77B4FC12098}" dt="2023-12-13T03:27:22.076" v="2891" actId="478"/>
          <ac:picMkLst>
            <pc:docMk/>
            <pc:sldMk cId="1576592955" sldId="350"/>
            <ac:picMk id="137" creationId="{F32CB91B-676E-482F-A40A-75426A0C2DE1}"/>
          </ac:picMkLst>
        </pc:picChg>
        <pc:picChg chg="del">
          <ac:chgData name="Chitambar, Eric" userId="05f873b4-a386-453d-a2e0-769001d3b38e" providerId="ADAL" clId="{10E956D8-9C5E-4DB6-9A51-C77B4FC12098}" dt="2023-12-13T03:27:22.076" v="2891" actId="478"/>
          <ac:picMkLst>
            <pc:docMk/>
            <pc:sldMk cId="1576592955" sldId="350"/>
            <ac:picMk id="139" creationId="{55C8B181-54C2-0D52-961E-92D4E6592DD9}"/>
          </ac:picMkLst>
        </pc:picChg>
        <pc:picChg chg="mod ord replST">
          <ac:chgData name="Chitambar, Eric" userId="05f873b4-a386-453d-a2e0-769001d3b38e" providerId="ADAL" clId="{10E956D8-9C5E-4DB6-9A51-C77B4FC12098}" dt="2023-12-13T04:01:28.722" v="3592" actId="962"/>
          <ac:picMkLst>
            <pc:docMk/>
            <pc:sldMk cId="1576592955" sldId="350"/>
            <ac:picMk id="140" creationId="{470EEEC3-C55A-668D-613C-83D704530F55}"/>
          </ac:picMkLst>
        </pc:picChg>
        <pc:picChg chg="del mod replST">
          <ac:chgData name="Chitambar, Eric" userId="05f873b4-a386-453d-a2e0-769001d3b38e" providerId="ADAL" clId="{10E956D8-9C5E-4DB6-9A51-C77B4FC12098}" dt="2023-12-13T04:01:50.510" v="3639" actId="478"/>
          <ac:picMkLst>
            <pc:docMk/>
            <pc:sldMk cId="1576592955" sldId="350"/>
            <ac:picMk id="142" creationId="{FBA999FE-A8F8-FBDB-ECBD-4E7340E96F07}"/>
          </ac:picMkLst>
        </pc:picChg>
        <pc:picChg chg="mod ord replST">
          <ac:chgData name="Chitambar, Eric" userId="05f873b4-a386-453d-a2e0-769001d3b38e" providerId="ADAL" clId="{10E956D8-9C5E-4DB6-9A51-C77B4FC12098}" dt="2023-12-13T04:01:50.510" v="3641" actId="962"/>
          <ac:picMkLst>
            <pc:docMk/>
            <pc:sldMk cId="1576592955" sldId="350"/>
            <ac:picMk id="144" creationId="{AC7BC5FA-B532-A75F-EEA6-7324C4A2B252}"/>
          </ac:picMkLst>
        </pc:picChg>
        <pc:picChg chg="add del mod">
          <ac:chgData name="Chitambar, Eric" userId="05f873b4-a386-453d-a2e0-769001d3b38e" providerId="ADAL" clId="{10E956D8-9C5E-4DB6-9A51-C77B4FC12098}" dt="2023-12-13T04:03:32.801" v="3675"/>
          <ac:picMkLst>
            <pc:docMk/>
            <pc:sldMk cId="1576592955" sldId="350"/>
            <ac:picMk id="147" creationId="{B2C473CC-A909-3E2B-17A7-7B5CA7FC4F30}"/>
          </ac:picMkLst>
        </pc:picChg>
        <pc:picChg chg="del mod replST">
          <ac:chgData name="Chitambar, Eric" userId="05f873b4-a386-453d-a2e0-769001d3b38e" providerId="ADAL" clId="{10E956D8-9C5E-4DB6-9A51-C77B4FC12098}" dt="2023-12-13T04:05:57.392" v="3750" actId="478"/>
          <ac:picMkLst>
            <pc:docMk/>
            <pc:sldMk cId="1576592955" sldId="350"/>
            <ac:picMk id="163" creationId="{C061409F-BDD2-38F7-FBC2-1F59C2C7A585}"/>
          </ac:picMkLst>
        </pc:picChg>
        <pc:picChg chg="del mod ord replST">
          <ac:chgData name="Chitambar, Eric" userId="05f873b4-a386-453d-a2e0-769001d3b38e" providerId="ADAL" clId="{10E956D8-9C5E-4DB6-9A51-C77B4FC12098}" dt="2023-12-13T04:06:07.426" v="3777" actId="478"/>
          <ac:picMkLst>
            <pc:docMk/>
            <pc:sldMk cId="1576592955" sldId="350"/>
            <ac:picMk id="165" creationId="{DD6303EA-1DC7-10D5-39F5-BE473CDFFB2C}"/>
          </ac:picMkLst>
        </pc:picChg>
        <pc:picChg chg="mod ord replST">
          <ac:chgData name="Chitambar, Eric" userId="05f873b4-a386-453d-a2e0-769001d3b38e" providerId="ADAL" clId="{10E956D8-9C5E-4DB6-9A51-C77B4FC12098}" dt="2023-12-13T04:06:42.454" v="3815" actId="164"/>
          <ac:picMkLst>
            <pc:docMk/>
            <pc:sldMk cId="1576592955" sldId="350"/>
            <ac:picMk id="167" creationId="{C6D7BA90-EAF8-A10D-98B0-48C32EFA46D4}"/>
          </ac:picMkLst>
        </pc:picChg>
        <pc:picChg chg="add del mod">
          <ac:chgData name="Chitambar, Eric" userId="05f873b4-a386-453d-a2e0-769001d3b38e" providerId="ADAL" clId="{10E956D8-9C5E-4DB6-9A51-C77B4FC12098}" dt="2023-12-13T04:06:28.706" v="3810" actId="478"/>
          <ac:picMkLst>
            <pc:docMk/>
            <pc:sldMk cId="1576592955" sldId="350"/>
            <ac:picMk id="168" creationId="{65030CDC-CE64-F133-2EB5-A0D1A92B97C8}"/>
          </ac:picMkLst>
        </pc:picChg>
        <pc:picChg chg="mod ord replST">
          <ac:chgData name="Chitambar, Eric" userId="05f873b4-a386-453d-a2e0-769001d3b38e" providerId="ADAL" clId="{10E956D8-9C5E-4DB6-9A51-C77B4FC12098}" dt="2023-12-13T04:07:28.967" v="3878" actId="1037"/>
          <ac:picMkLst>
            <pc:docMk/>
            <pc:sldMk cId="1576592955" sldId="350"/>
            <ac:picMk id="170" creationId="{402E061A-5E45-9756-DB87-861F64D2F3D5}"/>
          </ac:picMkLst>
        </pc:picChg>
        <pc:picChg chg="add del mod">
          <ac:chgData name="Chitambar, Eric" userId="05f873b4-a386-453d-a2e0-769001d3b38e" providerId="ADAL" clId="{10E956D8-9C5E-4DB6-9A51-C77B4FC12098}" dt="2023-12-13T04:07:02.750" v="3843" actId="478"/>
          <ac:picMkLst>
            <pc:docMk/>
            <pc:sldMk cId="1576592955" sldId="350"/>
            <ac:picMk id="172" creationId="{F54A325E-5733-A4D0-7640-A63DD644DAB3}"/>
          </ac:picMkLst>
        </pc:picChg>
        <pc:picChg chg="mod ord replST">
          <ac:chgData name="Chitambar, Eric" userId="05f873b4-a386-453d-a2e0-769001d3b38e" providerId="ADAL" clId="{10E956D8-9C5E-4DB6-9A51-C77B4FC12098}" dt="2023-12-13T04:07:02.750" v="3845" actId="962"/>
          <ac:picMkLst>
            <pc:docMk/>
            <pc:sldMk cId="1576592955" sldId="350"/>
            <ac:picMk id="174" creationId="{A4351322-626E-D835-6435-866CDC96C047}"/>
          </ac:picMkLst>
        </pc:picChg>
        <pc:picChg chg="add del mod">
          <ac:chgData name="Chitambar, Eric" userId="05f873b4-a386-453d-a2e0-769001d3b38e" providerId="ADAL" clId="{10E956D8-9C5E-4DB6-9A51-C77B4FC12098}" dt="2023-12-13T04:07:18.725" v="3874" actId="478"/>
          <ac:picMkLst>
            <pc:docMk/>
            <pc:sldMk cId="1576592955" sldId="350"/>
            <ac:picMk id="175" creationId="{A6178083-566D-0313-8069-AF21DD6C884E}"/>
          </ac:picMkLst>
        </pc:picChg>
        <pc:picChg chg="mod ord replST">
          <ac:chgData name="Chitambar, Eric" userId="05f873b4-a386-453d-a2e0-769001d3b38e" providerId="ADAL" clId="{10E956D8-9C5E-4DB6-9A51-C77B4FC12098}" dt="2023-12-13T04:07:22.176" v="3877" actId="1076"/>
          <ac:picMkLst>
            <pc:docMk/>
            <pc:sldMk cId="1576592955" sldId="350"/>
            <ac:picMk id="177" creationId="{566FB3D2-5BA4-63CE-DE3D-3648216A3A0D}"/>
          </ac:picMkLst>
        </pc:picChg>
        <pc:picChg chg="add del mod">
          <ac:chgData name="Chitambar, Eric" userId="05f873b4-a386-453d-a2e0-769001d3b38e" providerId="ADAL" clId="{10E956D8-9C5E-4DB6-9A51-C77B4FC12098}" dt="2023-12-13T04:07:39.477" v="3881"/>
          <ac:picMkLst>
            <pc:docMk/>
            <pc:sldMk cId="1576592955" sldId="350"/>
            <ac:picMk id="178" creationId="{220F1DDD-CDAC-5EF7-4832-BCEB6545C3D5}"/>
          </ac:picMkLst>
        </pc:picChg>
        <pc:picChg chg="del mod replST">
          <ac:chgData name="Chitambar, Eric" userId="05f873b4-a386-453d-a2e0-769001d3b38e" providerId="ADAL" clId="{10E956D8-9C5E-4DB6-9A51-C77B4FC12098}" dt="2023-12-13T04:11:44.477" v="3989" actId="478"/>
          <ac:picMkLst>
            <pc:docMk/>
            <pc:sldMk cId="1576592955" sldId="350"/>
            <ac:picMk id="182" creationId="{EEA49FEC-A565-E043-E223-1FBAAF994933}"/>
          </ac:picMkLst>
        </pc:picChg>
        <pc:picChg chg="del mod ord replST">
          <ac:chgData name="Chitambar, Eric" userId="05f873b4-a386-453d-a2e0-769001d3b38e" providerId="ADAL" clId="{10E956D8-9C5E-4DB6-9A51-C77B4FC12098}" dt="2023-12-13T04:12:24.578" v="4019" actId="478"/>
          <ac:picMkLst>
            <pc:docMk/>
            <pc:sldMk cId="1576592955" sldId="350"/>
            <ac:picMk id="184" creationId="{FDEC836E-6231-B518-044B-46620B137C87}"/>
          </ac:picMkLst>
        </pc:picChg>
        <pc:picChg chg="del mod ord replST">
          <ac:chgData name="Chitambar, Eric" userId="05f873b4-a386-453d-a2e0-769001d3b38e" providerId="ADAL" clId="{10E956D8-9C5E-4DB6-9A51-C77B4FC12098}" dt="2023-12-13T04:12:53.046" v="4049" actId="478"/>
          <ac:picMkLst>
            <pc:docMk/>
            <pc:sldMk cId="1576592955" sldId="350"/>
            <ac:picMk id="186" creationId="{729A3F37-9E9E-C774-77E8-E0788969DCA3}"/>
          </ac:picMkLst>
        </pc:picChg>
        <pc:picChg chg="mod ord replST">
          <ac:chgData name="Chitambar, Eric" userId="05f873b4-a386-453d-a2e0-769001d3b38e" providerId="ADAL" clId="{10E956D8-9C5E-4DB6-9A51-C77B4FC12098}" dt="2023-12-13T04:12:53.046" v="4051" actId="962"/>
          <ac:picMkLst>
            <pc:docMk/>
            <pc:sldMk cId="1576592955" sldId="350"/>
            <ac:picMk id="188" creationId="{FE5AE59F-A4A1-B95A-193F-83DF0B7C828F}"/>
          </ac:picMkLst>
        </pc:picChg>
        <pc:picChg chg="add mod">
          <ac:chgData name="Chitambar, Eric" userId="05f873b4-a386-453d-a2e0-769001d3b38e" providerId="ADAL" clId="{10E956D8-9C5E-4DB6-9A51-C77B4FC12098}" dt="2023-12-13T04:03:03.573" v="3670" actId="1076"/>
          <ac:picMkLst>
            <pc:docMk/>
            <pc:sldMk cId="1576592955" sldId="350"/>
            <ac:picMk id="1026" creationId="{37419E9A-C5EC-7671-18DE-94ECF31438B7}"/>
          </ac:picMkLst>
        </pc:picChg>
        <pc:cxnChg chg="add mod replST delST">
          <ac:chgData name="Chitambar, Eric" userId="05f873b4-a386-453d-a2e0-769001d3b38e" providerId="ADAL" clId="{10E956D8-9C5E-4DB6-9A51-C77B4FC12098}" dt="2023-12-13T03:55:48.127" v="3407"/>
          <ac:cxnSpMkLst>
            <pc:docMk/>
            <pc:sldMk cId="1576592955" sldId="350"/>
            <ac:cxnSpMk id="17" creationId="{5661B16B-EA30-F73C-9B36-CEF2E46F838F}"/>
          </ac:cxnSpMkLst>
        </pc:cxnChg>
        <pc:cxnChg chg="add mod replST delST">
          <ac:chgData name="Chitambar, Eric" userId="05f873b4-a386-453d-a2e0-769001d3b38e" providerId="ADAL" clId="{10E956D8-9C5E-4DB6-9A51-C77B4FC12098}" dt="2023-12-13T03:55:48.127" v="3409"/>
          <ac:cxnSpMkLst>
            <pc:docMk/>
            <pc:sldMk cId="1576592955" sldId="350"/>
            <ac:cxnSpMk id="19" creationId="{FA5DCB6E-8D20-236A-FF12-17EAEA552FCB}"/>
          </ac:cxnSpMkLst>
        </pc:cxnChg>
        <pc:cxnChg chg="add mod replST delST">
          <ac:chgData name="Chitambar, Eric" userId="05f873b4-a386-453d-a2e0-769001d3b38e" providerId="ADAL" clId="{10E956D8-9C5E-4DB6-9A51-C77B4FC12098}" dt="2023-12-13T03:56:27.305" v="3438" actId="14100"/>
          <ac:cxnSpMkLst>
            <pc:docMk/>
            <pc:sldMk cId="1576592955" sldId="350"/>
            <ac:cxnSpMk id="31" creationId="{9B91433C-28A5-719C-5E80-EE02543E19DC}"/>
          </ac:cxnSpMkLst>
        </pc:cxnChg>
        <pc:cxnChg chg="mod topLvl">
          <ac:chgData name="Chitambar, Eric" userId="05f873b4-a386-453d-a2e0-769001d3b38e" providerId="ADAL" clId="{10E956D8-9C5E-4DB6-9A51-C77B4FC12098}" dt="2023-12-13T04:01:15.845" v="3553" actId="164"/>
          <ac:cxnSpMkLst>
            <pc:docMk/>
            <pc:sldMk cId="1576592955" sldId="350"/>
            <ac:cxnSpMk id="100" creationId="{FF922F96-0BD8-B812-C505-7BAD075B9DF0}"/>
          </ac:cxnSpMkLst>
        </pc:cxnChg>
        <pc:cxnChg chg="mod topLvl">
          <ac:chgData name="Chitambar, Eric" userId="05f873b4-a386-453d-a2e0-769001d3b38e" providerId="ADAL" clId="{10E956D8-9C5E-4DB6-9A51-C77B4FC12098}" dt="2023-12-13T04:01:15.845" v="3553" actId="164"/>
          <ac:cxnSpMkLst>
            <pc:docMk/>
            <pc:sldMk cId="1576592955" sldId="350"/>
            <ac:cxnSpMk id="111" creationId="{8F2B457B-7E50-8600-08C1-915ECC88C60F}"/>
          </ac:cxnSpMkLst>
        </pc:cxnChg>
        <pc:cxnChg chg="mod topLvl">
          <ac:chgData name="Chitambar, Eric" userId="05f873b4-a386-453d-a2e0-769001d3b38e" providerId="ADAL" clId="{10E956D8-9C5E-4DB6-9A51-C77B4FC12098}" dt="2023-12-13T04:01:15.845" v="3553" actId="164"/>
          <ac:cxnSpMkLst>
            <pc:docMk/>
            <pc:sldMk cId="1576592955" sldId="350"/>
            <ac:cxnSpMk id="117" creationId="{724964DF-A206-050F-F0D1-30564859FB0E}"/>
          </ac:cxnSpMkLst>
        </pc:cxnChg>
        <pc:cxnChg chg="add mod">
          <ac:chgData name="Chitambar, Eric" userId="05f873b4-a386-453d-a2e0-769001d3b38e" providerId="ADAL" clId="{10E956D8-9C5E-4DB6-9A51-C77B4FC12098}" dt="2023-12-13T04:01:15.845" v="3553" actId="164"/>
          <ac:cxnSpMkLst>
            <pc:docMk/>
            <pc:sldMk cId="1576592955" sldId="350"/>
            <ac:cxnSpMk id="125" creationId="{4345FBAE-54EA-2EC5-BF97-1C95E504563B}"/>
          </ac:cxnSpMkLst>
        </pc:cxnChg>
        <pc:cxnChg chg="add mod">
          <ac:chgData name="Chitambar, Eric" userId="05f873b4-a386-453d-a2e0-769001d3b38e" providerId="ADAL" clId="{10E956D8-9C5E-4DB6-9A51-C77B4FC12098}" dt="2023-12-13T04:01:15.845" v="3553" actId="164"/>
          <ac:cxnSpMkLst>
            <pc:docMk/>
            <pc:sldMk cId="1576592955" sldId="350"/>
            <ac:cxnSpMk id="126" creationId="{8BA16203-0A41-C5B8-BDB9-BD98715ADBDB}"/>
          </ac:cxnSpMkLst>
        </pc:cxnChg>
        <pc:cxnChg chg="add mod">
          <ac:chgData name="Chitambar, Eric" userId="05f873b4-a386-453d-a2e0-769001d3b38e" providerId="ADAL" clId="{10E956D8-9C5E-4DB6-9A51-C77B4FC12098}" dt="2023-12-13T04:06:42.454" v="3815" actId="164"/>
          <ac:cxnSpMkLst>
            <pc:docMk/>
            <pc:sldMk cId="1576592955" sldId="350"/>
            <ac:cxnSpMk id="127" creationId="{A70B22CA-85B5-5399-236E-79F29AC3FFB6}"/>
          </ac:cxnSpMkLst>
        </pc:cxnChg>
        <pc:cxnChg chg="add mod">
          <ac:chgData name="Chitambar, Eric" userId="05f873b4-a386-453d-a2e0-769001d3b38e" providerId="ADAL" clId="{10E956D8-9C5E-4DB6-9A51-C77B4FC12098}" dt="2023-12-13T04:06:42.454" v="3815" actId="164"/>
          <ac:cxnSpMkLst>
            <pc:docMk/>
            <pc:sldMk cId="1576592955" sldId="350"/>
            <ac:cxnSpMk id="128" creationId="{7881C19C-3BB3-A165-A045-048E56C2BA20}"/>
          </ac:cxnSpMkLst>
        </pc:cxnChg>
        <pc:cxnChg chg="add mod">
          <ac:chgData name="Chitambar, Eric" userId="05f873b4-a386-453d-a2e0-769001d3b38e" providerId="ADAL" clId="{10E956D8-9C5E-4DB6-9A51-C77B4FC12098}" dt="2023-12-13T04:06:42.454" v="3815" actId="164"/>
          <ac:cxnSpMkLst>
            <pc:docMk/>
            <pc:sldMk cId="1576592955" sldId="350"/>
            <ac:cxnSpMk id="130" creationId="{AB21C01F-7CF8-B9D0-3031-41F8A010A8A1}"/>
          </ac:cxnSpMkLst>
        </pc:cxnChg>
        <pc:cxnChg chg="add del mod">
          <ac:chgData name="Chitambar, Eric" userId="05f873b4-a386-453d-a2e0-769001d3b38e" providerId="ADAL" clId="{10E956D8-9C5E-4DB6-9A51-C77B4FC12098}" dt="2023-12-13T04:03:21.507" v="3671" actId="478"/>
          <ac:cxnSpMkLst>
            <pc:docMk/>
            <pc:sldMk cId="1576592955" sldId="350"/>
            <ac:cxnSpMk id="132" creationId="{6C237F89-CC60-FC24-18D4-619C76B96C77}"/>
          </ac:cxnSpMkLst>
        </pc:cxnChg>
        <pc:cxnChg chg="add del mod">
          <ac:chgData name="Chitambar, Eric" userId="05f873b4-a386-453d-a2e0-769001d3b38e" providerId="ADAL" clId="{10E956D8-9C5E-4DB6-9A51-C77B4FC12098}" dt="2023-12-13T04:03:23.233" v="3672" actId="478"/>
          <ac:cxnSpMkLst>
            <pc:docMk/>
            <pc:sldMk cId="1576592955" sldId="350"/>
            <ac:cxnSpMk id="133" creationId="{88B674B9-A447-FC22-09A3-48073F4C83D7}"/>
          </ac:cxnSpMkLst>
        </pc:cxnChg>
        <pc:cxnChg chg="add mod">
          <ac:chgData name="Chitambar, Eric" userId="05f873b4-a386-453d-a2e0-769001d3b38e" providerId="ADAL" clId="{10E956D8-9C5E-4DB6-9A51-C77B4FC12098}" dt="2023-12-13T04:06:42.454" v="3815" actId="164"/>
          <ac:cxnSpMkLst>
            <pc:docMk/>
            <pc:sldMk cId="1576592955" sldId="350"/>
            <ac:cxnSpMk id="156" creationId="{2848AECF-FEA7-55D1-951F-A7A04D42363F}"/>
          </ac:cxnSpMkLst>
        </pc:cxnChg>
        <pc:cxnChg chg="add mod">
          <ac:chgData name="Chitambar, Eric" userId="05f873b4-a386-453d-a2e0-769001d3b38e" providerId="ADAL" clId="{10E956D8-9C5E-4DB6-9A51-C77B4FC12098}" dt="2023-12-13T04:06:42.454" v="3815" actId="164"/>
          <ac:cxnSpMkLst>
            <pc:docMk/>
            <pc:sldMk cId="1576592955" sldId="350"/>
            <ac:cxnSpMk id="157" creationId="{7C322319-517A-09AB-CE00-6F6EF8AA1911}"/>
          </ac:cxnSpMkLst>
        </pc:cxnChg>
        <pc:cxnChg chg="add mod">
          <ac:chgData name="Chitambar, Eric" userId="05f873b4-a386-453d-a2e0-769001d3b38e" providerId="ADAL" clId="{10E956D8-9C5E-4DB6-9A51-C77B4FC12098}" dt="2023-12-13T04:06:42.454" v="3815" actId="164"/>
          <ac:cxnSpMkLst>
            <pc:docMk/>
            <pc:sldMk cId="1576592955" sldId="350"/>
            <ac:cxnSpMk id="161" creationId="{F9A941F8-9D34-F529-4F22-3E4FA023874B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43E2B-569A-498F-B0D3-432FFAF2C5F1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04BF2-D204-487E-BE17-461F3D39D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73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F0C6-5B9E-41EC-B55B-AA5BE9760304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A09165E-1433-41EB-B254-028D20EC02E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557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F0C6-5B9E-41EC-B55B-AA5BE9760304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165E-1433-41EB-B254-028D20EC02E5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86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F0C6-5B9E-41EC-B55B-AA5BE9760304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165E-1433-41EB-B254-028D20EC02E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784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23C8A-3E91-333A-AA36-40BA91E4B6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6B2A5-F9FD-7D4C-A54C-D849438F3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695E0-BFC9-0C38-63CB-0108FE514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F0C6-5B9E-41EC-B55B-AA5BE9760304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51107-CC92-8895-DCCF-4146EF30E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AF67B-C349-0EAF-D0F4-BF1BFA236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165E-1433-41EB-B254-028D20EC0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65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4FCE2-DA83-E278-984E-D42E48DC2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E33B5-EB68-68C2-1BDD-FA4624D85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95B3D-9C87-4A64-D609-69DF49F31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F0C6-5B9E-41EC-B55B-AA5BE9760304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A2FB0-42D4-2EB1-19D2-07DF150C2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1D8B1-B90B-7F29-0250-3B6427DDC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165E-1433-41EB-B254-028D20EC0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13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AE6C0-981E-5245-92E2-C09CDE74C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FFA24-DD04-9BB9-C720-DCF548B09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6D776-CCFD-2226-8549-061E6CBE9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F0C6-5B9E-41EC-B55B-AA5BE9760304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362B1-CB72-A41D-315D-A01033B2F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5B029-D0A7-5203-3C41-422E4BA40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165E-1433-41EB-B254-028D20EC0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68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E7935-A050-6E99-76B5-27781EF09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DB6C0-3AF2-A697-D586-5AEB18EA5F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E6E1E3-6557-43DC-9761-B270830C8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67D181-2C17-FDC7-A82F-1F4CF60BE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F0C6-5B9E-41EC-B55B-AA5BE9760304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A00E7A-4DEE-1561-DA7E-757836123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97AF0B-AFED-6A52-3CC0-E9A6A66C2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165E-1433-41EB-B254-028D20EC0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73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24EC6-BDB9-0BF5-F75F-E9AAAF8AD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0D5BB-FCB5-2367-4FF5-A937BF018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5C14FB-475B-889B-8D72-197C94E650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B8D8A5-020F-21BB-349F-D81939535C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1C91FF-EADA-1A55-6112-FB3B2799DC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A09C59-23FD-82BA-64FF-8CB04F063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F0C6-5B9E-41EC-B55B-AA5BE9760304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F50FB9-6422-72C7-0B1D-EB70DA9DB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EDF550-D0C3-B11F-395D-156643958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165E-1433-41EB-B254-028D20EC0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21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603EE-7E09-5FCA-6B7C-C02E9DB69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14A940-4CB3-9E8E-355C-31DEC80D2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F0C6-5B9E-41EC-B55B-AA5BE9760304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89A750-6250-1702-2632-CCDB0C4B4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B3581-48AC-16BE-17ED-73B36DDD8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165E-1433-41EB-B254-028D20EC0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9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EFE91E-444C-8D14-3860-54F0473E6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F0C6-5B9E-41EC-B55B-AA5BE9760304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D6E9DC-3815-B295-46FF-E487A9A2A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1294F-0067-EA32-676D-A4E7F7271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165E-1433-41EB-B254-028D20EC0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38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DC65C-9D3A-A489-3DA2-03452C500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84638-009A-0AD2-2507-9572E8DBF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11C375-AFEC-152B-14C9-36DADD06D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8E3A9-3E7D-F872-E4A3-0C43FE6E6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F0C6-5B9E-41EC-B55B-AA5BE9760304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A67DA-6FAD-895D-C66E-6E2C56536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157C00-1632-0B04-80DE-39250115D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165E-1433-41EB-B254-028D20EC0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79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F0C6-5B9E-41EC-B55B-AA5BE9760304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165E-1433-41EB-B254-028D20EC02E5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333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ED1F-CA18-EC5C-338F-C99193EFE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A0D49B-ABA7-8A2B-FA3D-97047BE663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363BA6-44F4-A5D6-9925-E470FAC34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BD1587-804A-ADC5-E7A9-999B6DABF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F0C6-5B9E-41EC-B55B-AA5BE9760304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9D1354-6687-5D17-852A-B847413D1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727E70-3D0E-5BD3-2FF2-D9157A32F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165E-1433-41EB-B254-028D20EC0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38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9152F-E795-D0CA-92BD-F6B2423FB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57162E-54DD-3733-8049-B1F27B1EF5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2E6B9-DB74-97E0-55EA-13A2D3EAC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F0C6-5B9E-41EC-B55B-AA5BE9760304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3469A-ED0E-6FE8-DFA8-DCE1CF60D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94488-B76F-AD70-8895-2E9846A87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165E-1433-41EB-B254-028D20EC0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7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D0D3F8-3461-1548-46AC-9B2024636E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738A6B-F607-C5B9-3354-16580D8CA3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AF3B0-BF06-C131-95A0-4B1D67A74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F0C6-5B9E-41EC-B55B-AA5BE9760304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894AA-A649-98A2-A17F-D55B93EF6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EC91-F346-6DC0-29C5-9849407F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165E-1433-41EB-B254-028D20EC0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81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F0C6-5B9E-41EC-B55B-AA5BE9760304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165E-1433-41EB-B254-028D20EC02E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0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F0C6-5B9E-41EC-B55B-AA5BE9760304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165E-1433-41EB-B254-028D20EC02E5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36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F0C6-5B9E-41EC-B55B-AA5BE9760304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165E-1433-41EB-B254-028D20EC02E5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635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F0C6-5B9E-41EC-B55B-AA5BE9760304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165E-1433-41EB-B254-028D20EC02E5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955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F0C6-5B9E-41EC-B55B-AA5BE9760304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165E-1433-41EB-B254-028D20EC0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82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F0C6-5B9E-41EC-B55B-AA5BE9760304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165E-1433-41EB-B254-028D20EC02E5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121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07EF0C6-5B9E-41EC-B55B-AA5BE9760304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165E-1433-41EB-B254-028D20EC02E5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252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EF0C6-5B9E-41EC-B55B-AA5BE9760304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A09165E-1433-41EB-B254-028D20EC02E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70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5CB34E-EE73-215E-8C8B-8A45583A1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43A84-DFE3-7C7E-C7CB-F211E4589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FA4CD-B335-A0D3-776F-5AD18B24FE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EF0C6-5B9E-41EC-B55B-AA5BE9760304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86E99-4C55-E89A-241C-0E7A6F7109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A44E2-5384-007A-FCAE-2E42974D7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9165E-1433-41EB-B254-028D20EC0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9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tags" Target="../tags/tag101.xml"/><Relationship Id="rId7" Type="http://schemas.openxmlformats.org/officeDocument/2006/relationships/image" Target="../media/image99.pn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02.png"/><Relationship Id="rId4" Type="http://schemas.openxmlformats.org/officeDocument/2006/relationships/tags" Target="../tags/tag102.xml"/><Relationship Id="rId9" Type="http://schemas.openxmlformats.org/officeDocument/2006/relationships/image" Target="../media/image10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image" Target="../media/image1750.png"/><Relationship Id="rId18" Type="http://schemas.openxmlformats.org/officeDocument/2006/relationships/image" Target="../media/image110.png"/><Relationship Id="rId3" Type="http://schemas.openxmlformats.org/officeDocument/2006/relationships/tags" Target="../tags/tag105.xml"/><Relationship Id="rId21" Type="http://schemas.openxmlformats.org/officeDocument/2006/relationships/image" Target="../media/image113.png"/><Relationship Id="rId7" Type="http://schemas.openxmlformats.org/officeDocument/2006/relationships/tags" Target="../tags/tag109.xml"/><Relationship Id="rId12" Type="http://schemas.openxmlformats.org/officeDocument/2006/relationships/image" Target="../media/image105.png"/><Relationship Id="rId17" Type="http://schemas.openxmlformats.org/officeDocument/2006/relationships/image" Target="../media/image109.png"/><Relationship Id="rId2" Type="http://schemas.openxmlformats.org/officeDocument/2006/relationships/tags" Target="../tags/tag104.xml"/><Relationship Id="rId16" Type="http://schemas.openxmlformats.org/officeDocument/2006/relationships/image" Target="../media/image108.png"/><Relationship Id="rId20" Type="http://schemas.openxmlformats.org/officeDocument/2006/relationships/image" Target="../media/image112.png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image" Target="../media/image104.png"/><Relationship Id="rId5" Type="http://schemas.openxmlformats.org/officeDocument/2006/relationships/tags" Target="../tags/tag107.xml"/><Relationship Id="rId15" Type="http://schemas.openxmlformats.org/officeDocument/2006/relationships/image" Target="../media/image107.png"/><Relationship Id="rId10" Type="http://schemas.openxmlformats.org/officeDocument/2006/relationships/image" Target="../media/image99.png"/><Relationship Id="rId19" Type="http://schemas.openxmlformats.org/officeDocument/2006/relationships/image" Target="../media/image111.png"/><Relationship Id="rId4" Type="http://schemas.openxmlformats.org/officeDocument/2006/relationships/tags" Target="../tags/tag106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10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17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450.png"/><Relationship Id="rId18" Type="http://schemas.openxmlformats.org/officeDocument/2006/relationships/image" Target="../media/image500.png"/><Relationship Id="rId26" Type="http://schemas.openxmlformats.org/officeDocument/2006/relationships/image" Target="../media/image530.png"/><Relationship Id="rId3" Type="http://schemas.openxmlformats.org/officeDocument/2006/relationships/tags" Target="../tags/tag115.xml"/><Relationship Id="rId21" Type="http://schemas.openxmlformats.org/officeDocument/2006/relationships/image" Target="../media/image531.png"/><Relationship Id="rId7" Type="http://schemas.openxmlformats.org/officeDocument/2006/relationships/tags" Target="../tags/tag119.xml"/><Relationship Id="rId12" Type="http://schemas.openxmlformats.org/officeDocument/2006/relationships/image" Target="../media/image440.png"/><Relationship Id="rId17" Type="http://schemas.openxmlformats.org/officeDocument/2006/relationships/image" Target="../media/image490.png"/><Relationship Id="rId25" Type="http://schemas.openxmlformats.org/officeDocument/2006/relationships/image" Target="../media/image520.png"/><Relationship Id="rId2" Type="http://schemas.openxmlformats.org/officeDocument/2006/relationships/tags" Target="../tags/tag114.xml"/><Relationship Id="rId16" Type="http://schemas.openxmlformats.org/officeDocument/2006/relationships/image" Target="../media/image480.png"/><Relationship Id="rId20" Type="http://schemas.openxmlformats.org/officeDocument/2006/relationships/image" Target="../media/image521.png"/><Relationship Id="rId29" Type="http://schemas.openxmlformats.org/officeDocument/2006/relationships/image" Target="../media/image122.png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image" Target="../media/image119.png"/><Relationship Id="rId24" Type="http://schemas.openxmlformats.org/officeDocument/2006/relationships/image" Target="../media/image560.png"/><Relationship Id="rId5" Type="http://schemas.openxmlformats.org/officeDocument/2006/relationships/tags" Target="../tags/tag117.xml"/><Relationship Id="rId15" Type="http://schemas.openxmlformats.org/officeDocument/2006/relationships/image" Target="../media/image470.png"/><Relationship Id="rId23" Type="http://schemas.openxmlformats.org/officeDocument/2006/relationships/image" Target="../media/image550.png"/><Relationship Id="rId28" Type="http://schemas.openxmlformats.org/officeDocument/2006/relationships/image" Target="../media/image121.png"/><Relationship Id="rId10" Type="http://schemas.openxmlformats.org/officeDocument/2006/relationships/image" Target="../media/image118.png"/><Relationship Id="rId19" Type="http://schemas.openxmlformats.org/officeDocument/2006/relationships/image" Target="../media/image510.png"/><Relationship Id="rId31" Type="http://schemas.openxmlformats.org/officeDocument/2006/relationships/image" Target="../media/image124.png"/><Relationship Id="rId4" Type="http://schemas.openxmlformats.org/officeDocument/2006/relationships/tags" Target="../tags/tag116.xml"/><Relationship Id="rId9" Type="http://schemas.openxmlformats.org/officeDocument/2006/relationships/image" Target="../media/image114.png"/><Relationship Id="rId14" Type="http://schemas.openxmlformats.org/officeDocument/2006/relationships/image" Target="../media/image460.png"/><Relationship Id="rId22" Type="http://schemas.openxmlformats.org/officeDocument/2006/relationships/image" Target="../media/image540.png"/><Relationship Id="rId27" Type="http://schemas.openxmlformats.org/officeDocument/2006/relationships/image" Target="../media/image120.png"/><Relationship Id="rId30" Type="http://schemas.openxmlformats.org/officeDocument/2006/relationships/image" Target="../media/image1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5.png"/><Relationship Id="rId7" Type="http://schemas.openxmlformats.org/officeDocument/2006/relationships/image" Target="../media/image1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0.xml"/><Relationship Id="rId6" Type="http://schemas.openxmlformats.org/officeDocument/2006/relationships/image" Target="../media/image197.png"/><Relationship Id="rId4" Type="http://schemas.openxmlformats.org/officeDocument/2006/relationships/image" Target="../media/image1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image" Target="../media/image84.png"/><Relationship Id="rId18" Type="http://schemas.openxmlformats.org/officeDocument/2006/relationships/image" Target="../media/image89.png"/><Relationship Id="rId3" Type="http://schemas.openxmlformats.org/officeDocument/2006/relationships/tags" Target="../tags/tag123.xml"/><Relationship Id="rId21" Type="http://schemas.openxmlformats.org/officeDocument/2006/relationships/image" Target="../media/image92.png"/><Relationship Id="rId7" Type="http://schemas.openxmlformats.org/officeDocument/2006/relationships/tags" Target="../tags/tag127.xml"/><Relationship Id="rId12" Type="http://schemas.openxmlformats.org/officeDocument/2006/relationships/slideLayout" Target="../slideLayouts/slideLayout13.xml"/><Relationship Id="rId17" Type="http://schemas.openxmlformats.org/officeDocument/2006/relationships/image" Target="../media/image88.png"/><Relationship Id="rId2" Type="http://schemas.openxmlformats.org/officeDocument/2006/relationships/tags" Target="../tags/tag122.xml"/><Relationship Id="rId16" Type="http://schemas.openxmlformats.org/officeDocument/2006/relationships/image" Target="../media/image87.png"/><Relationship Id="rId20" Type="http://schemas.openxmlformats.org/officeDocument/2006/relationships/image" Target="../media/image91.png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24" Type="http://schemas.openxmlformats.org/officeDocument/2006/relationships/image" Target="../media/image130.png"/><Relationship Id="rId5" Type="http://schemas.openxmlformats.org/officeDocument/2006/relationships/tags" Target="../tags/tag125.xml"/><Relationship Id="rId15" Type="http://schemas.openxmlformats.org/officeDocument/2006/relationships/image" Target="../media/image86.png"/><Relationship Id="rId23" Type="http://schemas.openxmlformats.org/officeDocument/2006/relationships/image" Target="../media/image79.png"/><Relationship Id="rId10" Type="http://schemas.openxmlformats.org/officeDocument/2006/relationships/tags" Target="../tags/tag130.xml"/><Relationship Id="rId19" Type="http://schemas.openxmlformats.org/officeDocument/2006/relationships/image" Target="../media/image90.png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image" Target="../media/image85.jpeg"/><Relationship Id="rId22" Type="http://schemas.openxmlformats.org/officeDocument/2006/relationships/image" Target="../media/image1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37.png"/><Relationship Id="rId3" Type="http://schemas.openxmlformats.org/officeDocument/2006/relationships/tags" Target="../tags/tag134.xml"/><Relationship Id="rId7" Type="http://schemas.openxmlformats.org/officeDocument/2006/relationships/image" Target="../media/image131.png"/><Relationship Id="rId12" Type="http://schemas.openxmlformats.org/officeDocument/2006/relationships/image" Target="../media/image136.png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135.png"/><Relationship Id="rId5" Type="http://schemas.openxmlformats.org/officeDocument/2006/relationships/tags" Target="../tags/tag136.xml"/><Relationship Id="rId10" Type="http://schemas.openxmlformats.org/officeDocument/2006/relationships/image" Target="../media/image134.png"/><Relationship Id="rId4" Type="http://schemas.openxmlformats.org/officeDocument/2006/relationships/tags" Target="../tags/tag135.xml"/><Relationship Id="rId9" Type="http://schemas.openxmlformats.org/officeDocument/2006/relationships/image" Target="../media/image1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image" Target="../media/image139.png"/><Relationship Id="rId18" Type="http://schemas.openxmlformats.org/officeDocument/2006/relationships/image" Target="../media/image143.png"/><Relationship Id="rId3" Type="http://schemas.openxmlformats.org/officeDocument/2006/relationships/tags" Target="../tags/tag139.xml"/><Relationship Id="rId21" Type="http://schemas.openxmlformats.org/officeDocument/2006/relationships/image" Target="../media/image146.emf"/><Relationship Id="rId7" Type="http://schemas.openxmlformats.org/officeDocument/2006/relationships/tags" Target="../tags/tag143.xml"/><Relationship Id="rId12" Type="http://schemas.openxmlformats.org/officeDocument/2006/relationships/image" Target="../media/image138.png"/><Relationship Id="rId17" Type="http://schemas.openxmlformats.org/officeDocument/2006/relationships/image" Target="../media/image142.png"/><Relationship Id="rId2" Type="http://schemas.openxmlformats.org/officeDocument/2006/relationships/tags" Target="../tags/tag138.xml"/><Relationship Id="rId16" Type="http://schemas.openxmlformats.org/officeDocument/2006/relationships/image" Target="../media/image45.png"/><Relationship Id="rId20" Type="http://schemas.openxmlformats.org/officeDocument/2006/relationships/image" Target="../media/image145.png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slideLayout" Target="../slideLayouts/slideLayout13.xml"/><Relationship Id="rId5" Type="http://schemas.openxmlformats.org/officeDocument/2006/relationships/tags" Target="../tags/tag141.xml"/><Relationship Id="rId15" Type="http://schemas.openxmlformats.org/officeDocument/2006/relationships/image" Target="../media/image141.png"/><Relationship Id="rId23" Type="http://schemas.openxmlformats.org/officeDocument/2006/relationships/image" Target="../media/image148.png"/><Relationship Id="rId10" Type="http://schemas.openxmlformats.org/officeDocument/2006/relationships/tags" Target="../tags/tag146.xml"/><Relationship Id="rId19" Type="http://schemas.openxmlformats.org/officeDocument/2006/relationships/image" Target="../media/image144.png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image" Target="../media/image140.png"/><Relationship Id="rId22" Type="http://schemas.openxmlformats.org/officeDocument/2006/relationships/image" Target="../media/image1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tags" Target="../tags/tag159.xml"/><Relationship Id="rId18" Type="http://schemas.openxmlformats.org/officeDocument/2006/relationships/image" Target="../media/image150.png"/><Relationship Id="rId26" Type="http://schemas.openxmlformats.org/officeDocument/2006/relationships/image" Target="../media/image158.png"/><Relationship Id="rId3" Type="http://schemas.openxmlformats.org/officeDocument/2006/relationships/tags" Target="../tags/tag149.xml"/><Relationship Id="rId21" Type="http://schemas.openxmlformats.org/officeDocument/2006/relationships/image" Target="../media/image153.png"/><Relationship Id="rId7" Type="http://schemas.openxmlformats.org/officeDocument/2006/relationships/tags" Target="../tags/tag153.xml"/><Relationship Id="rId12" Type="http://schemas.openxmlformats.org/officeDocument/2006/relationships/tags" Target="../tags/tag158.xml"/><Relationship Id="rId17" Type="http://schemas.openxmlformats.org/officeDocument/2006/relationships/image" Target="../media/image149.png"/><Relationship Id="rId25" Type="http://schemas.openxmlformats.org/officeDocument/2006/relationships/image" Target="../media/image157.png"/><Relationship Id="rId2" Type="http://schemas.openxmlformats.org/officeDocument/2006/relationships/tags" Target="../tags/tag148.xml"/><Relationship Id="rId16" Type="http://schemas.openxmlformats.org/officeDocument/2006/relationships/slideLayout" Target="../slideLayouts/slideLayout13.xml"/><Relationship Id="rId20" Type="http://schemas.openxmlformats.org/officeDocument/2006/relationships/image" Target="../media/image152.gif"/><Relationship Id="rId29" Type="http://schemas.openxmlformats.org/officeDocument/2006/relationships/image" Target="../media/image161.png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tags" Target="../tags/tag157.xml"/><Relationship Id="rId24" Type="http://schemas.openxmlformats.org/officeDocument/2006/relationships/image" Target="../media/image156.png"/><Relationship Id="rId32" Type="http://schemas.openxmlformats.org/officeDocument/2006/relationships/image" Target="../media/image164.png"/><Relationship Id="rId5" Type="http://schemas.openxmlformats.org/officeDocument/2006/relationships/tags" Target="../tags/tag151.xml"/><Relationship Id="rId15" Type="http://schemas.openxmlformats.org/officeDocument/2006/relationships/tags" Target="../tags/tag161.xml"/><Relationship Id="rId23" Type="http://schemas.openxmlformats.org/officeDocument/2006/relationships/image" Target="../media/image155.png"/><Relationship Id="rId28" Type="http://schemas.openxmlformats.org/officeDocument/2006/relationships/image" Target="../media/image160.png"/><Relationship Id="rId10" Type="http://schemas.openxmlformats.org/officeDocument/2006/relationships/tags" Target="../tags/tag156.xml"/><Relationship Id="rId19" Type="http://schemas.openxmlformats.org/officeDocument/2006/relationships/image" Target="../media/image151.jpeg"/><Relationship Id="rId31" Type="http://schemas.openxmlformats.org/officeDocument/2006/relationships/image" Target="../media/image163.png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tags" Target="../tags/tag160.xml"/><Relationship Id="rId22" Type="http://schemas.openxmlformats.org/officeDocument/2006/relationships/image" Target="../media/image154.png"/><Relationship Id="rId27" Type="http://schemas.openxmlformats.org/officeDocument/2006/relationships/image" Target="../media/image159.png"/><Relationship Id="rId30" Type="http://schemas.openxmlformats.org/officeDocument/2006/relationships/image" Target="../media/image16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69.xml"/><Relationship Id="rId13" Type="http://schemas.openxmlformats.org/officeDocument/2006/relationships/tags" Target="../tags/tag174.xml"/><Relationship Id="rId18" Type="http://schemas.openxmlformats.org/officeDocument/2006/relationships/image" Target="../media/image152.gif"/><Relationship Id="rId26" Type="http://schemas.openxmlformats.org/officeDocument/2006/relationships/image" Target="../media/image169.png"/><Relationship Id="rId3" Type="http://schemas.openxmlformats.org/officeDocument/2006/relationships/tags" Target="../tags/tag164.xml"/><Relationship Id="rId21" Type="http://schemas.openxmlformats.org/officeDocument/2006/relationships/image" Target="../media/image166.png"/><Relationship Id="rId7" Type="http://schemas.openxmlformats.org/officeDocument/2006/relationships/tags" Target="../tags/tag168.xml"/><Relationship Id="rId12" Type="http://schemas.openxmlformats.org/officeDocument/2006/relationships/tags" Target="../tags/tag173.xml"/><Relationship Id="rId17" Type="http://schemas.openxmlformats.org/officeDocument/2006/relationships/image" Target="../media/image151.jpeg"/><Relationship Id="rId25" Type="http://schemas.openxmlformats.org/officeDocument/2006/relationships/image" Target="../media/image159.png"/><Relationship Id="rId2" Type="http://schemas.openxmlformats.org/officeDocument/2006/relationships/tags" Target="../tags/tag163.xml"/><Relationship Id="rId16" Type="http://schemas.openxmlformats.org/officeDocument/2006/relationships/image" Target="../media/image150.png"/><Relationship Id="rId20" Type="http://schemas.openxmlformats.org/officeDocument/2006/relationships/image" Target="../media/image165.png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11" Type="http://schemas.openxmlformats.org/officeDocument/2006/relationships/tags" Target="../tags/tag172.xml"/><Relationship Id="rId24" Type="http://schemas.openxmlformats.org/officeDocument/2006/relationships/image" Target="../media/image158.png"/><Relationship Id="rId5" Type="http://schemas.openxmlformats.org/officeDocument/2006/relationships/tags" Target="../tags/tag166.xml"/><Relationship Id="rId15" Type="http://schemas.openxmlformats.org/officeDocument/2006/relationships/image" Target="../media/image149.png"/><Relationship Id="rId23" Type="http://schemas.openxmlformats.org/officeDocument/2006/relationships/image" Target="../media/image168.png"/><Relationship Id="rId28" Type="http://schemas.openxmlformats.org/officeDocument/2006/relationships/image" Target="../media/image171.png"/><Relationship Id="rId10" Type="http://schemas.openxmlformats.org/officeDocument/2006/relationships/tags" Target="../tags/tag171.xml"/><Relationship Id="rId19" Type="http://schemas.openxmlformats.org/officeDocument/2006/relationships/image" Target="../media/image153.png"/><Relationship Id="rId4" Type="http://schemas.openxmlformats.org/officeDocument/2006/relationships/tags" Target="../tags/tag165.xml"/><Relationship Id="rId9" Type="http://schemas.openxmlformats.org/officeDocument/2006/relationships/tags" Target="../tags/tag170.xml"/><Relationship Id="rId14" Type="http://schemas.openxmlformats.org/officeDocument/2006/relationships/slideLayout" Target="../slideLayouts/slideLayout13.xml"/><Relationship Id="rId22" Type="http://schemas.openxmlformats.org/officeDocument/2006/relationships/image" Target="../media/image167.png"/><Relationship Id="rId27" Type="http://schemas.openxmlformats.org/officeDocument/2006/relationships/image" Target="../media/image17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53.png"/><Relationship Id="rId26" Type="http://schemas.openxmlformats.org/officeDocument/2006/relationships/image" Target="../media/image175.png"/><Relationship Id="rId3" Type="http://schemas.openxmlformats.org/officeDocument/2006/relationships/tags" Target="../tags/tag177.xml"/><Relationship Id="rId21" Type="http://schemas.openxmlformats.org/officeDocument/2006/relationships/image" Target="../media/image173.png"/><Relationship Id="rId7" Type="http://schemas.openxmlformats.org/officeDocument/2006/relationships/tags" Target="../tags/tag181.xml"/><Relationship Id="rId12" Type="http://schemas.openxmlformats.org/officeDocument/2006/relationships/tags" Target="../tags/tag186.xml"/><Relationship Id="rId17" Type="http://schemas.openxmlformats.org/officeDocument/2006/relationships/image" Target="../media/image152.gif"/><Relationship Id="rId25" Type="http://schemas.openxmlformats.org/officeDocument/2006/relationships/image" Target="../media/image174.png"/><Relationship Id="rId2" Type="http://schemas.openxmlformats.org/officeDocument/2006/relationships/tags" Target="../tags/tag176.xml"/><Relationship Id="rId16" Type="http://schemas.openxmlformats.org/officeDocument/2006/relationships/image" Target="../media/image151.jpeg"/><Relationship Id="rId20" Type="http://schemas.openxmlformats.org/officeDocument/2006/relationships/image" Target="../media/image166.png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11" Type="http://schemas.openxmlformats.org/officeDocument/2006/relationships/tags" Target="../tags/tag185.xml"/><Relationship Id="rId24" Type="http://schemas.openxmlformats.org/officeDocument/2006/relationships/image" Target="../media/image159.png"/><Relationship Id="rId5" Type="http://schemas.openxmlformats.org/officeDocument/2006/relationships/tags" Target="../tags/tag179.xml"/><Relationship Id="rId15" Type="http://schemas.openxmlformats.org/officeDocument/2006/relationships/image" Target="../media/image150.png"/><Relationship Id="rId23" Type="http://schemas.openxmlformats.org/officeDocument/2006/relationships/image" Target="../media/image158.png"/><Relationship Id="rId10" Type="http://schemas.openxmlformats.org/officeDocument/2006/relationships/tags" Target="../tags/tag184.xml"/><Relationship Id="rId19" Type="http://schemas.openxmlformats.org/officeDocument/2006/relationships/image" Target="../media/image172.png"/><Relationship Id="rId4" Type="http://schemas.openxmlformats.org/officeDocument/2006/relationships/tags" Target="../tags/tag178.xml"/><Relationship Id="rId9" Type="http://schemas.openxmlformats.org/officeDocument/2006/relationships/tags" Target="../tags/tag183.xml"/><Relationship Id="rId14" Type="http://schemas.openxmlformats.org/officeDocument/2006/relationships/image" Target="../media/image149.png"/><Relationship Id="rId22" Type="http://schemas.openxmlformats.org/officeDocument/2006/relationships/image" Target="../media/image16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79.png"/><Relationship Id="rId3" Type="http://schemas.openxmlformats.org/officeDocument/2006/relationships/tags" Target="../tags/tag18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179.png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image" Target="../media/image178.png"/><Relationship Id="rId5" Type="http://schemas.openxmlformats.org/officeDocument/2006/relationships/tags" Target="../tags/tag191.xml"/><Relationship Id="rId10" Type="http://schemas.openxmlformats.org/officeDocument/2006/relationships/image" Target="../media/image177.png"/><Relationship Id="rId4" Type="http://schemas.openxmlformats.org/officeDocument/2006/relationships/tags" Target="../tags/tag190.xml"/><Relationship Id="rId9" Type="http://schemas.openxmlformats.org/officeDocument/2006/relationships/image" Target="../media/image176.emf"/><Relationship Id="rId14" Type="http://schemas.openxmlformats.org/officeDocument/2006/relationships/image" Target="../media/image180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205.xml"/><Relationship Id="rId18" Type="http://schemas.openxmlformats.org/officeDocument/2006/relationships/tags" Target="../tags/tag210.xml"/><Relationship Id="rId26" Type="http://schemas.openxmlformats.org/officeDocument/2006/relationships/tags" Target="../tags/tag218.xml"/><Relationship Id="rId39" Type="http://schemas.openxmlformats.org/officeDocument/2006/relationships/image" Target="../media/image187.png"/><Relationship Id="rId21" Type="http://schemas.openxmlformats.org/officeDocument/2006/relationships/tags" Target="../tags/tag213.xml"/><Relationship Id="rId34" Type="http://schemas.openxmlformats.org/officeDocument/2006/relationships/image" Target="../media/image182.png"/><Relationship Id="rId42" Type="http://schemas.openxmlformats.org/officeDocument/2006/relationships/image" Target="../media/image190.png"/><Relationship Id="rId47" Type="http://schemas.openxmlformats.org/officeDocument/2006/relationships/image" Target="../media/image194.png"/><Relationship Id="rId50" Type="http://schemas.openxmlformats.org/officeDocument/2006/relationships/image" Target="../media/image198.png"/><Relationship Id="rId55" Type="http://schemas.openxmlformats.org/officeDocument/2006/relationships/image" Target="../media/image203.png"/><Relationship Id="rId7" Type="http://schemas.openxmlformats.org/officeDocument/2006/relationships/tags" Target="../tags/tag199.xml"/><Relationship Id="rId12" Type="http://schemas.openxmlformats.org/officeDocument/2006/relationships/tags" Target="../tags/tag204.xml"/><Relationship Id="rId17" Type="http://schemas.openxmlformats.org/officeDocument/2006/relationships/tags" Target="../tags/tag209.xml"/><Relationship Id="rId25" Type="http://schemas.openxmlformats.org/officeDocument/2006/relationships/tags" Target="../tags/tag217.xml"/><Relationship Id="rId33" Type="http://schemas.openxmlformats.org/officeDocument/2006/relationships/image" Target="../media/image181.png"/><Relationship Id="rId38" Type="http://schemas.openxmlformats.org/officeDocument/2006/relationships/image" Target="../media/image186.png"/><Relationship Id="rId46" Type="http://schemas.openxmlformats.org/officeDocument/2006/relationships/image" Target="../media/image193.png"/><Relationship Id="rId59" Type="http://schemas.openxmlformats.org/officeDocument/2006/relationships/image" Target="../media/image79.png"/><Relationship Id="rId2" Type="http://schemas.openxmlformats.org/officeDocument/2006/relationships/tags" Target="../tags/tag194.xml"/><Relationship Id="rId16" Type="http://schemas.openxmlformats.org/officeDocument/2006/relationships/tags" Target="../tags/tag208.xml"/><Relationship Id="rId20" Type="http://schemas.openxmlformats.org/officeDocument/2006/relationships/tags" Target="../tags/tag212.xml"/><Relationship Id="rId29" Type="http://schemas.openxmlformats.org/officeDocument/2006/relationships/tags" Target="../tags/tag221.xml"/><Relationship Id="rId41" Type="http://schemas.openxmlformats.org/officeDocument/2006/relationships/image" Target="../media/image189.png"/><Relationship Id="rId54" Type="http://schemas.openxmlformats.org/officeDocument/2006/relationships/image" Target="../media/image202.png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11" Type="http://schemas.openxmlformats.org/officeDocument/2006/relationships/tags" Target="../tags/tag203.xml"/><Relationship Id="rId24" Type="http://schemas.openxmlformats.org/officeDocument/2006/relationships/tags" Target="../tags/tag216.xml"/><Relationship Id="rId32" Type="http://schemas.openxmlformats.org/officeDocument/2006/relationships/slideLayout" Target="../slideLayouts/slideLayout13.xml"/><Relationship Id="rId37" Type="http://schemas.openxmlformats.org/officeDocument/2006/relationships/image" Target="../media/image185.png"/><Relationship Id="rId40" Type="http://schemas.openxmlformats.org/officeDocument/2006/relationships/image" Target="../media/image188.png"/><Relationship Id="rId45" Type="http://schemas.openxmlformats.org/officeDocument/2006/relationships/image" Target="../media/image192.png"/><Relationship Id="rId53" Type="http://schemas.openxmlformats.org/officeDocument/2006/relationships/image" Target="../media/image201.png"/><Relationship Id="rId58" Type="http://schemas.openxmlformats.org/officeDocument/2006/relationships/image" Target="../media/image206.png"/><Relationship Id="rId5" Type="http://schemas.openxmlformats.org/officeDocument/2006/relationships/tags" Target="../tags/tag197.xml"/><Relationship Id="rId15" Type="http://schemas.openxmlformats.org/officeDocument/2006/relationships/tags" Target="../tags/tag207.xml"/><Relationship Id="rId23" Type="http://schemas.openxmlformats.org/officeDocument/2006/relationships/tags" Target="../tags/tag215.xml"/><Relationship Id="rId28" Type="http://schemas.openxmlformats.org/officeDocument/2006/relationships/tags" Target="../tags/tag220.xml"/><Relationship Id="rId36" Type="http://schemas.openxmlformats.org/officeDocument/2006/relationships/image" Target="../media/image184.png"/><Relationship Id="rId49" Type="http://schemas.openxmlformats.org/officeDocument/2006/relationships/image" Target="../media/image196.png"/><Relationship Id="rId57" Type="http://schemas.openxmlformats.org/officeDocument/2006/relationships/image" Target="../media/image205.png"/><Relationship Id="rId10" Type="http://schemas.openxmlformats.org/officeDocument/2006/relationships/tags" Target="../tags/tag202.xml"/><Relationship Id="rId19" Type="http://schemas.openxmlformats.org/officeDocument/2006/relationships/tags" Target="../tags/tag211.xml"/><Relationship Id="rId31" Type="http://schemas.openxmlformats.org/officeDocument/2006/relationships/tags" Target="../tags/tag223.xml"/><Relationship Id="rId44" Type="http://schemas.openxmlformats.org/officeDocument/2006/relationships/image" Target="../media/image191.png"/><Relationship Id="rId52" Type="http://schemas.openxmlformats.org/officeDocument/2006/relationships/image" Target="../media/image200.png"/><Relationship Id="rId4" Type="http://schemas.openxmlformats.org/officeDocument/2006/relationships/tags" Target="../tags/tag196.xml"/><Relationship Id="rId9" Type="http://schemas.openxmlformats.org/officeDocument/2006/relationships/tags" Target="../tags/tag201.xml"/><Relationship Id="rId14" Type="http://schemas.openxmlformats.org/officeDocument/2006/relationships/tags" Target="../tags/tag206.xml"/><Relationship Id="rId22" Type="http://schemas.openxmlformats.org/officeDocument/2006/relationships/tags" Target="../tags/tag214.xml"/><Relationship Id="rId27" Type="http://schemas.openxmlformats.org/officeDocument/2006/relationships/tags" Target="../tags/tag219.xml"/><Relationship Id="rId30" Type="http://schemas.openxmlformats.org/officeDocument/2006/relationships/tags" Target="../tags/tag222.xml"/><Relationship Id="rId35" Type="http://schemas.openxmlformats.org/officeDocument/2006/relationships/image" Target="../media/image183.emf"/><Relationship Id="rId43" Type="http://schemas.openxmlformats.org/officeDocument/2006/relationships/image" Target="../media/image84.png"/><Relationship Id="rId48" Type="http://schemas.openxmlformats.org/officeDocument/2006/relationships/image" Target="../media/image195.png"/><Relationship Id="rId56" Type="http://schemas.openxmlformats.org/officeDocument/2006/relationships/image" Target="../media/image204.png"/><Relationship Id="rId8" Type="http://schemas.openxmlformats.org/officeDocument/2006/relationships/tags" Target="../tags/tag200.xml"/><Relationship Id="rId51" Type="http://schemas.openxmlformats.org/officeDocument/2006/relationships/image" Target="../media/image199.png"/><Relationship Id="rId3" Type="http://schemas.openxmlformats.org/officeDocument/2006/relationships/tags" Target="../tags/tag19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tags" Target="../tags/tag2.xml"/><Relationship Id="rId16" Type="http://schemas.openxmlformats.org/officeDocument/2006/relationships/image" Target="../media/image9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4.png"/><Relationship Id="rId5" Type="http://schemas.openxmlformats.org/officeDocument/2006/relationships/tags" Target="../tags/tag5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12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18.png"/><Relationship Id="rId3" Type="http://schemas.openxmlformats.org/officeDocument/2006/relationships/tags" Target="../tags/tag12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17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16.png"/><Relationship Id="rId5" Type="http://schemas.openxmlformats.org/officeDocument/2006/relationships/tags" Target="../tags/tag14.xml"/><Relationship Id="rId10" Type="http://schemas.openxmlformats.org/officeDocument/2006/relationships/image" Target="../media/image15.png"/><Relationship Id="rId4" Type="http://schemas.openxmlformats.org/officeDocument/2006/relationships/tags" Target="../tags/tag13.xml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tags" Target="../tags/tag28.xml"/><Relationship Id="rId18" Type="http://schemas.openxmlformats.org/officeDocument/2006/relationships/tags" Target="../tags/tag33.xml"/><Relationship Id="rId26" Type="http://schemas.openxmlformats.org/officeDocument/2006/relationships/image" Target="../media/image23.png"/><Relationship Id="rId39" Type="http://schemas.openxmlformats.org/officeDocument/2006/relationships/image" Target="../media/image36.png"/><Relationship Id="rId3" Type="http://schemas.openxmlformats.org/officeDocument/2006/relationships/tags" Target="../tags/tag18.xml"/><Relationship Id="rId21" Type="http://schemas.openxmlformats.org/officeDocument/2006/relationships/tags" Target="../tags/tag36.xml"/><Relationship Id="rId34" Type="http://schemas.openxmlformats.org/officeDocument/2006/relationships/image" Target="../media/image31.png"/><Relationship Id="rId42" Type="http://schemas.openxmlformats.org/officeDocument/2006/relationships/image" Target="../media/image39.png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openxmlformats.org/officeDocument/2006/relationships/tags" Target="../tags/tag32.xml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38" Type="http://schemas.openxmlformats.org/officeDocument/2006/relationships/image" Target="../media/image35.png"/><Relationship Id="rId2" Type="http://schemas.openxmlformats.org/officeDocument/2006/relationships/tags" Target="../tags/tag17.xml"/><Relationship Id="rId16" Type="http://schemas.openxmlformats.org/officeDocument/2006/relationships/tags" Target="../tags/tag31.xml"/><Relationship Id="rId20" Type="http://schemas.openxmlformats.org/officeDocument/2006/relationships/tags" Target="../tags/tag35.xml"/><Relationship Id="rId29" Type="http://schemas.openxmlformats.org/officeDocument/2006/relationships/image" Target="../media/image26.png"/><Relationship Id="rId41" Type="http://schemas.openxmlformats.org/officeDocument/2006/relationships/image" Target="../media/image38.pn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37" Type="http://schemas.openxmlformats.org/officeDocument/2006/relationships/image" Target="../media/image34.png"/><Relationship Id="rId40" Type="http://schemas.openxmlformats.org/officeDocument/2006/relationships/image" Target="../media/image37.png"/><Relationship Id="rId5" Type="http://schemas.openxmlformats.org/officeDocument/2006/relationships/tags" Target="../tags/tag20.xml"/><Relationship Id="rId15" Type="http://schemas.openxmlformats.org/officeDocument/2006/relationships/tags" Target="../tags/tag30.xml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36" Type="http://schemas.openxmlformats.org/officeDocument/2006/relationships/image" Target="../media/image33.png"/><Relationship Id="rId10" Type="http://schemas.openxmlformats.org/officeDocument/2006/relationships/tags" Target="../tags/tag25.xml"/><Relationship Id="rId19" Type="http://schemas.openxmlformats.org/officeDocument/2006/relationships/tags" Target="../tags/tag34.xml"/><Relationship Id="rId31" Type="http://schemas.openxmlformats.org/officeDocument/2006/relationships/image" Target="../media/image28.png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tags" Target="../tags/tag29.xml"/><Relationship Id="rId22" Type="http://schemas.openxmlformats.org/officeDocument/2006/relationships/slideLayout" Target="../slideLayouts/slideLayout13.xml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35" Type="http://schemas.openxmlformats.org/officeDocument/2006/relationships/image" Target="../media/image32.png"/><Relationship Id="rId43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tags" Target="../tags/tag49.xml"/><Relationship Id="rId18" Type="http://schemas.openxmlformats.org/officeDocument/2006/relationships/tags" Target="../tags/tag54.xml"/><Relationship Id="rId26" Type="http://schemas.openxmlformats.org/officeDocument/2006/relationships/image" Target="../media/image41.png"/><Relationship Id="rId39" Type="http://schemas.openxmlformats.org/officeDocument/2006/relationships/image" Target="../media/image54.png"/><Relationship Id="rId3" Type="http://schemas.openxmlformats.org/officeDocument/2006/relationships/tags" Target="../tags/tag39.xml"/><Relationship Id="rId21" Type="http://schemas.openxmlformats.org/officeDocument/2006/relationships/tags" Target="../tags/tag57.xml"/><Relationship Id="rId34" Type="http://schemas.openxmlformats.org/officeDocument/2006/relationships/image" Target="../media/image49.png"/><Relationship Id="rId42" Type="http://schemas.openxmlformats.org/officeDocument/2006/relationships/image" Target="../media/image57.png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17" Type="http://schemas.openxmlformats.org/officeDocument/2006/relationships/tags" Target="../tags/tag53.xml"/><Relationship Id="rId25" Type="http://schemas.openxmlformats.org/officeDocument/2006/relationships/slideLayout" Target="../slideLayouts/slideLayout13.xml"/><Relationship Id="rId33" Type="http://schemas.openxmlformats.org/officeDocument/2006/relationships/image" Target="../media/image48.png"/><Relationship Id="rId38" Type="http://schemas.openxmlformats.org/officeDocument/2006/relationships/image" Target="../media/image53.png"/><Relationship Id="rId2" Type="http://schemas.openxmlformats.org/officeDocument/2006/relationships/tags" Target="../tags/tag38.xml"/><Relationship Id="rId16" Type="http://schemas.openxmlformats.org/officeDocument/2006/relationships/tags" Target="../tags/tag52.xml"/><Relationship Id="rId20" Type="http://schemas.openxmlformats.org/officeDocument/2006/relationships/tags" Target="../tags/tag56.xml"/><Relationship Id="rId29" Type="http://schemas.openxmlformats.org/officeDocument/2006/relationships/image" Target="../media/image44.png"/><Relationship Id="rId41" Type="http://schemas.openxmlformats.org/officeDocument/2006/relationships/image" Target="../media/image56.png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24" Type="http://schemas.openxmlformats.org/officeDocument/2006/relationships/tags" Target="../tags/tag60.xml"/><Relationship Id="rId32" Type="http://schemas.openxmlformats.org/officeDocument/2006/relationships/image" Target="../media/image47.png"/><Relationship Id="rId37" Type="http://schemas.openxmlformats.org/officeDocument/2006/relationships/image" Target="../media/image52.png"/><Relationship Id="rId40" Type="http://schemas.openxmlformats.org/officeDocument/2006/relationships/image" Target="../media/image55.png"/><Relationship Id="rId5" Type="http://schemas.openxmlformats.org/officeDocument/2006/relationships/tags" Target="../tags/tag41.xml"/><Relationship Id="rId15" Type="http://schemas.openxmlformats.org/officeDocument/2006/relationships/tags" Target="../tags/tag51.xml"/><Relationship Id="rId23" Type="http://schemas.openxmlformats.org/officeDocument/2006/relationships/tags" Target="../tags/tag59.xml"/><Relationship Id="rId28" Type="http://schemas.openxmlformats.org/officeDocument/2006/relationships/image" Target="../media/image43.png"/><Relationship Id="rId36" Type="http://schemas.openxmlformats.org/officeDocument/2006/relationships/image" Target="../media/image51.png"/><Relationship Id="rId10" Type="http://schemas.openxmlformats.org/officeDocument/2006/relationships/tags" Target="../tags/tag46.xml"/><Relationship Id="rId19" Type="http://schemas.openxmlformats.org/officeDocument/2006/relationships/tags" Target="../tags/tag55.xml"/><Relationship Id="rId31" Type="http://schemas.openxmlformats.org/officeDocument/2006/relationships/image" Target="../media/image46.png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tags" Target="../tags/tag50.xml"/><Relationship Id="rId22" Type="http://schemas.openxmlformats.org/officeDocument/2006/relationships/tags" Target="../tags/tag58.xml"/><Relationship Id="rId27" Type="http://schemas.openxmlformats.org/officeDocument/2006/relationships/image" Target="../media/image42.png"/><Relationship Id="rId30" Type="http://schemas.openxmlformats.org/officeDocument/2006/relationships/image" Target="../media/image45.png"/><Relationship Id="rId35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tags" Target="../tags/tag73.xml"/><Relationship Id="rId18" Type="http://schemas.openxmlformats.org/officeDocument/2006/relationships/slideLayout" Target="../slideLayouts/slideLayout13.xml"/><Relationship Id="rId26" Type="http://schemas.openxmlformats.org/officeDocument/2006/relationships/image" Target="../media/image65.png"/><Relationship Id="rId3" Type="http://schemas.openxmlformats.org/officeDocument/2006/relationships/tags" Target="../tags/tag63.xml"/><Relationship Id="rId21" Type="http://schemas.openxmlformats.org/officeDocument/2006/relationships/image" Target="../media/image60.png"/><Relationship Id="rId34" Type="http://schemas.openxmlformats.org/officeDocument/2006/relationships/image" Target="../media/image73.png"/><Relationship Id="rId7" Type="http://schemas.openxmlformats.org/officeDocument/2006/relationships/tags" Target="../tags/tag67.xml"/><Relationship Id="rId12" Type="http://schemas.openxmlformats.org/officeDocument/2006/relationships/tags" Target="../tags/tag72.xml"/><Relationship Id="rId17" Type="http://schemas.openxmlformats.org/officeDocument/2006/relationships/tags" Target="../tags/tag77.xml"/><Relationship Id="rId25" Type="http://schemas.openxmlformats.org/officeDocument/2006/relationships/image" Target="../media/image64.png"/><Relationship Id="rId33" Type="http://schemas.openxmlformats.org/officeDocument/2006/relationships/image" Target="../media/image72.png"/><Relationship Id="rId2" Type="http://schemas.openxmlformats.org/officeDocument/2006/relationships/tags" Target="../tags/tag62.xml"/><Relationship Id="rId16" Type="http://schemas.openxmlformats.org/officeDocument/2006/relationships/tags" Target="../tags/tag76.xml"/><Relationship Id="rId20" Type="http://schemas.openxmlformats.org/officeDocument/2006/relationships/image" Target="../media/image59.png"/><Relationship Id="rId29" Type="http://schemas.openxmlformats.org/officeDocument/2006/relationships/image" Target="../media/image68.png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tags" Target="../tags/tag71.xml"/><Relationship Id="rId24" Type="http://schemas.openxmlformats.org/officeDocument/2006/relationships/image" Target="../media/image63.png"/><Relationship Id="rId32" Type="http://schemas.openxmlformats.org/officeDocument/2006/relationships/image" Target="../media/image71.png"/><Relationship Id="rId5" Type="http://schemas.openxmlformats.org/officeDocument/2006/relationships/tags" Target="../tags/tag65.xml"/><Relationship Id="rId15" Type="http://schemas.openxmlformats.org/officeDocument/2006/relationships/tags" Target="../tags/tag75.xml"/><Relationship Id="rId23" Type="http://schemas.openxmlformats.org/officeDocument/2006/relationships/image" Target="../media/image62.png"/><Relationship Id="rId28" Type="http://schemas.openxmlformats.org/officeDocument/2006/relationships/image" Target="../media/image67.png"/><Relationship Id="rId10" Type="http://schemas.openxmlformats.org/officeDocument/2006/relationships/tags" Target="../tags/tag70.xml"/><Relationship Id="rId19" Type="http://schemas.openxmlformats.org/officeDocument/2006/relationships/image" Target="../media/image58.png"/><Relationship Id="rId31" Type="http://schemas.openxmlformats.org/officeDocument/2006/relationships/image" Target="../media/image70.png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tags" Target="../tags/tag74.xml"/><Relationship Id="rId22" Type="http://schemas.openxmlformats.org/officeDocument/2006/relationships/image" Target="../media/image61.png"/><Relationship Id="rId27" Type="http://schemas.openxmlformats.org/officeDocument/2006/relationships/image" Target="../media/image66.png"/><Relationship Id="rId30" Type="http://schemas.openxmlformats.org/officeDocument/2006/relationships/image" Target="../media/image6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tags" Target="../tags/tag80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78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image" Target="../media/image77.emf"/><Relationship Id="rId5" Type="http://schemas.openxmlformats.org/officeDocument/2006/relationships/tags" Target="../tags/tag82.xml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4" Type="http://schemas.openxmlformats.org/officeDocument/2006/relationships/tags" Target="../tags/tag81.xml"/><Relationship Id="rId9" Type="http://schemas.openxmlformats.org/officeDocument/2006/relationships/image" Target="../media/image75.emf"/><Relationship Id="rId14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image" Target="../media/image83.png"/><Relationship Id="rId26" Type="http://schemas.openxmlformats.org/officeDocument/2006/relationships/image" Target="../media/image91.png"/><Relationship Id="rId3" Type="http://schemas.openxmlformats.org/officeDocument/2006/relationships/tags" Target="../tags/tag86.xml"/><Relationship Id="rId21" Type="http://schemas.openxmlformats.org/officeDocument/2006/relationships/image" Target="../media/image86.png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image" Target="../media/image82.png"/><Relationship Id="rId25" Type="http://schemas.openxmlformats.org/officeDocument/2006/relationships/image" Target="../media/image90.png"/><Relationship Id="rId2" Type="http://schemas.openxmlformats.org/officeDocument/2006/relationships/tags" Target="../tags/tag85.xml"/><Relationship Id="rId16" Type="http://schemas.openxmlformats.org/officeDocument/2006/relationships/slideLayout" Target="../slideLayouts/slideLayout13.xml"/><Relationship Id="rId20" Type="http://schemas.openxmlformats.org/officeDocument/2006/relationships/image" Target="../media/image85.jpeg"/><Relationship Id="rId29" Type="http://schemas.openxmlformats.org/officeDocument/2006/relationships/image" Target="../media/image94.png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24" Type="http://schemas.openxmlformats.org/officeDocument/2006/relationships/image" Target="../media/image89.png"/><Relationship Id="rId32" Type="http://schemas.openxmlformats.org/officeDocument/2006/relationships/image" Target="../media/image97.png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23" Type="http://schemas.openxmlformats.org/officeDocument/2006/relationships/image" Target="../media/image88.png"/><Relationship Id="rId28" Type="http://schemas.openxmlformats.org/officeDocument/2006/relationships/image" Target="../media/image93.png"/><Relationship Id="rId10" Type="http://schemas.openxmlformats.org/officeDocument/2006/relationships/tags" Target="../tags/tag93.xml"/><Relationship Id="rId19" Type="http://schemas.openxmlformats.org/officeDocument/2006/relationships/image" Target="../media/image84.png"/><Relationship Id="rId31" Type="http://schemas.openxmlformats.org/officeDocument/2006/relationships/image" Target="../media/image96.png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Relationship Id="rId22" Type="http://schemas.openxmlformats.org/officeDocument/2006/relationships/image" Target="../media/image87.png"/><Relationship Id="rId27" Type="http://schemas.openxmlformats.org/officeDocument/2006/relationships/image" Target="../media/image92.png"/><Relationship Id="rId30" Type="http://schemas.openxmlformats.org/officeDocument/2006/relationships/image" Target="../media/image9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F5D06-D334-AA20-B029-8FE29ADF9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8943" y="864062"/>
            <a:ext cx="8637073" cy="2541431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Higher-dimensional quantum communication using photons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B98C4C-56AF-411B-8BDB-34F61D6726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34425" y="3640499"/>
            <a:ext cx="3018102" cy="165576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Eric Chitambar</a:t>
            </a:r>
            <a:endParaRPr lang="en-US" dirty="0"/>
          </a:p>
          <a:p>
            <a:pPr algn="ctr"/>
            <a:r>
              <a:rPr lang="en-US" dirty="0"/>
              <a:t>A-QNET Kickoff meeting</a:t>
            </a:r>
          </a:p>
          <a:p>
            <a:pPr algn="ctr"/>
            <a:r>
              <a:rPr lang="en-US" dirty="0"/>
              <a:t>December 13, 2023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CB5BFA2-26CE-3CE0-5028-B94FEB279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70" y="3873876"/>
            <a:ext cx="984475" cy="142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0B01D9B-46E2-00D8-00D2-55E4682D641B}"/>
              </a:ext>
            </a:extLst>
          </p:cNvPr>
          <p:cNvSpPr txBox="1"/>
          <p:nvPr/>
        </p:nvSpPr>
        <p:spPr>
          <a:xfrm>
            <a:off x="0" y="5299182"/>
            <a:ext cx="2036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University of Illinois</a:t>
            </a:r>
          </a:p>
          <a:p>
            <a:pPr algn="ctr"/>
            <a:r>
              <a:rPr lang="en-US" dirty="0"/>
              <a:t>Urbana-Champaign</a:t>
            </a:r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4F747D87-7999-3CEB-1A5E-248102EA5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970" y="4351706"/>
            <a:ext cx="1420673" cy="142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43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5705C61-0FDB-6C99-328F-BBE8CE1077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2138" y="2014006"/>
            <a:ext cx="4830644" cy="1855160"/>
          </a:xfrm>
          <a:prstGeom prst="rect">
            <a:avLst/>
          </a:prstGeom>
        </p:spPr>
      </p:pic>
      <p:pic>
        <p:nvPicPr>
          <p:cNvPr id="35" name="Picture 34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ket{\psi}=\cos\theta\ket{01}+\sin\theta\ket{10}\]&#10;\end{document}" title="IguanaTex Bitmap Display">
            <a:extLst>
              <a:ext uri="{FF2B5EF4-FFF2-40B4-BE49-F238E27FC236}">
                <a16:creationId xmlns:a16="http://schemas.microsoft.com/office/drawing/2014/main" id="{1E054222-80B1-E863-2864-9B0545B3040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04" y="1922081"/>
            <a:ext cx="2485029" cy="229029"/>
          </a:xfrm>
          <a:prstGeom prst="rect">
            <a:avLst/>
          </a:prstGeom>
        </p:spPr>
      </p:pic>
      <p:pic>
        <p:nvPicPr>
          <p:cNvPr id="79" name="Picture 78" descr="\documentclass{article}&#10;\usepackage{amsmath,,amssymb,amsthm}&#10;\textwidth=5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center}&#10;$\bullet$ Maximal achievable rate sum found is \\$R_1+R_2=1.1014&gt;1$.&#10;\end{center}&#10;\end{document}" title="IguanaTex Bitmap Display">
            <a:extLst>
              <a:ext uri="{FF2B5EF4-FFF2-40B4-BE49-F238E27FC236}">
                <a16:creationId xmlns:a16="http://schemas.microsoft.com/office/drawing/2014/main" id="{A1A788D7-C283-F5F2-0FF9-2AED7955303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71" y="4479898"/>
            <a:ext cx="3946973" cy="46765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69E7EF3-00A0-CD4A-D261-C77AA3EC06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9189" y="887805"/>
            <a:ext cx="5616645" cy="5616645"/>
          </a:xfrm>
          <a:prstGeom prst="rect">
            <a:avLst/>
          </a:prstGeom>
        </p:spPr>
      </p:pic>
      <p:pic>
        <p:nvPicPr>
          <p:cNvPr id="81" name="Picture 80" descr="\documentclass{article}&#10;\usepackage{amsmath,,amssymb,amsthm}&#10;\textwidth=5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\bullet$] This rate sum is attained with a\\ non-uniform state and asymmetric encoding.&#10;\end{enumerate}&#10;\end{document}" title="IguanaTex Bitmap Display">
            <a:extLst>
              <a:ext uri="{FF2B5EF4-FFF2-40B4-BE49-F238E27FC236}">
                <a16:creationId xmlns:a16="http://schemas.microsoft.com/office/drawing/2014/main" id="{78F158E7-1BE4-CD90-CFF6-91C3EFFC003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70" y="5590512"/>
            <a:ext cx="4657373" cy="4772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F7A578-6249-13CF-1C98-F3D042943AB8}"/>
              </a:ext>
            </a:extLst>
          </p:cNvPr>
          <p:cNvSpPr txBox="1"/>
          <p:nvPr/>
        </p:nvSpPr>
        <p:spPr>
          <a:xfrm>
            <a:off x="8923997" y="6536156"/>
            <a:ext cx="29081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Chen, Zhang, Lorenz, Winter, E.C. arXiv:2301.02513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0013F31-DF01-B247-A153-DA8D6B580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628"/>
            <a:ext cx="10515600" cy="91078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Rockwell" panose="02060603020205020403" pitchFamily="18" charset="0"/>
                <a:ea typeface="ADLaM Display" panose="020F0502020204030204" pitchFamily="2" charset="0"/>
                <a:cs typeface="ADLaM Display" panose="020F0502020204030204" pitchFamily="2" charset="0"/>
              </a:rPr>
              <a:t>Applications of quantum multiplexing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D81D24-A99D-E4AE-0A26-F2A3FC37708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400" y="1311349"/>
            <a:ext cx="2070857" cy="16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5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ket{\psi}=\cos\theta\ket{01}+\sin\theta\ket{10}\]&#10;\end{document}" title="IguanaTex Bitmap Display">
            <a:extLst>
              <a:ext uri="{FF2B5EF4-FFF2-40B4-BE49-F238E27FC236}">
                <a16:creationId xmlns:a16="http://schemas.microsoft.com/office/drawing/2014/main" id="{ADC722F7-CE74-A118-3E2D-414596145E1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118" y="3599947"/>
            <a:ext cx="1932800" cy="17813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B721612-7150-326F-A751-9F3F8A8EE7A7}"/>
              </a:ext>
            </a:extLst>
          </p:cNvPr>
          <p:cNvGrpSpPr/>
          <p:nvPr/>
        </p:nvGrpSpPr>
        <p:grpSpPr>
          <a:xfrm>
            <a:off x="1393876" y="1046025"/>
            <a:ext cx="5263454" cy="2444538"/>
            <a:chOff x="1354348" y="2891843"/>
            <a:chExt cx="4524890" cy="202571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1CE8FC2-31FC-8B26-9441-412B4B9D82AE}"/>
                </a:ext>
              </a:extLst>
            </p:cNvPr>
            <p:cNvGrpSpPr/>
            <p:nvPr/>
          </p:nvGrpSpPr>
          <p:grpSpPr>
            <a:xfrm>
              <a:off x="1354348" y="2891843"/>
              <a:ext cx="4524890" cy="2025710"/>
              <a:chOff x="3476566" y="2789865"/>
              <a:chExt cx="5128451" cy="2295909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9B01377-0918-4269-78CF-7E34E2AE42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76566" y="2789865"/>
                <a:ext cx="3269183" cy="928407"/>
              </a:xfrm>
              <a:prstGeom prst="rect">
                <a:avLst/>
              </a:prstGeom>
            </p:spPr>
          </p:pic>
          <p:pic>
            <p:nvPicPr>
              <p:cNvPr id="11" name="Picture 10" descr="A picture containing graphical user interface&#10;&#10;Description automatically generated">
                <a:extLst>
                  <a:ext uri="{FF2B5EF4-FFF2-40B4-BE49-F238E27FC236}">
                    <a16:creationId xmlns:a16="http://schemas.microsoft.com/office/drawing/2014/main" id="{40203B43-9821-0738-F0B0-3440199B18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23286" y="3799891"/>
                <a:ext cx="4181731" cy="1285883"/>
              </a:xfrm>
              <a:prstGeom prst="rect">
                <a:avLst/>
              </a:prstGeom>
            </p:spPr>
          </p:pic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45D6266-2972-B9E6-F54E-ECA266D1D5E5}"/>
                </a:ext>
              </a:extLst>
            </p:cNvPr>
            <p:cNvSpPr txBox="1"/>
            <p:nvPr/>
          </p:nvSpPr>
          <p:spPr>
            <a:xfrm>
              <a:off x="4347713" y="2934047"/>
              <a:ext cx="9230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(blocking)</a:t>
              </a:r>
              <a:endParaRPr lang="en-US" sz="14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DB31C9-C8A0-5FA2-B3C2-D09E134C19ED}"/>
                </a:ext>
              </a:extLst>
            </p:cNvPr>
            <p:cNvSpPr txBox="1"/>
            <p:nvPr/>
          </p:nvSpPr>
          <p:spPr>
            <a:xfrm>
              <a:off x="4347713" y="3147031"/>
              <a:ext cx="8140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(identity)</a:t>
              </a:r>
              <a:endParaRPr 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4DE2086-709E-A00A-FE84-B6C2C4999AB1}"/>
                    </a:ext>
                  </a:extLst>
                </p:cNvPr>
                <p:cNvSpPr txBox="1"/>
                <p:nvPr/>
              </p:nvSpPr>
              <p:spPr>
                <a:xfrm>
                  <a:off x="4347713" y="3365054"/>
                  <a:ext cx="92302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b="0" dirty="0"/>
                    <a:t>(</a:t>
                  </a:r>
                  <a14:m>
                    <m:oMath xmlns:m="http://schemas.openxmlformats.org/officeDocument/2006/math">
                      <m:r>
                        <a:rPr lang="en-US" altLang="zh-CN" sz="1400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zh-CN" altLang="en-US" sz="1400" dirty="0"/>
                    <a:t> </a:t>
                  </a:r>
                  <a:r>
                    <a:rPr lang="en-US" altLang="zh-CN" sz="1400" dirty="0"/>
                    <a:t>phase)</a:t>
                  </a:r>
                  <a:endParaRPr lang="en-US" sz="14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4DE2086-709E-A00A-FE84-B6C2C4999A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7713" y="3365054"/>
                  <a:ext cx="923026" cy="307777"/>
                </a:xfrm>
                <a:prstGeom prst="rect">
                  <a:avLst/>
                </a:prstGeom>
                <a:blipFill>
                  <a:blip r:embed="rId13"/>
                  <a:stretch>
                    <a:fillRect l="-1705" t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" name="Picture 19" descr="\documentclass{article}&#10;\usepackage{amsmath,,amssymb,amsthm}&#10;\textwidth=5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center}&#10;$\bullet$ Maximal achievable rate found is \\ $R=1.0931&gt;1$.&#10;\end{center}&#10;\end{document}" title="IguanaTex Bitmap Display">
            <a:extLst>
              <a:ext uri="{FF2B5EF4-FFF2-40B4-BE49-F238E27FC236}">
                <a16:creationId xmlns:a16="http://schemas.microsoft.com/office/drawing/2014/main" id="{B8553463-9071-29A8-D409-00BF643A5EC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656" y="4235536"/>
            <a:ext cx="3466973" cy="442971"/>
          </a:xfrm>
          <a:prstGeom prst="rect">
            <a:avLst/>
          </a:prstGeom>
        </p:spPr>
      </p:pic>
      <p:pic>
        <p:nvPicPr>
          <p:cNvPr id="24" name="Picture 2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\textcolor{red}{$\star$}] Compare with dense coding protocol.&#10;\end{enumerate}&#10;\end{document}" title="IguanaTex Bitmap Display">
            <a:extLst>
              <a:ext uri="{FF2B5EF4-FFF2-40B4-BE49-F238E27FC236}">
                <a16:creationId xmlns:a16="http://schemas.microsoft.com/office/drawing/2014/main" id="{5E498179-7012-4846-8A1E-27D75A1839A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372" y="1617075"/>
            <a:ext cx="3929144" cy="207086"/>
          </a:xfrm>
          <a:prstGeom prst="rect">
            <a:avLst/>
          </a:prstGeom>
        </p:spPr>
      </p:pic>
      <p:pic>
        <p:nvPicPr>
          <p:cNvPr id="34" name="Picture 33" descr="\documentclass{article}&#10;\usepackage{amsmath,,amssymb,amsthm}&#10;\textwidth=5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\bullet$] This rate is attained with a non-uniform state and $\{0,\pi\}$ phase encoding.&#10;\end{enumerate}&#10;\end{document}" title="IguanaTex Bitmap Display">
            <a:extLst>
              <a:ext uri="{FF2B5EF4-FFF2-40B4-BE49-F238E27FC236}">
                <a16:creationId xmlns:a16="http://schemas.microsoft.com/office/drawing/2014/main" id="{5C6DF76B-69FB-7241-BCFB-03686C0753E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656" y="5001966"/>
            <a:ext cx="7548345" cy="2290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29A0C04-611F-A1C2-C6A7-8E966439FB17}"/>
                  </a:ext>
                </a:extLst>
              </p:cNvPr>
              <p:cNvSpPr txBox="1"/>
              <p:nvPr/>
            </p:nvSpPr>
            <p:spPr>
              <a:xfrm>
                <a:off x="2591762" y="5977218"/>
                <a:ext cx="6156961" cy="4585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 ≤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zh-CN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 b="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e>
                                    <m:sup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zh-CN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</m:func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≈1.2339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29A0C04-611F-A1C2-C6A7-8E966439F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762" y="5977218"/>
                <a:ext cx="6156961" cy="458587"/>
              </a:xfrm>
              <a:prstGeom prst="rect">
                <a:avLst/>
              </a:prstGeom>
              <a:blipFill>
                <a:blip r:embed="rId17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 descr="\documentclass{article}&#10;\usepackage{amsmath,,amssymb,amsthm}&#10;\textwidth=5.5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center}&#10;$\bullet$ An upper bound on achievable rate is given by the maximum Holevo information:&#10;\end{center}&#10;\end{document}" title="IguanaTex Bitmap Display">
            <a:extLst>
              <a:ext uri="{FF2B5EF4-FFF2-40B4-BE49-F238E27FC236}">
                <a16:creationId xmlns:a16="http://schemas.microsoft.com/office/drawing/2014/main" id="{74D09A4F-9ED8-CF8C-C6E5-D43269D0F71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656" y="5544113"/>
            <a:ext cx="8324574" cy="209829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F56D648C-9DBC-1BEF-8CB1-E269A25C78A6}"/>
              </a:ext>
            </a:extLst>
          </p:cNvPr>
          <p:cNvSpPr/>
          <p:nvPr/>
        </p:nvSpPr>
        <p:spPr>
          <a:xfrm>
            <a:off x="7644594" y="5977219"/>
            <a:ext cx="1022278" cy="3487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71FA3E6-9BF4-3F7F-2905-86CE343959FB}"/>
              </a:ext>
            </a:extLst>
          </p:cNvPr>
          <p:cNvSpPr/>
          <p:nvPr/>
        </p:nvSpPr>
        <p:spPr>
          <a:xfrm>
            <a:off x="2851698" y="4445791"/>
            <a:ext cx="907551" cy="344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\textcolor{red}{$\star$}] Dense coding uses entanglement between \\two particles.&#10;&#10;\end{enumerate}&#10;\end{document}" title="IguanaTex Bitmap Display">
            <a:extLst>
              <a:ext uri="{FF2B5EF4-FFF2-40B4-BE49-F238E27FC236}">
                <a16:creationId xmlns:a16="http://schemas.microsoft.com/office/drawing/2014/main" id="{720BF9A4-FBF8-1381-24C5-B9DD5E68C07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372" y="2208573"/>
            <a:ext cx="4310401" cy="474515"/>
          </a:xfrm>
          <a:prstGeom prst="rect">
            <a:avLst/>
          </a:prstGeom>
        </p:spPr>
      </p:pic>
      <p:pic>
        <p:nvPicPr>
          <p:cNvPr id="62" name="Picture 61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\textcolor{red}{$\star$}] Our protocol uses path coherence \\of a single particle.&#10;\end{enumerate}&#10;\end{document}" title="IguanaTex Bitmap Display">
            <a:extLst>
              <a:ext uri="{FF2B5EF4-FFF2-40B4-BE49-F238E27FC236}">
                <a16:creationId xmlns:a16="http://schemas.microsoft.com/office/drawing/2014/main" id="{F5C6496A-9BD5-E843-645A-0208A929E0A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372" y="3067500"/>
            <a:ext cx="3558857" cy="480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61BF2A6-15C9-419C-A6A8-A5669CF55BFA}"/>
              </a:ext>
            </a:extLst>
          </p:cNvPr>
          <p:cNvSpPr/>
          <p:nvPr/>
        </p:nvSpPr>
        <p:spPr>
          <a:xfrm>
            <a:off x="957358" y="1019175"/>
            <a:ext cx="5185692" cy="1288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7BC91F-00A4-094D-4EA2-F18407D27EBC}"/>
              </a:ext>
            </a:extLst>
          </p:cNvPr>
          <p:cNvSpPr txBox="1"/>
          <p:nvPr/>
        </p:nvSpPr>
        <p:spPr>
          <a:xfrm>
            <a:off x="8923997" y="6536156"/>
            <a:ext cx="29081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Chen, Zhang, Lorenz, Winter, E.C. arXiv:2301.02513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1E662A5-BF89-B2BF-C2A5-2A65BC1E7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628"/>
            <a:ext cx="10515600" cy="91078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Rockwell" panose="02060603020205020403" pitchFamily="18" charset="0"/>
                <a:ea typeface="ADLaM Display" panose="020F0502020204030204" pitchFamily="2" charset="0"/>
                <a:cs typeface="ADLaM Display" panose="020F0502020204030204" pitchFamily="2" charset="0"/>
              </a:rPr>
              <a:t>Applications of quantum multiplexing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7D8CEDF-9CFB-2295-00EB-E7851B04382E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360" y="1211965"/>
            <a:ext cx="4913830" cy="20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6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2" grpId="0" animBg="1"/>
      <p:bldP spid="43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 1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ACDD15EB-7724-4B88-8882-E5D19D4F3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40" y="1502973"/>
            <a:ext cx="4722289" cy="2540107"/>
          </a:xfrm>
          <a:prstGeom prst="rect">
            <a:avLst/>
          </a:prstGeom>
        </p:spPr>
      </p:pic>
      <p:pic>
        <p:nvPicPr>
          <p:cNvPr id="4" name="Content Placeholder 4 2">
            <a:extLst>
              <a:ext uri="{FF2B5EF4-FFF2-40B4-BE49-F238E27FC236}">
                <a16:creationId xmlns:a16="http://schemas.microsoft.com/office/drawing/2014/main" id="{2B70A73B-57D1-D4DD-B243-8591613DE2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3531" y="936691"/>
            <a:ext cx="5308315" cy="3981236"/>
          </a:xfrm>
          <a:prstGeom prst="rect">
            <a:avLst/>
          </a:prstGeom>
        </p:spPr>
      </p:pic>
      <p:pic>
        <p:nvPicPr>
          <p:cNvPr id="10" name="Picture 9" descr="\documentclass{article}&#10;\usepackage{amsmath,,amssymb,amsthm}&#10;\textwidth=6.5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\bullet$] For $N$ senders, we are finding an ultimate limit on the rate sum of $R_1+R_2+\cdots+R_N\approx 1.13$.&#10;\end{enumerate}&#10;\end{document}" title="IguanaTex Bitmap Display">
            <a:extLst>
              <a:ext uri="{FF2B5EF4-FFF2-40B4-BE49-F238E27FC236}">
                <a16:creationId xmlns:a16="http://schemas.microsoft.com/office/drawing/2014/main" id="{6DC93C42-D94C-8567-EFAA-8812EE176C9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92" y="5399156"/>
            <a:ext cx="9680914" cy="207086"/>
          </a:xfrm>
          <a:prstGeom prst="rect">
            <a:avLst/>
          </a:prstGeom>
        </p:spPr>
      </p:pic>
      <p:pic>
        <p:nvPicPr>
          <p:cNvPr id="14" name="Picture 13" descr="\documentclass{article}&#10;\usepackage{amsmath,,amssymb,amsthm}&#10;\textwidth=6.5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\bullet$] Tight upper bounds are still lacking!&#10;\end{enumerate}&#10;\end{document}" title="IguanaTex Bitmap Display">
            <a:extLst>
              <a:ext uri="{FF2B5EF4-FFF2-40B4-BE49-F238E27FC236}">
                <a16:creationId xmlns:a16="http://schemas.microsoft.com/office/drawing/2014/main" id="{2A884975-DD99-7C53-5ED1-4BF37085A78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92" y="6087471"/>
            <a:ext cx="3848228" cy="2098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EE9879-FF3A-3F2A-C9D2-837DF66860DE}"/>
              </a:ext>
            </a:extLst>
          </p:cNvPr>
          <p:cNvSpPr txBox="1"/>
          <p:nvPr/>
        </p:nvSpPr>
        <p:spPr>
          <a:xfrm>
            <a:off x="8923997" y="6536156"/>
            <a:ext cx="29081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Chen, Zhang, Lorenz, Winter, E.C. arXiv:2301.02513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09F7F7F-23F2-F645-78C9-81EA5ED0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628"/>
            <a:ext cx="10515600" cy="91078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Rockwell" panose="02060603020205020403" pitchFamily="18" charset="0"/>
                <a:ea typeface="ADLaM Display" panose="020F0502020204030204" pitchFamily="2" charset="0"/>
                <a:cs typeface="ADLaM Display" panose="020F0502020204030204" pitchFamily="2" charset="0"/>
              </a:rPr>
              <a:t>Applications of quantum multiplexing</a:t>
            </a:r>
          </a:p>
        </p:txBody>
      </p:sp>
    </p:spTree>
    <p:extLst>
      <p:ext uri="{BB962C8B-B14F-4D97-AF65-F5344CB8AC3E}">
        <p14:creationId xmlns:p14="http://schemas.microsoft.com/office/powerpoint/2010/main" val="103226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 1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ACDD15EB-7724-4B88-8882-E5D19D4F30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813" y="1199886"/>
            <a:ext cx="3931179" cy="2114571"/>
          </a:xfrm>
          <a:prstGeom prst="rect">
            <a:avLst/>
          </a:prstGeom>
        </p:spPr>
      </p:pic>
      <p:pic>
        <p:nvPicPr>
          <p:cNvPr id="53" name="Picture 52" descr="\documentclass{article}&#10;\usepackage{amsmath,,amssymb,amsthm}&#10;\textwidth=6.5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\bullet$] A more general strategy allows the receiver to make a joint measurement across $n$ uses of the channel (each channel use still only consumes one particle).&#10;\end{enumerate}&#10;\end{document}" title="IguanaTex Bitmap Display">
            <a:extLst>
              <a:ext uri="{FF2B5EF4-FFF2-40B4-BE49-F238E27FC236}">
                <a16:creationId xmlns:a16="http://schemas.microsoft.com/office/drawing/2014/main" id="{1FA54487-932E-60C9-7AD5-E6990852BA2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12" y="4875267"/>
            <a:ext cx="10335085" cy="493715"/>
          </a:xfrm>
          <a:prstGeom prst="rect">
            <a:avLst/>
          </a:prstGeom>
        </p:spPr>
      </p:pic>
      <p:pic>
        <p:nvPicPr>
          <p:cNvPr id="6" name="Picture 5" descr="\documentclass{article}&#10;\usepackage{amsmath,,amssymb,amsthm}&#10;\textwidth=6.5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\bullet$] Note that this is requiring the receiver to measure each particle one at a time.&#10;\end{enumerate}&#10;\end{document}" title="IguanaTex Bitmap Display">
            <a:extLst>
              <a:ext uri="{FF2B5EF4-FFF2-40B4-BE49-F238E27FC236}">
                <a16:creationId xmlns:a16="http://schemas.microsoft.com/office/drawing/2014/main" id="{09B1BA73-02C1-6EA6-FFA5-CD4E20F0ED2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12" y="4260833"/>
            <a:ext cx="8000913" cy="20434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D1AB97A-0942-E823-A572-3260798DEE6B}"/>
              </a:ext>
            </a:extLst>
          </p:cNvPr>
          <p:cNvGrpSpPr/>
          <p:nvPr/>
        </p:nvGrpSpPr>
        <p:grpSpPr>
          <a:xfrm>
            <a:off x="6512032" y="1066890"/>
            <a:ext cx="4325385" cy="2362110"/>
            <a:chOff x="6495637" y="721913"/>
            <a:chExt cx="5240364" cy="286178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55CD897-6A91-3643-3D3A-37734965BAB2}"/>
                </a:ext>
              </a:extLst>
            </p:cNvPr>
            <p:cNvGrpSpPr/>
            <p:nvPr/>
          </p:nvGrpSpPr>
          <p:grpSpPr>
            <a:xfrm>
              <a:off x="6495637" y="721913"/>
              <a:ext cx="4691731" cy="2861784"/>
              <a:chOff x="5412704" y="572754"/>
              <a:chExt cx="4691731" cy="2861784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B29C631-5AA3-040F-49E7-48B4806F2D9E}"/>
                  </a:ext>
                </a:extLst>
              </p:cNvPr>
              <p:cNvSpPr/>
              <p:nvPr/>
            </p:nvSpPr>
            <p:spPr>
              <a:xfrm>
                <a:off x="5614286" y="2147655"/>
                <a:ext cx="1091954" cy="93215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Particle source</a:t>
                </a:r>
              </a:p>
            </p:txBody>
          </p:sp>
          <p:cxnSp>
            <p:nvCxnSpPr>
              <p:cNvPr id="17" name="Connector: Elbow 5 1">
                <a:extLst>
                  <a:ext uri="{FF2B5EF4-FFF2-40B4-BE49-F238E27FC236}">
                    <a16:creationId xmlns:a16="http://schemas.microsoft.com/office/drawing/2014/main" id="{91714F9D-C0B0-2C47-EDCF-CD730E7A84D9}"/>
                  </a:ext>
                </a:extLst>
              </p:cNvPr>
              <p:cNvCxnSpPr>
                <a:cxnSpLocks/>
                <a:endCxn id="20" idx="1"/>
              </p:cNvCxnSpPr>
              <p:nvPr/>
            </p:nvCxnSpPr>
            <p:spPr>
              <a:xfrm flipV="1">
                <a:off x="6705866" y="1263406"/>
                <a:ext cx="1181103" cy="973026"/>
              </a:xfrm>
              <a:prstGeom prst="bentConnector3">
                <a:avLst>
                  <a:gd name="adj1" fmla="val 50000"/>
                </a:avLst>
              </a:prstGeom>
              <a:ln w="2857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Connector: Elbow 10 1">
                <a:extLst>
                  <a:ext uri="{FF2B5EF4-FFF2-40B4-BE49-F238E27FC236}">
                    <a16:creationId xmlns:a16="http://schemas.microsoft.com/office/drawing/2014/main" id="{8FBA6117-9F3E-4B37-A2D5-8C61BD430A76}"/>
                  </a:ext>
                </a:extLst>
              </p:cNvPr>
              <p:cNvCxnSpPr>
                <a:cxnSpLocks/>
                <a:endCxn id="21" idx="1"/>
              </p:cNvCxnSpPr>
              <p:nvPr/>
            </p:nvCxnSpPr>
            <p:spPr>
              <a:xfrm flipV="1">
                <a:off x="6705866" y="2131327"/>
                <a:ext cx="1181477" cy="287096"/>
              </a:xfrm>
              <a:prstGeom prst="bentConnector3">
                <a:avLst>
                  <a:gd name="adj1" fmla="val 58265"/>
                </a:avLst>
              </a:prstGeom>
              <a:ln w="2857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Connector: Elbow 15 1">
                <a:extLst>
                  <a:ext uri="{FF2B5EF4-FFF2-40B4-BE49-F238E27FC236}">
                    <a16:creationId xmlns:a16="http://schemas.microsoft.com/office/drawing/2014/main" id="{14D26BF5-EEFE-351F-E02B-730E83918A42}"/>
                  </a:ext>
                </a:extLst>
              </p:cNvPr>
              <p:cNvCxnSpPr>
                <a:cxnSpLocks/>
                <a:endCxn id="22" idx="1"/>
              </p:cNvCxnSpPr>
              <p:nvPr/>
            </p:nvCxnSpPr>
            <p:spPr>
              <a:xfrm>
                <a:off x="6705866" y="2922644"/>
                <a:ext cx="1181103" cy="245564"/>
              </a:xfrm>
              <a:prstGeom prst="bentConnector3">
                <a:avLst>
                  <a:gd name="adj1" fmla="val 50000"/>
                </a:avLst>
              </a:prstGeom>
              <a:ln w="2857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2F06E8B4-8CFE-8AC5-731D-255752A9D16F}"/>
                      </a:ext>
                    </a:extLst>
                  </p:cNvPr>
                  <p:cNvSpPr/>
                  <p:nvPr/>
                </p:nvSpPr>
                <p:spPr>
                  <a:xfrm>
                    <a:off x="7886969" y="997076"/>
                    <a:ext cx="532660" cy="532660"/>
                  </a:xfrm>
                  <a:prstGeom prst="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 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45DB78EC-8485-9849-A4DE-49F081B7C11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86969" y="997076"/>
                    <a:ext cx="532660" cy="53266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DDFECFCF-E8BB-1DA1-3159-F1AABCEAC572}"/>
                      </a:ext>
                    </a:extLst>
                  </p:cNvPr>
                  <p:cNvSpPr/>
                  <p:nvPr/>
                </p:nvSpPr>
                <p:spPr>
                  <a:xfrm>
                    <a:off x="7887343" y="1864997"/>
                    <a:ext cx="532660" cy="532660"/>
                  </a:xfrm>
                  <a:prstGeom prst="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 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48B6C526-9625-2147-B3E2-65450EA11D5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87343" y="1864997"/>
                    <a:ext cx="532660" cy="53266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DB279A8B-8146-2C14-7AA6-5B7031D0BB6E}"/>
                      </a:ext>
                    </a:extLst>
                  </p:cNvPr>
                  <p:cNvSpPr/>
                  <p:nvPr/>
                </p:nvSpPr>
                <p:spPr>
                  <a:xfrm>
                    <a:off x="7886969" y="2901878"/>
                    <a:ext cx="532660" cy="532660"/>
                  </a:xfrm>
                  <a:prstGeom prst="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 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4B5FC10E-E1BF-4F41-BCA2-54902EA3F41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86969" y="2901878"/>
                    <a:ext cx="532660" cy="53266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Connector: Elbow 43 1">
                <a:extLst>
                  <a:ext uri="{FF2B5EF4-FFF2-40B4-BE49-F238E27FC236}">
                    <a16:creationId xmlns:a16="http://schemas.microsoft.com/office/drawing/2014/main" id="{6D529083-9973-BA0A-6FFA-F48E29A3789A}"/>
                  </a:ext>
                </a:extLst>
              </p:cNvPr>
              <p:cNvCxnSpPr>
                <a:cxnSpLocks/>
                <a:stCxn id="21" idx="3"/>
              </p:cNvCxnSpPr>
              <p:nvPr/>
            </p:nvCxnSpPr>
            <p:spPr>
              <a:xfrm>
                <a:off x="8420003" y="2131327"/>
                <a:ext cx="1180355" cy="288782"/>
              </a:xfrm>
              <a:prstGeom prst="bentConnector3">
                <a:avLst>
                  <a:gd name="adj1" fmla="val 41727"/>
                </a:avLst>
              </a:prstGeom>
              <a:ln w="2857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Connector: Elbow 44 1">
                <a:extLst>
                  <a:ext uri="{FF2B5EF4-FFF2-40B4-BE49-F238E27FC236}">
                    <a16:creationId xmlns:a16="http://schemas.microsoft.com/office/drawing/2014/main" id="{791985B6-C818-186D-7150-1F2E016FC00C}"/>
                  </a:ext>
                </a:extLst>
              </p:cNvPr>
              <p:cNvCxnSpPr>
                <a:cxnSpLocks/>
                <a:stCxn id="20" idx="3"/>
              </p:cNvCxnSpPr>
              <p:nvPr/>
            </p:nvCxnSpPr>
            <p:spPr>
              <a:xfrm>
                <a:off x="8419629" y="1263406"/>
                <a:ext cx="1180729" cy="992158"/>
              </a:xfrm>
              <a:prstGeom prst="bentConnector3">
                <a:avLst>
                  <a:gd name="adj1" fmla="val 50000"/>
                </a:avLst>
              </a:prstGeom>
              <a:ln w="2857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Connector: Elbow 54 1">
                <a:extLst>
                  <a:ext uri="{FF2B5EF4-FFF2-40B4-BE49-F238E27FC236}">
                    <a16:creationId xmlns:a16="http://schemas.microsoft.com/office/drawing/2014/main" id="{5FAAB0A6-1C02-FDBD-76D2-0A4E90299793}"/>
                  </a:ext>
                </a:extLst>
              </p:cNvPr>
              <p:cNvCxnSpPr>
                <a:cxnSpLocks/>
                <a:stCxn id="22" idx="3"/>
              </p:cNvCxnSpPr>
              <p:nvPr/>
            </p:nvCxnSpPr>
            <p:spPr>
              <a:xfrm flipV="1">
                <a:off x="8419629" y="2924330"/>
                <a:ext cx="1165523" cy="243878"/>
              </a:xfrm>
              <a:prstGeom prst="bentConnector3">
                <a:avLst>
                  <a:gd name="adj1" fmla="val 50000"/>
                </a:avLst>
              </a:prstGeom>
              <a:ln w="2857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A0D38D6-D822-28BA-0C5D-8B0BB48AA767}"/>
                  </a:ext>
                </a:extLst>
              </p:cNvPr>
              <p:cNvSpPr/>
              <p:nvPr/>
            </p:nvSpPr>
            <p:spPr>
              <a:xfrm>
                <a:off x="5495772" y="2058878"/>
                <a:ext cx="1091954" cy="93215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Particle source</a:t>
                </a:r>
              </a:p>
            </p:txBody>
          </p:sp>
          <p:cxnSp>
            <p:nvCxnSpPr>
              <p:cNvPr id="27" name="Connector: Elbow 5 2">
                <a:extLst>
                  <a:ext uri="{FF2B5EF4-FFF2-40B4-BE49-F238E27FC236}">
                    <a16:creationId xmlns:a16="http://schemas.microsoft.com/office/drawing/2014/main" id="{14C31B6E-23BB-0225-C27D-670150415930}"/>
                  </a:ext>
                </a:extLst>
              </p:cNvPr>
              <p:cNvCxnSpPr>
                <a:cxnSpLocks/>
                <a:endCxn id="30" idx="1"/>
              </p:cNvCxnSpPr>
              <p:nvPr/>
            </p:nvCxnSpPr>
            <p:spPr>
              <a:xfrm flipV="1">
                <a:off x="6587352" y="1174629"/>
                <a:ext cx="1181103" cy="973026"/>
              </a:xfrm>
              <a:prstGeom prst="bentConnector3">
                <a:avLst>
                  <a:gd name="adj1" fmla="val 50000"/>
                </a:avLst>
              </a:prstGeom>
              <a:ln w="2857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Connector: Elbow 10 2">
                <a:extLst>
                  <a:ext uri="{FF2B5EF4-FFF2-40B4-BE49-F238E27FC236}">
                    <a16:creationId xmlns:a16="http://schemas.microsoft.com/office/drawing/2014/main" id="{F2BB140C-567D-BCB4-F6BB-ABE231255202}"/>
                  </a:ext>
                </a:extLst>
              </p:cNvPr>
              <p:cNvCxnSpPr>
                <a:cxnSpLocks/>
                <a:endCxn id="31" idx="1"/>
              </p:cNvCxnSpPr>
              <p:nvPr/>
            </p:nvCxnSpPr>
            <p:spPr>
              <a:xfrm flipV="1">
                <a:off x="6587352" y="2042550"/>
                <a:ext cx="1181477" cy="287096"/>
              </a:xfrm>
              <a:prstGeom prst="bentConnector3">
                <a:avLst>
                  <a:gd name="adj1" fmla="val 58265"/>
                </a:avLst>
              </a:prstGeom>
              <a:ln w="2857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Connector: Elbow 15 2">
                <a:extLst>
                  <a:ext uri="{FF2B5EF4-FFF2-40B4-BE49-F238E27FC236}">
                    <a16:creationId xmlns:a16="http://schemas.microsoft.com/office/drawing/2014/main" id="{7F5DDA3C-6C76-E5DB-97C5-047D3373A251}"/>
                  </a:ext>
                </a:extLst>
              </p:cNvPr>
              <p:cNvCxnSpPr>
                <a:cxnSpLocks/>
                <a:endCxn id="32" idx="1"/>
              </p:cNvCxnSpPr>
              <p:nvPr/>
            </p:nvCxnSpPr>
            <p:spPr>
              <a:xfrm>
                <a:off x="6587352" y="2833867"/>
                <a:ext cx="1181103" cy="245564"/>
              </a:xfrm>
              <a:prstGeom prst="bentConnector3">
                <a:avLst>
                  <a:gd name="adj1" fmla="val 50000"/>
                </a:avLst>
              </a:prstGeom>
              <a:ln w="2857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DD03588F-B9D4-6B1E-0FC8-426122C09485}"/>
                      </a:ext>
                    </a:extLst>
                  </p:cNvPr>
                  <p:cNvSpPr/>
                  <p:nvPr/>
                </p:nvSpPr>
                <p:spPr>
                  <a:xfrm>
                    <a:off x="7768455" y="908299"/>
                    <a:ext cx="532660" cy="532660"/>
                  </a:xfrm>
                  <a:prstGeom prst="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 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598AE349-E435-3647-9D46-497CD252FD5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68455" y="908299"/>
                    <a:ext cx="532660" cy="53266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7FC32F14-41B9-2E21-D63D-B833CF971B99}"/>
                      </a:ext>
                    </a:extLst>
                  </p:cNvPr>
                  <p:cNvSpPr/>
                  <p:nvPr/>
                </p:nvSpPr>
                <p:spPr>
                  <a:xfrm>
                    <a:off x="7768829" y="1776220"/>
                    <a:ext cx="532660" cy="532660"/>
                  </a:xfrm>
                  <a:prstGeom prst="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 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574BBDB1-0947-1244-BC35-01CA0257A3A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68829" y="1776220"/>
                    <a:ext cx="532660" cy="53266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DFCE6983-0275-5E9D-C53D-05BB0779388A}"/>
                      </a:ext>
                    </a:extLst>
                  </p:cNvPr>
                  <p:cNvSpPr/>
                  <p:nvPr/>
                </p:nvSpPr>
                <p:spPr>
                  <a:xfrm>
                    <a:off x="7768455" y="2813101"/>
                    <a:ext cx="532660" cy="532660"/>
                  </a:xfrm>
                  <a:prstGeom prst="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 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F4C18EF9-FD12-5644-8C30-4DFFE7B0A9E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68455" y="2813101"/>
                    <a:ext cx="532660" cy="53266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3" name="Connector: Elbow 43 2">
                <a:extLst>
                  <a:ext uri="{FF2B5EF4-FFF2-40B4-BE49-F238E27FC236}">
                    <a16:creationId xmlns:a16="http://schemas.microsoft.com/office/drawing/2014/main" id="{724D5585-8053-6C88-15F2-4CC356D78B40}"/>
                  </a:ext>
                </a:extLst>
              </p:cNvPr>
              <p:cNvCxnSpPr>
                <a:cxnSpLocks/>
                <a:stCxn id="31" idx="3"/>
              </p:cNvCxnSpPr>
              <p:nvPr/>
            </p:nvCxnSpPr>
            <p:spPr>
              <a:xfrm>
                <a:off x="8301489" y="2042550"/>
                <a:ext cx="1180355" cy="288782"/>
              </a:xfrm>
              <a:prstGeom prst="bentConnector3">
                <a:avLst>
                  <a:gd name="adj1" fmla="val 41727"/>
                </a:avLst>
              </a:prstGeom>
              <a:ln w="2857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Connector: Elbow 44 2">
                <a:extLst>
                  <a:ext uri="{FF2B5EF4-FFF2-40B4-BE49-F238E27FC236}">
                    <a16:creationId xmlns:a16="http://schemas.microsoft.com/office/drawing/2014/main" id="{9710DC0F-BB4A-C3D9-E9EB-26F36AE1575F}"/>
                  </a:ext>
                </a:extLst>
              </p:cNvPr>
              <p:cNvCxnSpPr>
                <a:cxnSpLocks/>
                <a:stCxn id="30" idx="3"/>
              </p:cNvCxnSpPr>
              <p:nvPr/>
            </p:nvCxnSpPr>
            <p:spPr>
              <a:xfrm>
                <a:off x="8301115" y="1174629"/>
                <a:ext cx="1180729" cy="992158"/>
              </a:xfrm>
              <a:prstGeom prst="bentConnector3">
                <a:avLst>
                  <a:gd name="adj1" fmla="val 50000"/>
                </a:avLst>
              </a:prstGeom>
              <a:ln w="2857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Connector: Elbow 54 2">
                <a:extLst>
                  <a:ext uri="{FF2B5EF4-FFF2-40B4-BE49-F238E27FC236}">
                    <a16:creationId xmlns:a16="http://schemas.microsoft.com/office/drawing/2014/main" id="{652A4EFC-74BF-3299-B5AC-DA4FF1106C84}"/>
                  </a:ext>
                </a:extLst>
              </p:cNvPr>
              <p:cNvCxnSpPr>
                <a:cxnSpLocks/>
                <a:stCxn id="32" idx="3"/>
              </p:cNvCxnSpPr>
              <p:nvPr/>
            </p:nvCxnSpPr>
            <p:spPr>
              <a:xfrm flipV="1">
                <a:off x="8301115" y="2835553"/>
                <a:ext cx="1165523" cy="243878"/>
              </a:xfrm>
              <a:prstGeom prst="bentConnector3">
                <a:avLst>
                  <a:gd name="adj1" fmla="val 50000"/>
                </a:avLst>
              </a:prstGeom>
              <a:ln w="2857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3D599F00-5E2A-5253-E731-197AFFF87208}"/>
                  </a:ext>
                </a:extLst>
              </p:cNvPr>
              <p:cNvGrpSpPr/>
              <p:nvPr/>
            </p:nvGrpSpPr>
            <p:grpSpPr>
              <a:xfrm>
                <a:off x="5412704" y="572754"/>
                <a:ext cx="4691731" cy="2684609"/>
                <a:chOff x="1305018" y="226888"/>
                <a:chExt cx="4691731" cy="2684609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4CC7D127-EC60-DFB1-0899-4E47ACE57F29}"/>
                    </a:ext>
                  </a:extLst>
                </p:cNvPr>
                <p:cNvSpPr/>
                <p:nvPr/>
              </p:nvSpPr>
              <p:spPr>
                <a:xfrm>
                  <a:off x="1305018" y="1624614"/>
                  <a:ext cx="1091954" cy="932155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Particle source</a:t>
                  </a:r>
                </a:p>
              </p:txBody>
            </p:sp>
            <p:cxnSp>
              <p:nvCxnSpPr>
                <p:cNvPr id="38" name="Connector: Elbow 5 3">
                  <a:extLst>
                    <a:ext uri="{FF2B5EF4-FFF2-40B4-BE49-F238E27FC236}">
                      <a16:creationId xmlns:a16="http://schemas.microsoft.com/office/drawing/2014/main" id="{D2FE4DE9-1BCA-839E-7411-B6BFBF444AB8}"/>
                    </a:ext>
                  </a:extLst>
                </p:cNvPr>
                <p:cNvCxnSpPr>
                  <a:cxnSpLocks/>
                  <a:endCxn id="41" idx="1"/>
                </p:cNvCxnSpPr>
                <p:nvPr/>
              </p:nvCxnSpPr>
              <p:spPr>
                <a:xfrm flipV="1">
                  <a:off x="2396598" y="740365"/>
                  <a:ext cx="1181103" cy="973026"/>
                </a:xfrm>
                <a:prstGeom prst="bentConnector3">
                  <a:avLst>
                    <a:gd name="adj1" fmla="val 50000"/>
                  </a:avLst>
                </a:prstGeom>
                <a:ln w="2857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nector: Elbow 10 3">
                  <a:extLst>
                    <a:ext uri="{FF2B5EF4-FFF2-40B4-BE49-F238E27FC236}">
                      <a16:creationId xmlns:a16="http://schemas.microsoft.com/office/drawing/2014/main" id="{D19CD061-B32A-C7E7-8CEA-09EB49A5AB4A}"/>
                    </a:ext>
                  </a:extLst>
                </p:cNvPr>
                <p:cNvCxnSpPr>
                  <a:cxnSpLocks/>
                  <a:endCxn id="42" idx="1"/>
                </p:cNvCxnSpPr>
                <p:nvPr/>
              </p:nvCxnSpPr>
              <p:spPr>
                <a:xfrm flipV="1">
                  <a:off x="2396598" y="1608286"/>
                  <a:ext cx="1181477" cy="287096"/>
                </a:xfrm>
                <a:prstGeom prst="bentConnector3">
                  <a:avLst>
                    <a:gd name="adj1" fmla="val 58265"/>
                  </a:avLst>
                </a:prstGeom>
                <a:ln w="2857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nector: Elbow 15 3">
                  <a:extLst>
                    <a:ext uri="{FF2B5EF4-FFF2-40B4-BE49-F238E27FC236}">
                      <a16:creationId xmlns:a16="http://schemas.microsoft.com/office/drawing/2014/main" id="{DF66E645-DD4C-3965-8ECF-AB39AF351CFD}"/>
                    </a:ext>
                  </a:extLst>
                </p:cNvPr>
                <p:cNvCxnSpPr>
                  <a:cxnSpLocks/>
                  <a:endCxn id="43" idx="1"/>
                </p:cNvCxnSpPr>
                <p:nvPr/>
              </p:nvCxnSpPr>
              <p:spPr>
                <a:xfrm>
                  <a:off x="2396598" y="2399603"/>
                  <a:ext cx="1181103" cy="245564"/>
                </a:xfrm>
                <a:prstGeom prst="bentConnector3">
                  <a:avLst>
                    <a:gd name="adj1" fmla="val 50000"/>
                  </a:avLst>
                </a:prstGeom>
                <a:ln w="2857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Rectangle 40">
                      <a:extLst>
                        <a:ext uri="{FF2B5EF4-FFF2-40B4-BE49-F238E27FC236}">
                          <a16:creationId xmlns:a16="http://schemas.microsoft.com/office/drawing/2014/main" id="{E6792BE9-891C-CC72-7BCE-F05EDD0D9D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77701" y="474035"/>
                      <a:ext cx="532660" cy="53266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 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ℰ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7" name="Rectangle 36">
                      <a:extLst>
                        <a:ext uri="{FF2B5EF4-FFF2-40B4-BE49-F238E27FC236}">
                          <a16:creationId xmlns:a16="http://schemas.microsoft.com/office/drawing/2014/main" id="{355A4295-607E-1F40-A524-BA0C0C8E6AB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77701" y="474035"/>
                      <a:ext cx="532660" cy="532660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Rectangle 41">
                      <a:extLst>
                        <a:ext uri="{FF2B5EF4-FFF2-40B4-BE49-F238E27FC236}">
                          <a16:creationId xmlns:a16="http://schemas.microsoft.com/office/drawing/2014/main" id="{E134E103-3F51-CB10-FAC7-D63136BE9A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78075" y="1341956"/>
                      <a:ext cx="532660" cy="53266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 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ℰ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8" name="Rectangle 37">
                      <a:extLst>
                        <a:ext uri="{FF2B5EF4-FFF2-40B4-BE49-F238E27FC236}">
                          <a16:creationId xmlns:a16="http://schemas.microsoft.com/office/drawing/2014/main" id="{F0A4B257-A309-1149-9185-66AB71D43000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78075" y="1341956"/>
                      <a:ext cx="532660" cy="532660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Rectangle 42">
                      <a:extLst>
                        <a:ext uri="{FF2B5EF4-FFF2-40B4-BE49-F238E27FC236}">
                          <a16:creationId xmlns:a16="http://schemas.microsoft.com/office/drawing/2014/main" id="{FE7BA7C5-267B-70EE-A211-E56D33CDD4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77701" y="2378837"/>
                      <a:ext cx="532660" cy="532660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 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ℰ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9" name="Rectangle 38">
                      <a:extLst>
                        <a:ext uri="{FF2B5EF4-FFF2-40B4-BE49-F238E27FC236}">
                          <a16:creationId xmlns:a16="http://schemas.microsoft.com/office/drawing/2014/main" id="{2668E7C6-9524-8941-8911-63FC55032E7E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77701" y="2378837"/>
                      <a:ext cx="532660" cy="532660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TextBox 43">
                      <a:extLst>
                        <a:ext uri="{FF2B5EF4-FFF2-40B4-BE49-F238E27FC236}">
                          <a16:creationId xmlns:a16="http://schemas.microsoft.com/office/drawing/2014/main" id="{DF8249FA-8FB9-6A1D-3AC8-9CBEE8924DC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81514" y="1906337"/>
                      <a:ext cx="125034" cy="276999"/>
                    </a:xfrm>
                    <a:prstGeom prst="rect">
                      <a:avLst/>
                    </a:prstGeom>
                    <a:noFill/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5038518D-9B1A-164B-A99D-9BE563201FA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81514" y="1906337"/>
                      <a:ext cx="125034" cy="276999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5" name="Connector: Elbow 43 3">
                  <a:extLst>
                    <a:ext uri="{FF2B5EF4-FFF2-40B4-BE49-F238E27FC236}">
                      <a16:creationId xmlns:a16="http://schemas.microsoft.com/office/drawing/2014/main" id="{A9741E5F-A401-CA0F-CD0C-053D48925491}"/>
                    </a:ext>
                  </a:extLst>
                </p:cNvPr>
                <p:cNvCxnSpPr>
                  <a:cxnSpLocks/>
                  <a:stCxn id="42" idx="3"/>
                </p:cNvCxnSpPr>
                <p:nvPr/>
              </p:nvCxnSpPr>
              <p:spPr>
                <a:xfrm>
                  <a:off x="4110735" y="1608286"/>
                  <a:ext cx="1180355" cy="288782"/>
                </a:xfrm>
                <a:prstGeom prst="bentConnector3">
                  <a:avLst>
                    <a:gd name="adj1" fmla="val 41727"/>
                  </a:avLst>
                </a:prstGeom>
                <a:ln w="2857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nector: Elbow 44 3">
                  <a:extLst>
                    <a:ext uri="{FF2B5EF4-FFF2-40B4-BE49-F238E27FC236}">
                      <a16:creationId xmlns:a16="http://schemas.microsoft.com/office/drawing/2014/main" id="{1516A25F-5CF4-6A4A-371B-807629576CDD}"/>
                    </a:ext>
                  </a:extLst>
                </p:cNvPr>
                <p:cNvCxnSpPr>
                  <a:cxnSpLocks/>
                  <a:stCxn id="41" idx="3"/>
                </p:cNvCxnSpPr>
                <p:nvPr/>
              </p:nvCxnSpPr>
              <p:spPr>
                <a:xfrm>
                  <a:off x="4110361" y="740365"/>
                  <a:ext cx="1180729" cy="992158"/>
                </a:xfrm>
                <a:prstGeom prst="bentConnector3">
                  <a:avLst>
                    <a:gd name="adj1" fmla="val 50000"/>
                  </a:avLst>
                </a:prstGeom>
                <a:ln w="2857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nector: Elbow 54 3">
                  <a:extLst>
                    <a:ext uri="{FF2B5EF4-FFF2-40B4-BE49-F238E27FC236}">
                      <a16:creationId xmlns:a16="http://schemas.microsoft.com/office/drawing/2014/main" id="{9994BC7A-1CB0-1737-B28F-7EC88A295C6D}"/>
                    </a:ext>
                  </a:extLst>
                </p:cNvPr>
                <p:cNvCxnSpPr>
                  <a:cxnSpLocks/>
                  <a:stCxn id="43" idx="3"/>
                </p:cNvCxnSpPr>
                <p:nvPr/>
              </p:nvCxnSpPr>
              <p:spPr>
                <a:xfrm flipV="1">
                  <a:off x="4110361" y="2401289"/>
                  <a:ext cx="1165523" cy="243878"/>
                </a:xfrm>
                <a:prstGeom prst="bentConnector3">
                  <a:avLst>
                    <a:gd name="adj1" fmla="val 50000"/>
                  </a:avLst>
                </a:prstGeom>
                <a:ln w="28575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TextBox 47">
                      <a:extLst>
                        <a:ext uri="{FF2B5EF4-FFF2-40B4-BE49-F238E27FC236}">
                          <a16:creationId xmlns:a16="http://schemas.microsoft.com/office/drawing/2014/main" id="{69A9659F-3B7C-E5ED-31F1-0F572DA969A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10866" y="226888"/>
                      <a:ext cx="286360" cy="246221"/>
                    </a:xfrm>
                    <a:prstGeom prst="rect">
                      <a:avLst/>
                    </a:prstGeom>
                    <a:noFill/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𝖠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44" name="TextBox 43">
                      <a:extLst>
                        <a:ext uri="{FF2B5EF4-FFF2-40B4-BE49-F238E27FC236}">
                          <a16:creationId xmlns:a16="http://schemas.microsoft.com/office/drawing/2014/main" id="{B65ACC09-A03C-954D-BBD4-A8FA2E2D1C9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10866" y="226888"/>
                      <a:ext cx="286360" cy="246221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/>
                      </a:stretch>
                    </a:blip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TextBox 48">
                      <a:extLst>
                        <a:ext uri="{FF2B5EF4-FFF2-40B4-BE49-F238E27FC236}">
                          <a16:creationId xmlns:a16="http://schemas.microsoft.com/office/drawing/2014/main" id="{93061A74-7202-EC37-63CA-44D45769B76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00851" y="1073283"/>
                      <a:ext cx="286360" cy="246221"/>
                    </a:xfrm>
                    <a:prstGeom prst="rect">
                      <a:avLst/>
                    </a:prstGeom>
                    <a:noFill/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𝖠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45" name="TextBox 44">
                      <a:extLst>
                        <a:ext uri="{FF2B5EF4-FFF2-40B4-BE49-F238E27FC236}">
                          <a16:creationId xmlns:a16="http://schemas.microsoft.com/office/drawing/2014/main" id="{8C2B8E8F-F0A6-AC42-9AF4-8476DA9BE01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00851" y="1073283"/>
                      <a:ext cx="286360" cy="246221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/>
                      </a:stretch>
                    </a:blip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TextBox 49">
                      <a:extLst>
                        <a:ext uri="{FF2B5EF4-FFF2-40B4-BE49-F238E27FC236}">
                          <a16:creationId xmlns:a16="http://schemas.microsoft.com/office/drawing/2014/main" id="{CCB614DC-99B3-6205-60F0-60169753CC1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10866" y="2120155"/>
                      <a:ext cx="286360" cy="246221"/>
                    </a:xfrm>
                    <a:prstGeom prst="rect">
                      <a:avLst/>
                    </a:prstGeom>
                    <a:noFill/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𝖠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EECC6DBB-623D-AA4A-9004-A20FE571B89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10866" y="2120155"/>
                      <a:ext cx="286360" cy="246221"/>
                    </a:xfrm>
                    <a:prstGeom prst="rect">
                      <a:avLst/>
                    </a:prstGeom>
                    <a:blipFill>
                      <a:blip r:embed="rId24"/>
                      <a:stretch>
                        <a:fillRect/>
                      </a:stretch>
                    </a:blip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TextBox 50">
                      <a:extLst>
                        <a:ext uri="{FF2B5EF4-FFF2-40B4-BE49-F238E27FC236}">
                          <a16:creationId xmlns:a16="http://schemas.microsoft.com/office/drawing/2014/main" id="{78DA3869-0E15-2C65-B5C6-6FCF16E47BC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710389" y="1299851"/>
                      <a:ext cx="286360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𝖡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D5B73345-8011-144F-8D6D-57F1C5561D1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10389" y="1299851"/>
                      <a:ext cx="286360" cy="246221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 b="-1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9" name="Cube 8">
              <a:extLst>
                <a:ext uri="{FF2B5EF4-FFF2-40B4-BE49-F238E27FC236}">
                  <a16:creationId xmlns:a16="http://schemas.microsoft.com/office/drawing/2014/main" id="{2C39F78E-ACC9-4BA3-93C2-808DA0EDD5F9}"/>
                </a:ext>
              </a:extLst>
            </p:cNvPr>
            <p:cNvSpPr/>
            <p:nvPr/>
          </p:nvSpPr>
          <p:spPr>
            <a:xfrm flipV="1">
              <a:off x="10454890" y="2066882"/>
              <a:ext cx="1281111" cy="1135567"/>
            </a:xfrm>
            <a:prstGeom prst="cube">
              <a:avLst>
                <a:gd name="adj" fmla="val 14481"/>
              </a:avLst>
            </a:prstGeom>
            <a:solidFill>
              <a:schemeClr val="accent2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094393C-181A-37CF-B58F-31D72489921B}"/>
                    </a:ext>
                  </a:extLst>
                </p:cNvPr>
                <p:cNvSpPr txBox="1"/>
                <p:nvPr/>
              </p:nvSpPr>
              <p:spPr>
                <a:xfrm>
                  <a:off x="10490082" y="2118399"/>
                  <a:ext cx="286360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2C259837-CD2D-9840-82CB-5316D03A6B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90082" y="2118399"/>
                  <a:ext cx="286360" cy="246221"/>
                </a:xfrm>
                <a:prstGeom prst="rect">
                  <a:avLst/>
                </a:prstGeom>
                <a:blipFill>
                  <a:blip r:embed="rId26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Chord 11">
              <a:extLst>
                <a:ext uri="{FF2B5EF4-FFF2-40B4-BE49-F238E27FC236}">
                  <a16:creationId xmlns:a16="http://schemas.microsoft.com/office/drawing/2014/main" id="{4418F11A-803F-8849-0787-7337425754C2}"/>
                </a:ext>
              </a:extLst>
            </p:cNvPr>
            <p:cNvSpPr/>
            <p:nvPr/>
          </p:nvSpPr>
          <p:spPr>
            <a:xfrm rot="8012132">
              <a:off x="10739455" y="2563500"/>
              <a:ext cx="682622" cy="672931"/>
            </a:xfrm>
            <a:prstGeom prst="chord">
              <a:avLst>
                <a:gd name="adj1" fmla="val 2700000"/>
                <a:gd name="adj2" fmla="val 13704917"/>
              </a:avLst>
            </a:prstGeom>
            <a:noFill/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B806166-1F91-6B2B-E413-73A0D36010BD}"/>
                </a:ext>
              </a:extLst>
            </p:cNvPr>
            <p:cNvCxnSpPr>
              <a:endCxn id="12" idx="2"/>
            </p:cNvCxnSpPr>
            <p:nvPr/>
          </p:nvCxnSpPr>
          <p:spPr>
            <a:xfrm>
              <a:off x="10737700" y="2420774"/>
              <a:ext cx="342879" cy="48928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7AD7079-73D0-0379-88EF-A452C3581EBC}"/>
                </a:ext>
              </a:extLst>
            </p:cNvPr>
            <p:cNvCxnSpPr>
              <a:cxnSpLocks/>
            </p:cNvCxnSpPr>
            <p:nvPr/>
          </p:nvCxnSpPr>
          <p:spPr>
            <a:xfrm>
              <a:off x="10746951" y="2910058"/>
              <a:ext cx="66582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5" name="Picture 54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Independent decoding&#10;\end{document}" title="IguanaTex Bitmap Display">
            <a:extLst>
              <a:ext uri="{FF2B5EF4-FFF2-40B4-BE49-F238E27FC236}">
                <a16:creationId xmlns:a16="http://schemas.microsoft.com/office/drawing/2014/main" id="{7D6C5F86-5EB9-33D9-7E9D-826FC2078A9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05" y="3640573"/>
            <a:ext cx="2179200" cy="204343"/>
          </a:xfrm>
          <a:prstGeom prst="rect">
            <a:avLst/>
          </a:prstGeom>
        </p:spPr>
      </p:pic>
      <p:pic>
        <p:nvPicPr>
          <p:cNvPr id="59" name="Picture 58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Joint decoding&#10;\end{document}" title="IguanaTex Bitmap Display">
            <a:extLst>
              <a:ext uri="{FF2B5EF4-FFF2-40B4-BE49-F238E27FC236}">
                <a16:creationId xmlns:a16="http://schemas.microsoft.com/office/drawing/2014/main" id="{F8FAA710-7163-179B-C18C-33FB5148CCE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370" y="3686286"/>
            <a:ext cx="1445486" cy="204343"/>
          </a:xfrm>
          <a:prstGeom prst="rect">
            <a:avLst/>
          </a:prstGeom>
        </p:spPr>
      </p:pic>
      <p:pic>
        <p:nvPicPr>
          <p:cNvPr id="63" name="Picture 62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otimes n$&#10;\end{document}" title="IguanaTex Bitmap Display">
            <a:extLst>
              <a:ext uri="{FF2B5EF4-FFF2-40B4-BE49-F238E27FC236}">
                <a16:creationId xmlns:a16="http://schemas.microsoft.com/office/drawing/2014/main" id="{0E08C891-88F0-41EB-F77C-78819593736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477" y="1296133"/>
            <a:ext cx="458667" cy="236800"/>
          </a:xfrm>
          <a:prstGeom prst="rect">
            <a:avLst/>
          </a:prstGeom>
        </p:spPr>
      </p:pic>
      <p:sp>
        <p:nvSpPr>
          <p:cNvPr id="64" name="Double Bracket 63">
            <a:extLst>
              <a:ext uri="{FF2B5EF4-FFF2-40B4-BE49-F238E27FC236}">
                <a16:creationId xmlns:a16="http://schemas.microsoft.com/office/drawing/2014/main" id="{35530245-C9F5-B9D0-90F6-F91E74FFE2E0}"/>
              </a:ext>
            </a:extLst>
          </p:cNvPr>
          <p:cNvSpPr/>
          <p:nvPr/>
        </p:nvSpPr>
        <p:spPr>
          <a:xfrm>
            <a:off x="562181" y="1366376"/>
            <a:ext cx="4152624" cy="2062624"/>
          </a:xfrm>
          <a:prstGeom prst="bracketPair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Max rate sum with classical particle: $\chi_N=1$.&#10;\end{document}" title="IguanaTex Bitmap Display">
            <a:extLst>
              <a:ext uri="{FF2B5EF4-FFF2-40B4-BE49-F238E27FC236}">
                <a16:creationId xmlns:a16="http://schemas.microsoft.com/office/drawing/2014/main" id="{E9CC0262-C629-269B-DF1E-7706136FC6D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849" y="5838014"/>
            <a:ext cx="4542171" cy="204343"/>
          </a:xfrm>
          <a:prstGeom prst="rect">
            <a:avLst/>
          </a:prstGeom>
        </p:spPr>
      </p:pic>
      <p:pic>
        <p:nvPicPr>
          <p:cNvPr id="52" name="Picture 51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Max rate sum with quantum particle: $\chi_N\geq \log N$.&#10;\end{document}" title="IguanaTex Bitmap Display">
            <a:extLst>
              <a:ext uri="{FF2B5EF4-FFF2-40B4-BE49-F238E27FC236}">
                <a16:creationId xmlns:a16="http://schemas.microsoft.com/office/drawing/2014/main" id="{8ADBDC9D-3074-325A-B474-99FD75B6576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259" y="6270944"/>
            <a:ext cx="5053715" cy="204343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52D2A8EC-456F-7C51-DC21-5FEDCEB4AB32}"/>
              </a:ext>
            </a:extLst>
          </p:cNvPr>
          <p:cNvSpPr/>
          <p:nvPr/>
        </p:nvSpPr>
        <p:spPr>
          <a:xfrm>
            <a:off x="2506894" y="5651578"/>
            <a:ext cx="5544475" cy="966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273D22-4C00-6AEB-6A94-63275BEF2072}"/>
              </a:ext>
            </a:extLst>
          </p:cNvPr>
          <p:cNvSpPr txBox="1"/>
          <p:nvPr/>
        </p:nvSpPr>
        <p:spPr>
          <a:xfrm>
            <a:off x="8923997" y="6536156"/>
            <a:ext cx="29081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Chen, Zhang, Lorenz, Winter, E.C. arXiv:2301.02513</a:t>
            </a: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8CE1EB69-97E8-7DC6-7CBF-451C81C1E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628"/>
            <a:ext cx="10515600" cy="91078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Rockwell" panose="02060603020205020403" pitchFamily="18" charset="0"/>
                <a:ea typeface="ADLaM Display" panose="020F0502020204030204" pitchFamily="2" charset="0"/>
                <a:cs typeface="ADLaM Display" panose="020F0502020204030204" pitchFamily="2" charset="0"/>
              </a:rPr>
              <a:t>Applications of quantum multiplexing</a:t>
            </a:r>
          </a:p>
        </p:txBody>
      </p:sp>
    </p:spTree>
    <p:extLst>
      <p:ext uri="{BB962C8B-B14F-4D97-AF65-F5344CB8AC3E}">
        <p14:creationId xmlns:p14="http://schemas.microsoft.com/office/powerpoint/2010/main" val="409711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7F3C38-445E-FA48-8865-BAF50A43D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913" y="1215270"/>
            <a:ext cx="5492358" cy="417816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7056DD9-3D95-0B46-9325-303DCD38913E}"/>
              </a:ext>
            </a:extLst>
          </p:cNvPr>
          <p:cNvGrpSpPr/>
          <p:nvPr/>
        </p:nvGrpSpPr>
        <p:grpSpPr>
          <a:xfrm>
            <a:off x="1498228" y="1203361"/>
            <a:ext cx="3761119" cy="2047986"/>
            <a:chOff x="6952889" y="2238029"/>
            <a:chExt cx="3761119" cy="2047986"/>
          </a:xfrm>
        </p:grpSpPr>
        <p:pic>
          <p:nvPicPr>
            <p:cNvPr id="9" name="Picture 8" descr="Graphical user interface, application, Teams&#10;&#10;Description automatically generated">
              <a:extLst>
                <a:ext uri="{FF2B5EF4-FFF2-40B4-BE49-F238E27FC236}">
                  <a16:creationId xmlns:a16="http://schemas.microsoft.com/office/drawing/2014/main" id="{4B68575D-229D-E64C-B8A9-5880D968A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52889" y="2588352"/>
              <a:ext cx="3761119" cy="169766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4D09EE45-4880-D54C-9799-0CA847EAD102}"/>
                    </a:ext>
                  </a:extLst>
                </p:cNvPr>
                <p:cNvSpPr/>
                <p:nvPr/>
              </p:nvSpPr>
              <p:spPr>
                <a:xfrm>
                  <a:off x="8021238" y="2238029"/>
                  <a:ext cx="185644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ℰ</m:t>
                            </m:r>
                          </m:e>
                          <m:sub>
                            <m:r>
                              <a:rPr kumimoji="0" lang="en-US" altLang="zh-CN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sub>
                        </m:sSub>
                        <m:d>
                          <m:dPr>
                            <m:ctrlPr>
                              <a:rPr kumimoji="0" lang="en-US" altLang="zh-CN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zh-CN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𝑋</m:t>
                            </m:r>
                          </m:e>
                        </m:d>
                        <m:r>
                          <a:rPr kumimoji="0" lang="en-US" altLang="zh-C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sSup>
                          <m:sSupPr>
                            <m:ctrlPr>
                              <a:rPr kumimoji="0" lang="en-US" altLang="zh-CN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altLang="zh-CN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altLang="zh-CN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kumimoji="0" lang="en-US" altLang="zh-CN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kumimoji="0" lang="en-US" altLang="zh-CN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sup>
                        </m:sSup>
                        <m:r>
                          <a:rPr kumimoji="0" lang="en-US" altLang="zh-CN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𝑋</m:t>
                        </m:r>
                        <m:sSup>
                          <m:sSupPr>
                            <m:ctrlPr>
                              <a:rPr kumimoji="0" lang="en-US" altLang="zh-CN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altLang="zh-CN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altLang="zh-CN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kumimoji="0" lang="en-US" altLang="zh-CN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kumimoji="0" lang="en-US" altLang="zh-CN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4D09EE45-4880-D54C-9799-0CA847EAD1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1238" y="2238029"/>
                  <a:ext cx="1856448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F2294202-13A2-0542-A162-5879CA59DF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095" y="3709300"/>
            <a:ext cx="4993709" cy="247587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944D809-E991-D54A-A776-4D0E9CF88BBD}"/>
              </a:ext>
            </a:extLst>
          </p:cNvPr>
          <p:cNvSpPr txBox="1"/>
          <p:nvPr/>
        </p:nvSpPr>
        <p:spPr>
          <a:xfrm>
            <a:off x="6331629" y="5547820"/>
            <a:ext cx="4758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Predicted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rate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sum: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1.0875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Calculated experimental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rate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sum: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1.015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±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0.003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838CF0-9200-D349-9847-73DD7710FAC4}"/>
              </a:ext>
            </a:extLst>
          </p:cNvPr>
          <p:cNvSpPr txBox="1"/>
          <p:nvPr/>
        </p:nvSpPr>
        <p:spPr>
          <a:xfrm>
            <a:off x="11256264" y="795528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39ABDA3-C22E-AD41-A9AF-C1586ABA47E6}"/>
              </a:ext>
            </a:extLst>
          </p:cNvPr>
          <p:cNvGrpSpPr/>
          <p:nvPr/>
        </p:nvGrpSpPr>
        <p:grpSpPr>
          <a:xfrm>
            <a:off x="6489700" y="1119258"/>
            <a:ext cx="5115906" cy="4263469"/>
            <a:chOff x="6489700" y="1119258"/>
            <a:chExt cx="5115906" cy="426346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C9C232F-6366-AA4F-BB3F-BD8F23616017}"/>
                </a:ext>
              </a:extLst>
            </p:cNvPr>
            <p:cNvGrpSpPr/>
            <p:nvPr/>
          </p:nvGrpSpPr>
          <p:grpSpPr>
            <a:xfrm>
              <a:off x="6489700" y="1119258"/>
              <a:ext cx="5115906" cy="2250187"/>
              <a:chOff x="6642766" y="1231047"/>
              <a:chExt cx="5115906" cy="2250187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1497903-5BC3-DA42-ABAC-9EB1F4D700BF}"/>
                  </a:ext>
                </a:extLst>
              </p:cNvPr>
              <p:cNvSpPr txBox="1"/>
              <p:nvPr/>
            </p:nvSpPr>
            <p:spPr>
              <a:xfrm>
                <a:off x="7252859" y="1240670"/>
                <a:ext cx="1104182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p(y|x</a:t>
                </a:r>
                <a:r>
                  <a:rPr kumimoji="0" lang="en-US" altLang="zh-CN" sz="10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1</a:t>
                </a: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x</a:t>
                </a:r>
                <a:r>
                  <a:rPr kumimoji="0" lang="en-US" altLang="zh-CN" sz="10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2</a:t>
                </a: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=00)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851A000-0571-0A40-A0F2-F9926AB542F7}"/>
                  </a:ext>
                </a:extLst>
              </p:cNvPr>
              <p:cNvSpPr txBox="1"/>
              <p:nvPr/>
            </p:nvSpPr>
            <p:spPr>
              <a:xfrm>
                <a:off x="9990356" y="1231047"/>
                <a:ext cx="807077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p(y|x</a:t>
                </a:r>
                <a:r>
                  <a:rPr kumimoji="0" lang="en-US" altLang="zh-CN" sz="10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1</a:t>
                </a: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x</a:t>
                </a:r>
                <a:r>
                  <a:rPr kumimoji="0" lang="en-US" altLang="zh-CN" sz="10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2</a:t>
                </a: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=01)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D2DD4C4-0301-0447-8194-92159D4C2D53}"/>
                  </a:ext>
                </a:extLst>
              </p:cNvPr>
              <p:cNvSpPr txBox="1"/>
              <p:nvPr/>
            </p:nvSpPr>
            <p:spPr>
              <a:xfrm>
                <a:off x="6642766" y="3235015"/>
                <a:ext cx="2311399" cy="24621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p(y|x</a:t>
                </a:r>
                <a:r>
                  <a:rPr kumimoji="0" lang="en-US" altLang="zh-CN" sz="10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1</a:t>
                </a: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x</a:t>
                </a:r>
                <a:r>
                  <a:rPr kumimoji="0" lang="en-US" altLang="zh-CN" sz="10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2</a:t>
                </a: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=10)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CF47506-247F-834D-A298-C58ABBABB4DE}"/>
                  </a:ext>
                </a:extLst>
              </p:cNvPr>
              <p:cNvSpPr txBox="1"/>
              <p:nvPr/>
            </p:nvSpPr>
            <p:spPr>
              <a:xfrm>
                <a:off x="9271952" y="3235013"/>
                <a:ext cx="2486720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p(y|x</a:t>
                </a:r>
                <a:r>
                  <a:rPr kumimoji="0" lang="en-US" altLang="zh-CN" sz="10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1</a:t>
                </a: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x</a:t>
                </a:r>
                <a:r>
                  <a:rPr kumimoji="0" lang="en-US" altLang="zh-CN" sz="10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2</a:t>
                </a: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=11)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8238F17-F869-5E4A-95B6-E39D2F319587}"/>
                </a:ext>
              </a:extLst>
            </p:cNvPr>
            <p:cNvSpPr txBox="1"/>
            <p:nvPr/>
          </p:nvSpPr>
          <p:spPr>
            <a:xfrm>
              <a:off x="6711696" y="5118413"/>
              <a:ext cx="42976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y=0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F95282-74A8-E446-A38C-D457560147A0}"/>
                </a:ext>
              </a:extLst>
            </p:cNvPr>
            <p:cNvSpPr txBox="1"/>
            <p:nvPr/>
          </p:nvSpPr>
          <p:spPr>
            <a:xfrm>
              <a:off x="7435596" y="5126248"/>
              <a:ext cx="42976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y=1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9B8C15D-1DF0-5C4A-9341-CB1D35442792}"/>
                </a:ext>
              </a:extLst>
            </p:cNvPr>
            <p:cNvSpPr txBox="1"/>
            <p:nvPr/>
          </p:nvSpPr>
          <p:spPr>
            <a:xfrm>
              <a:off x="8153150" y="5122406"/>
              <a:ext cx="42976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y=2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B0FF4F1-6514-E44E-8BF1-B206D87D46A8}"/>
                </a:ext>
              </a:extLst>
            </p:cNvPr>
            <p:cNvSpPr txBox="1"/>
            <p:nvPr/>
          </p:nvSpPr>
          <p:spPr>
            <a:xfrm>
              <a:off x="9447733" y="5118413"/>
              <a:ext cx="42976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y=0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CBB158D-5917-F745-A0E9-07A5148CEABE}"/>
                </a:ext>
              </a:extLst>
            </p:cNvPr>
            <p:cNvSpPr txBox="1"/>
            <p:nvPr/>
          </p:nvSpPr>
          <p:spPr>
            <a:xfrm>
              <a:off x="10877452" y="5136506"/>
              <a:ext cx="42976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y=2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6F502AF-792E-4640-B6F5-9566DE80DAC7}"/>
                </a:ext>
              </a:extLst>
            </p:cNvPr>
            <p:cNvSpPr txBox="1"/>
            <p:nvPr/>
          </p:nvSpPr>
          <p:spPr>
            <a:xfrm>
              <a:off x="10169042" y="5126248"/>
              <a:ext cx="42976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y=1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Picture 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frac{1}{\sqrt{2}}\ket{100}+\frac{1}{2}\ket{010}+\frac{1}{2}\ket{001}$&#10;\end{document}" title="IguanaTex Bitmap Display">
            <a:extLst>
              <a:ext uri="{FF2B5EF4-FFF2-40B4-BE49-F238E27FC236}">
                <a16:creationId xmlns:a16="http://schemas.microsoft.com/office/drawing/2014/main" id="{822A0A56-4871-7927-D08D-96859113E1D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93" y="1683834"/>
            <a:ext cx="2284495" cy="2852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692D99-A44C-7793-C723-07B7E51BF154}"/>
              </a:ext>
            </a:extLst>
          </p:cNvPr>
          <p:cNvSpPr txBox="1"/>
          <p:nvPr/>
        </p:nvSpPr>
        <p:spPr>
          <a:xfrm>
            <a:off x="8923997" y="6536156"/>
            <a:ext cx="29081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Chen, Zhang, Lorenz, Winter, E.C. arXiv:2301.02513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05CF26A-64F1-EF09-74E1-E1CF1B673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628"/>
            <a:ext cx="10515600" cy="91078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Rockwell" panose="02060603020205020403" pitchFamily="18" charset="0"/>
                <a:ea typeface="ADLaM Display" panose="020F0502020204030204" pitchFamily="2" charset="0"/>
                <a:cs typeface="ADLaM Display" panose="020F0502020204030204" pitchFamily="2" charset="0"/>
              </a:rPr>
              <a:t>Applications of quantum multiplexing</a:t>
            </a:r>
          </a:p>
        </p:txBody>
      </p:sp>
    </p:spTree>
    <p:extLst>
      <p:ext uri="{BB962C8B-B14F-4D97-AF65-F5344CB8AC3E}">
        <p14:creationId xmlns:p14="http://schemas.microsoft.com/office/powerpoint/2010/main" val="203736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5838CF0-9200-D349-9847-73DD7710FAC4}"/>
              </a:ext>
            </a:extLst>
          </p:cNvPr>
          <p:cNvSpPr txBox="1"/>
          <p:nvPr/>
        </p:nvSpPr>
        <p:spPr>
          <a:xfrm>
            <a:off x="11256264" y="795528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05CF26A-64F1-EF09-74E1-E1CF1B673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628"/>
            <a:ext cx="10515600" cy="91078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Rockwell" panose="02060603020205020403" pitchFamily="18" charset="0"/>
                <a:ea typeface="ADLaM Display" panose="020F0502020204030204" pitchFamily="2" charset="0"/>
                <a:cs typeface="ADLaM Display" panose="020F0502020204030204" pitchFamily="2" charset="0"/>
              </a:rPr>
              <a:t>Applications of quantum multiplexing</a:t>
            </a:r>
          </a:p>
        </p:txBody>
      </p:sp>
      <p:cxnSp>
        <p:nvCxnSpPr>
          <p:cNvPr id="2" name="Connector: Elbow 1">
            <a:extLst>
              <a:ext uri="{FF2B5EF4-FFF2-40B4-BE49-F238E27FC236}">
                <a16:creationId xmlns:a16="http://schemas.microsoft.com/office/drawing/2014/main" id="{49087841-20B3-F198-0D9D-0FAD11A1715D}"/>
              </a:ext>
            </a:extLst>
          </p:cNvPr>
          <p:cNvCxnSpPr>
            <a:cxnSpLocks/>
          </p:cNvCxnSpPr>
          <p:nvPr/>
        </p:nvCxnSpPr>
        <p:spPr>
          <a:xfrm>
            <a:off x="5358273" y="1400435"/>
            <a:ext cx="1899928" cy="927399"/>
          </a:xfrm>
          <a:prstGeom prst="bentConnector3">
            <a:avLst>
              <a:gd name="adj1" fmla="val 57835"/>
            </a:avLst>
          </a:prstGeom>
          <a:ln w="1270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FE98ABD2-4F66-63C8-B3C5-33E2E9E2209A}"/>
              </a:ext>
            </a:extLst>
          </p:cNvPr>
          <p:cNvSpPr/>
          <p:nvPr/>
        </p:nvSpPr>
        <p:spPr>
          <a:xfrm>
            <a:off x="7156716" y="2247385"/>
            <a:ext cx="840918" cy="8159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Receiver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43D8F30C-EFD4-1A39-B1B3-0ED3F5E739F7}"/>
              </a:ext>
            </a:extLst>
          </p:cNvPr>
          <p:cNvCxnSpPr>
            <a:cxnSpLocks/>
          </p:cNvCxnSpPr>
          <p:nvPr/>
        </p:nvCxnSpPr>
        <p:spPr>
          <a:xfrm rot="10800000">
            <a:off x="5358273" y="1928056"/>
            <a:ext cx="1802386" cy="667198"/>
          </a:xfrm>
          <a:prstGeom prst="bentConnector3">
            <a:avLst>
              <a:gd name="adj1" fmla="val 50000"/>
            </a:avLst>
          </a:prstGeom>
          <a:ln w="1270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925E7D3-87BA-0DEF-AA5B-E4952D731BE1}"/>
              </a:ext>
            </a:extLst>
          </p:cNvPr>
          <p:cNvSpPr txBox="1"/>
          <p:nvPr/>
        </p:nvSpPr>
        <p:spPr>
          <a:xfrm rot="5400000">
            <a:off x="6784009" y="2642082"/>
            <a:ext cx="619366" cy="367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…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E2C55A3D-F3B8-7E17-238F-A6A70F1A5F57}"/>
              </a:ext>
            </a:extLst>
          </p:cNvPr>
          <p:cNvCxnSpPr>
            <a:cxnSpLocks/>
          </p:cNvCxnSpPr>
          <p:nvPr/>
        </p:nvCxnSpPr>
        <p:spPr>
          <a:xfrm flipV="1">
            <a:off x="5358273" y="2987010"/>
            <a:ext cx="1804709" cy="243241"/>
          </a:xfrm>
          <a:prstGeom prst="bentConnector3">
            <a:avLst>
              <a:gd name="adj1" fmla="val 47054"/>
            </a:avLst>
          </a:prstGeom>
          <a:ln w="1270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5C10308-C970-193E-4500-00DDE3989EBA}"/>
              </a:ext>
            </a:extLst>
          </p:cNvPr>
          <p:cNvGrpSpPr/>
          <p:nvPr/>
        </p:nvGrpSpPr>
        <p:grpSpPr>
          <a:xfrm flipH="1">
            <a:off x="3436661" y="1398052"/>
            <a:ext cx="1925512" cy="1829816"/>
            <a:chOff x="3900843" y="4309349"/>
            <a:chExt cx="1925512" cy="1829816"/>
          </a:xfrm>
        </p:grpSpPr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884B96CB-DACB-C0AB-7BFA-88716E6E5008}"/>
                </a:ext>
              </a:extLst>
            </p:cNvPr>
            <p:cNvCxnSpPr>
              <a:cxnSpLocks/>
            </p:cNvCxnSpPr>
            <p:nvPr/>
          </p:nvCxnSpPr>
          <p:spPr>
            <a:xfrm>
              <a:off x="3907299" y="4309349"/>
              <a:ext cx="1899928" cy="927399"/>
            </a:xfrm>
            <a:prstGeom prst="bentConnector3">
              <a:avLst>
                <a:gd name="adj1" fmla="val 57835"/>
              </a:avLst>
            </a:prstGeom>
            <a:ln w="12700"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F151050E-9AA9-730B-DA54-42DD768915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00843" y="4842704"/>
              <a:ext cx="1808836" cy="661456"/>
            </a:xfrm>
            <a:prstGeom prst="bentConnector3">
              <a:avLst>
                <a:gd name="adj1" fmla="val 50000"/>
              </a:avLst>
            </a:prstGeom>
            <a:ln w="12700"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3DF090A-FDF7-8D1C-1F1D-B70E575D0842}"/>
                </a:ext>
              </a:extLst>
            </p:cNvPr>
            <p:cNvSpPr txBox="1"/>
            <p:nvPr/>
          </p:nvSpPr>
          <p:spPr>
            <a:xfrm rot="5400000">
              <a:off x="5333035" y="5550996"/>
              <a:ext cx="619366" cy="367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…</a:t>
              </a:r>
            </a:p>
          </p:txBody>
        </p:sp>
        <p:cxnSp>
          <p:nvCxnSpPr>
            <p:cNvPr id="33" name="Connector: Elbow 32">
              <a:extLst>
                <a:ext uri="{FF2B5EF4-FFF2-40B4-BE49-F238E27FC236}">
                  <a16:creationId xmlns:a16="http://schemas.microsoft.com/office/drawing/2014/main" id="{0FD44104-253B-1580-D4C7-1564002E69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07299" y="5895924"/>
              <a:ext cx="1804709" cy="243241"/>
            </a:xfrm>
            <a:prstGeom prst="bentConnector3">
              <a:avLst>
                <a:gd name="adj1" fmla="val 47054"/>
              </a:avLst>
            </a:prstGeom>
            <a:ln w="12700"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E2B63CB6-12F0-A2C6-9E7B-1B4C569715E2}"/>
              </a:ext>
            </a:extLst>
          </p:cNvPr>
          <p:cNvSpPr/>
          <p:nvPr/>
        </p:nvSpPr>
        <p:spPr>
          <a:xfrm>
            <a:off x="2706242" y="2243350"/>
            <a:ext cx="925157" cy="81592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Particle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Source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17292EC-A9F6-ABBA-F926-AC9DD9B27C4B}"/>
              </a:ext>
            </a:extLst>
          </p:cNvPr>
          <p:cNvSpPr txBox="1"/>
          <p:nvPr/>
        </p:nvSpPr>
        <p:spPr>
          <a:xfrm>
            <a:off x="3672328" y="207008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07BC398-D002-F3E0-028F-169D0AF9085C}"/>
              </a:ext>
            </a:extLst>
          </p:cNvPr>
          <p:cNvSpPr txBox="1"/>
          <p:nvPr/>
        </p:nvSpPr>
        <p:spPr>
          <a:xfrm>
            <a:off x="3665872" y="234757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109EB54-BC94-CD7F-7007-E2B63AB74BC6}"/>
              </a:ext>
            </a:extLst>
          </p:cNvPr>
          <p:cNvSpPr txBox="1"/>
          <p:nvPr/>
        </p:nvSpPr>
        <p:spPr>
          <a:xfrm>
            <a:off x="3645078" y="2972435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/>
              <a:t>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FB3253A-61FE-A76B-9F04-1CC49B95F398}"/>
              </a:ext>
            </a:extLst>
          </p:cNvPr>
          <p:cNvSpPr txBox="1"/>
          <p:nvPr/>
        </p:nvSpPr>
        <p:spPr>
          <a:xfrm rot="5400000">
            <a:off x="3692788" y="2623492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…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CD0E5E8-746A-759E-B11A-90587995B86E}"/>
              </a:ext>
            </a:extLst>
          </p:cNvPr>
          <p:cNvSpPr txBox="1"/>
          <p:nvPr/>
        </p:nvSpPr>
        <p:spPr>
          <a:xfrm>
            <a:off x="6778985" y="206151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CAD9175-2EBA-F463-E0C2-28E6EDBB9F29}"/>
              </a:ext>
            </a:extLst>
          </p:cNvPr>
          <p:cNvSpPr txBox="1"/>
          <p:nvPr/>
        </p:nvSpPr>
        <p:spPr>
          <a:xfrm>
            <a:off x="6772529" y="233899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1B21658-F091-9CA7-5C06-0A55F62E7618}"/>
              </a:ext>
            </a:extLst>
          </p:cNvPr>
          <p:cNvSpPr txBox="1"/>
          <p:nvPr/>
        </p:nvSpPr>
        <p:spPr>
          <a:xfrm>
            <a:off x="6751735" y="2963859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/>
              <a:t>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535BEA1-734B-6E62-9577-D3254F1D728E}"/>
              </a:ext>
            </a:extLst>
          </p:cNvPr>
          <p:cNvSpPr txBox="1"/>
          <p:nvPr/>
        </p:nvSpPr>
        <p:spPr>
          <a:xfrm rot="5400000">
            <a:off x="6799445" y="2614916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…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3958FC8-BD30-B894-0DB1-665431D891B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991" y="3137583"/>
            <a:ext cx="344990" cy="142629"/>
          </a:xfrm>
          <a:prstGeom prst="rect">
            <a:avLst/>
          </a:prstGeom>
        </p:spPr>
      </p:pic>
      <p:pic>
        <p:nvPicPr>
          <p:cNvPr id="44" name="Picture 43" descr="A picture containing clipart&#10;&#10;Description automatically generated">
            <a:extLst>
              <a:ext uri="{FF2B5EF4-FFF2-40B4-BE49-F238E27FC236}">
                <a16:creationId xmlns:a16="http://schemas.microsoft.com/office/drawing/2014/main" id="{11A8E4DF-29ED-4CA0-4D7C-03161BFA754C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994" y="2113156"/>
            <a:ext cx="416281" cy="90808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7B791032-F308-BFFC-CA6B-8F0686ED229D}"/>
              </a:ext>
            </a:extLst>
          </p:cNvPr>
          <p:cNvSpPr/>
          <p:nvPr/>
        </p:nvSpPr>
        <p:spPr>
          <a:xfrm>
            <a:off x="5041306" y="1164860"/>
            <a:ext cx="661013" cy="3616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6" name="Picture 4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y$&#10;\end{document}" title="IguanaTex Bitmap Display">
            <a:extLst>
              <a:ext uri="{FF2B5EF4-FFF2-40B4-BE49-F238E27FC236}">
                <a16:creationId xmlns:a16="http://schemas.microsoft.com/office/drawing/2014/main" id="{24844E1B-6CA8-56B4-0E9F-9223E95C2FB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660" y="3566206"/>
            <a:ext cx="106972" cy="146743"/>
          </a:xfrm>
          <a:prstGeom prst="rect">
            <a:avLst/>
          </a:prstGeom>
        </p:spPr>
      </p:pic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94CB3E0-5431-A553-FBCA-67C514D93587}"/>
              </a:ext>
            </a:extLst>
          </p:cNvPr>
          <p:cNvCxnSpPr>
            <a:cxnSpLocks/>
          </p:cNvCxnSpPr>
          <p:nvPr/>
        </p:nvCxnSpPr>
        <p:spPr>
          <a:xfrm>
            <a:off x="7577175" y="3063312"/>
            <a:ext cx="0" cy="419337"/>
          </a:xfrm>
          <a:prstGeom prst="straightConnector1">
            <a:avLst/>
          </a:prstGeom>
          <a:ln w="44450" cmpd="dbl">
            <a:solidFill>
              <a:schemeClr val="accent2">
                <a:lumMod val="75000"/>
              </a:schemeClr>
            </a:solidFill>
            <a:headEnd w="lg" len="lg"/>
            <a:tailEnd type="triangle" w="lg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6531263-36A1-D7D2-A9CA-79A91DF1C289}"/>
              </a:ext>
            </a:extLst>
          </p:cNvPr>
          <p:cNvCxnSpPr>
            <a:cxnSpLocks/>
          </p:cNvCxnSpPr>
          <p:nvPr/>
        </p:nvCxnSpPr>
        <p:spPr>
          <a:xfrm>
            <a:off x="4722901" y="1246017"/>
            <a:ext cx="317207" cy="0"/>
          </a:xfrm>
          <a:prstGeom prst="straightConnector1">
            <a:avLst/>
          </a:prstGeom>
          <a:ln w="44450" cmpd="dbl">
            <a:solidFill>
              <a:schemeClr val="accent2">
                <a:lumMod val="75000"/>
              </a:schemeClr>
            </a:solidFill>
            <a:headEnd w="lg" len="lg"/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BEE1230D-83FB-2D69-4D16-7A3BDE5042E8}"/>
              </a:ext>
            </a:extLst>
          </p:cNvPr>
          <p:cNvSpPr/>
          <p:nvPr/>
        </p:nvSpPr>
        <p:spPr>
          <a:xfrm>
            <a:off x="5040108" y="1714623"/>
            <a:ext cx="661013" cy="3616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AE9942B-F872-0F12-2101-D94D0073DA7F}"/>
              </a:ext>
            </a:extLst>
          </p:cNvPr>
          <p:cNvSpPr/>
          <p:nvPr/>
        </p:nvSpPr>
        <p:spPr>
          <a:xfrm>
            <a:off x="5061169" y="3113483"/>
            <a:ext cx="661013" cy="3616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1" name="Picture 50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mathsf{A}_1$&#10;\end{document}" title="IguanaTex Bitmap Display">
            <a:extLst>
              <a:ext uri="{FF2B5EF4-FFF2-40B4-BE49-F238E27FC236}">
                <a16:creationId xmlns:a16="http://schemas.microsoft.com/office/drawing/2014/main" id="{6ADA49AE-42FD-204B-9B21-5296C07F8D6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871" y="1263807"/>
            <a:ext cx="222171" cy="192000"/>
          </a:xfrm>
          <a:prstGeom prst="rect">
            <a:avLst/>
          </a:prstGeom>
        </p:spPr>
      </p:pic>
      <p:pic>
        <p:nvPicPr>
          <p:cNvPr id="52" name="Picture 51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mathsf{A}_N$&#10;\end{document}" title="IguanaTex Bitmap Display">
            <a:extLst>
              <a:ext uri="{FF2B5EF4-FFF2-40B4-BE49-F238E27FC236}">
                <a16:creationId xmlns:a16="http://schemas.microsoft.com/office/drawing/2014/main" id="{9797B67B-DC5B-8EF3-9B9D-8EAF20C0D6C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623" y="3198300"/>
            <a:ext cx="300343" cy="192000"/>
          </a:xfrm>
          <a:prstGeom prst="rect">
            <a:avLst/>
          </a:prstGeom>
        </p:spPr>
      </p:pic>
      <p:pic>
        <p:nvPicPr>
          <p:cNvPr id="53" name="Picture 52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mathsf{A}_2$&#10;\end{document}" title="IguanaTex Bitmap Display">
            <a:extLst>
              <a:ext uri="{FF2B5EF4-FFF2-40B4-BE49-F238E27FC236}">
                <a16:creationId xmlns:a16="http://schemas.microsoft.com/office/drawing/2014/main" id="{120FF4A9-DA6F-DF90-1A90-B562E30DBE4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219" y="1819869"/>
            <a:ext cx="227657" cy="192000"/>
          </a:xfrm>
          <a:prstGeom prst="rect">
            <a:avLst/>
          </a:prstGeom>
        </p:spPr>
      </p:pic>
      <p:pic>
        <p:nvPicPr>
          <p:cNvPr id="54" name="Picture 5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_1$&#10;\end{document}" title="IguanaTex Bitmap Display">
            <a:extLst>
              <a:ext uri="{FF2B5EF4-FFF2-40B4-BE49-F238E27FC236}">
                <a16:creationId xmlns:a16="http://schemas.microsoft.com/office/drawing/2014/main" id="{BAFFD2D9-1656-9C07-674D-F793409B0D4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529" y="1164860"/>
            <a:ext cx="200229" cy="134400"/>
          </a:xfrm>
          <a:prstGeom prst="rect">
            <a:avLst/>
          </a:prstGeom>
        </p:spPr>
      </p:pic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38B8547-5B8A-8DB4-8274-73DD68078DD4}"/>
              </a:ext>
            </a:extLst>
          </p:cNvPr>
          <p:cNvCxnSpPr>
            <a:cxnSpLocks/>
          </p:cNvCxnSpPr>
          <p:nvPr/>
        </p:nvCxnSpPr>
        <p:spPr>
          <a:xfrm>
            <a:off x="4722901" y="1770235"/>
            <a:ext cx="317207" cy="0"/>
          </a:xfrm>
          <a:prstGeom prst="straightConnector1">
            <a:avLst/>
          </a:prstGeom>
          <a:ln w="44450" cmpd="dbl">
            <a:solidFill>
              <a:schemeClr val="accent2">
                <a:lumMod val="75000"/>
              </a:schemeClr>
            </a:solidFill>
            <a:headEnd w="lg" len="lg"/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_2$&#10;\end{document}" title="IguanaTex Bitmap Display">
            <a:extLst>
              <a:ext uri="{FF2B5EF4-FFF2-40B4-BE49-F238E27FC236}">
                <a16:creationId xmlns:a16="http://schemas.microsoft.com/office/drawing/2014/main" id="{CB4AD665-0955-B345-01EF-EB93876784A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529" y="1689078"/>
            <a:ext cx="205715" cy="134400"/>
          </a:xfrm>
          <a:prstGeom prst="rect">
            <a:avLst/>
          </a:prstGeom>
        </p:spPr>
      </p:pic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E260E5F-59E1-8C34-AEED-2583C2F51A62}"/>
              </a:ext>
            </a:extLst>
          </p:cNvPr>
          <p:cNvCxnSpPr>
            <a:cxnSpLocks/>
          </p:cNvCxnSpPr>
          <p:nvPr/>
        </p:nvCxnSpPr>
        <p:spPr>
          <a:xfrm>
            <a:off x="4741607" y="3406938"/>
            <a:ext cx="317207" cy="0"/>
          </a:xfrm>
          <a:prstGeom prst="straightConnector1">
            <a:avLst/>
          </a:prstGeom>
          <a:ln w="44450" cmpd="dbl">
            <a:solidFill>
              <a:schemeClr val="accent2">
                <a:lumMod val="75000"/>
              </a:schemeClr>
            </a:solidFill>
            <a:headEnd w="lg" len="lg"/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57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_N$&#10;\end{document}" title="IguanaTex Bitmap Display">
            <a:extLst>
              <a:ext uri="{FF2B5EF4-FFF2-40B4-BE49-F238E27FC236}">
                <a16:creationId xmlns:a16="http://schemas.microsoft.com/office/drawing/2014/main" id="{9571DBD4-AEC1-D8B0-3391-C7B86EAF66A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500" y="3339738"/>
            <a:ext cx="278401" cy="1344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7E32B591-537D-E7FB-0331-F40CC344A118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61" y="4010556"/>
            <a:ext cx="7867889" cy="479999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32FD3A60-BBF8-46B4-7F68-A37C13172354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596" y="4990925"/>
            <a:ext cx="1910400" cy="207086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D334E138-4DDB-9FDD-CC58-59B4581B1459}"/>
              </a:ext>
            </a:extLst>
          </p:cNvPr>
          <p:cNvSpPr/>
          <p:nvPr/>
        </p:nvSpPr>
        <p:spPr>
          <a:xfrm>
            <a:off x="2706242" y="4783579"/>
            <a:ext cx="5844039" cy="1620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EA555B0E-7D21-143D-05E3-81FC3BF4E233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517" y="5382631"/>
            <a:ext cx="4346060" cy="75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1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 1">
            <a:extLst>
              <a:ext uri="{FF2B5EF4-FFF2-40B4-BE49-F238E27FC236}">
                <a16:creationId xmlns:a16="http://schemas.microsoft.com/office/drawing/2014/main" id="{EA39E6F1-C9F8-D50A-5200-A87566C22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854" y="3576523"/>
            <a:ext cx="3320542" cy="321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5838CF0-9200-D349-9847-73DD7710FAC4}"/>
              </a:ext>
            </a:extLst>
          </p:cNvPr>
          <p:cNvSpPr txBox="1"/>
          <p:nvPr/>
        </p:nvSpPr>
        <p:spPr>
          <a:xfrm>
            <a:off x="11256264" y="795528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05CF26A-64F1-EF09-74E1-E1CF1B673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628"/>
            <a:ext cx="10515600" cy="91078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Rockwell" panose="02060603020205020403" pitchFamily="18" charset="0"/>
                <a:ea typeface="ADLaM Display" panose="020F0502020204030204" pitchFamily="2" charset="0"/>
                <a:cs typeface="ADLaM Display" panose="020F0502020204030204" pitchFamily="2" charset="0"/>
              </a:rPr>
              <a:t>Hyper-entanglement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9B27C7-D534-A9DA-D33B-61EF9EEE677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94" y="1135872"/>
            <a:ext cx="9113149" cy="2290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0338E6-A27F-5BD3-5E27-085114CE40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221175">
            <a:off x="3011732" y="1755324"/>
            <a:ext cx="5009476" cy="1810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862CB14-8AE1-4102-88B5-91B6FACA4F0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93" y="4369891"/>
            <a:ext cx="5877943" cy="22902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60F4574-3B6A-2BD3-7761-3492D5846B0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93" y="4943323"/>
            <a:ext cx="5914972" cy="47725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C581760-EF10-DA11-0A1E-95D7114094E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363" y="5722128"/>
            <a:ext cx="3785143" cy="27291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427B3AA2-E990-4C12-A773-79864351E3A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934" y="6296589"/>
            <a:ext cx="2880000" cy="27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3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75AC55CA-4007-59C5-2EB9-6A40AD920133}"/>
              </a:ext>
            </a:extLst>
          </p:cNvPr>
          <p:cNvCxnSpPr>
            <a:cxnSpLocks/>
            <a:stCxn id="101" idx="3"/>
            <a:endCxn id="103" idx="0"/>
          </p:cNvCxnSpPr>
          <p:nvPr/>
        </p:nvCxnSpPr>
        <p:spPr>
          <a:xfrm>
            <a:off x="6268847" y="1948659"/>
            <a:ext cx="1238972" cy="943071"/>
          </a:xfrm>
          <a:prstGeom prst="line">
            <a:avLst/>
          </a:prstGeom>
          <a:ln w="444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505CF26A-64F1-EF09-74E1-E1CF1B673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628"/>
            <a:ext cx="10515600" cy="91078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Rockwell" panose="02060603020205020403" pitchFamily="18" charset="0"/>
                <a:ea typeface="ADLaM Display" panose="020F0502020204030204" pitchFamily="2" charset="0"/>
                <a:cs typeface="ADLaM Display" panose="020F0502020204030204" pitchFamily="2" charset="0"/>
              </a:rPr>
              <a:t>Applications of hyper-entanglement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713704-0EE0-0A2E-A27C-FD5B4E13723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37" y="1135580"/>
            <a:ext cx="2741487" cy="24137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B8F093F-2C01-9673-7B04-89F7BD5512E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953" y="1231004"/>
            <a:ext cx="3966782" cy="252343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98D97ECF-A3F0-6855-91B5-E64E0DA2C05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658" y="2891730"/>
            <a:ext cx="278400" cy="22902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BE6162B-E225-C938-5C60-62CD42BC29BE}"/>
              </a:ext>
            </a:extLst>
          </p:cNvPr>
          <p:cNvCxnSpPr>
            <a:cxnSpLocks/>
          </p:cNvCxnSpPr>
          <p:nvPr/>
        </p:nvCxnSpPr>
        <p:spPr>
          <a:xfrm flipV="1">
            <a:off x="2570984" y="2007692"/>
            <a:ext cx="774566" cy="9313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CFED110-A496-B58B-2B96-59680C9B959C}"/>
              </a:ext>
            </a:extLst>
          </p:cNvPr>
          <p:cNvCxnSpPr>
            <a:cxnSpLocks/>
          </p:cNvCxnSpPr>
          <p:nvPr/>
        </p:nvCxnSpPr>
        <p:spPr>
          <a:xfrm>
            <a:off x="2570984" y="3066385"/>
            <a:ext cx="56949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2CB368E-DDD3-0504-30A0-700A4C4DCF0B}"/>
              </a:ext>
            </a:extLst>
          </p:cNvPr>
          <p:cNvCxnSpPr>
            <a:cxnSpLocks/>
          </p:cNvCxnSpPr>
          <p:nvPr/>
        </p:nvCxnSpPr>
        <p:spPr>
          <a:xfrm>
            <a:off x="3345550" y="2007692"/>
            <a:ext cx="243413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AC754AD7-4FF6-0514-9107-B43138DC7DFA}"/>
              </a:ext>
            </a:extLst>
          </p:cNvPr>
          <p:cNvSpPr/>
          <p:nvPr/>
        </p:nvSpPr>
        <p:spPr>
          <a:xfrm>
            <a:off x="3588145" y="1731831"/>
            <a:ext cx="1328057" cy="4682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873830D-5BFF-99DF-C564-DB67BFF96BD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039" y="1880882"/>
            <a:ext cx="1098362" cy="203581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3DA9D8B-6FAE-7E6F-0FF0-D5D97CA45270}"/>
              </a:ext>
            </a:extLst>
          </p:cNvPr>
          <p:cNvCxnSpPr>
            <a:cxnSpLocks/>
          </p:cNvCxnSpPr>
          <p:nvPr/>
        </p:nvCxnSpPr>
        <p:spPr>
          <a:xfrm>
            <a:off x="5323640" y="1548005"/>
            <a:ext cx="0" cy="202723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Encoding&#10;\end{document}" title="IguanaTex Bitmap Display">
            <a:extLst>
              <a:ext uri="{FF2B5EF4-FFF2-40B4-BE49-F238E27FC236}">
                <a16:creationId xmlns:a16="http://schemas.microsoft.com/office/drawing/2014/main" id="{5940F0DC-39B3-5CFE-D05F-FCAF7062EBD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964" y="1417442"/>
            <a:ext cx="820419" cy="181638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5AE3E8C4-3050-928C-F5D9-83064788C447}"/>
              </a:ext>
            </a:extLst>
          </p:cNvPr>
          <p:cNvGrpSpPr/>
          <p:nvPr/>
        </p:nvGrpSpPr>
        <p:grpSpPr>
          <a:xfrm>
            <a:off x="5769779" y="1697220"/>
            <a:ext cx="499068" cy="510238"/>
            <a:chOff x="7140249" y="4293885"/>
            <a:chExt cx="259853" cy="286044"/>
          </a:xfrm>
        </p:grpSpPr>
        <p:sp>
          <p:nvSpPr>
            <p:cNvPr id="99" name="Chord 98">
              <a:extLst>
                <a:ext uri="{FF2B5EF4-FFF2-40B4-BE49-F238E27FC236}">
                  <a16:creationId xmlns:a16="http://schemas.microsoft.com/office/drawing/2014/main" id="{8AA42A37-B778-F873-5B6C-E549982E616E}"/>
                </a:ext>
              </a:extLst>
            </p:cNvPr>
            <p:cNvSpPr/>
            <p:nvPr/>
          </p:nvSpPr>
          <p:spPr>
            <a:xfrm rot="6778211">
              <a:off x="7161472" y="4380644"/>
              <a:ext cx="217526" cy="181044"/>
            </a:xfrm>
            <a:prstGeom prst="chord">
              <a:avLst>
                <a:gd name="adj1" fmla="val 2700000"/>
                <a:gd name="adj2" fmla="val 16106575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F49D44BA-244B-8B9E-7BD0-D2EBC3CF77C1}"/>
                </a:ext>
              </a:extLst>
            </p:cNvPr>
            <p:cNvCxnSpPr/>
            <p:nvPr/>
          </p:nvCxnSpPr>
          <p:spPr>
            <a:xfrm flipH="1" flipV="1">
              <a:off x="7177936" y="4344734"/>
              <a:ext cx="95214" cy="165050"/>
            </a:xfrm>
            <a:prstGeom prst="line">
              <a:avLst/>
            </a:prstGeom>
            <a:ln w="22225">
              <a:head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1" name="Rounded Rectangle 14 1 1 4 1">
              <a:extLst>
                <a:ext uri="{FF2B5EF4-FFF2-40B4-BE49-F238E27FC236}">
                  <a16:creationId xmlns:a16="http://schemas.microsoft.com/office/drawing/2014/main" id="{8A7B5159-56D2-0B58-5CCE-CF52FB582EF8}"/>
                </a:ext>
              </a:extLst>
            </p:cNvPr>
            <p:cNvSpPr/>
            <p:nvPr/>
          </p:nvSpPr>
          <p:spPr>
            <a:xfrm>
              <a:off x="7140249" y="4293885"/>
              <a:ext cx="259853" cy="281918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Rectangle 102">
            <a:extLst>
              <a:ext uri="{FF2B5EF4-FFF2-40B4-BE49-F238E27FC236}">
                <a16:creationId xmlns:a16="http://schemas.microsoft.com/office/drawing/2014/main" id="{77AAC564-5F90-5DF5-6BB6-BCD45FE59DB7}"/>
              </a:ext>
            </a:extLst>
          </p:cNvPr>
          <p:cNvSpPr/>
          <p:nvPr/>
        </p:nvSpPr>
        <p:spPr>
          <a:xfrm>
            <a:off x="7164460" y="2891730"/>
            <a:ext cx="686718" cy="33103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C40D61DB-AF71-0A84-0FE5-9AE40FD505B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733" y="3001376"/>
            <a:ext cx="318171" cy="169448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389F320E-0FF1-C666-477B-CB63BAD1A0F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230" y="2916752"/>
            <a:ext cx="3544991" cy="252343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C0F70B91-D2DD-92FF-E02B-B7D05E2A3F6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5" y="3451124"/>
            <a:ext cx="3345067" cy="213333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794580B4-747D-A59B-7119-4295F50BAA41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263" y="2098259"/>
            <a:ext cx="1963886" cy="203581"/>
          </a:xfrm>
          <a:prstGeom prst="rect">
            <a:avLst/>
          </a:prstGeom>
        </p:spPr>
      </p:pic>
      <p:sp>
        <p:nvSpPr>
          <p:cNvPr id="126" name="TextBox 125">
            <a:extLst>
              <a:ext uri="{FF2B5EF4-FFF2-40B4-BE49-F238E27FC236}">
                <a16:creationId xmlns:a16="http://schemas.microsoft.com/office/drawing/2014/main" id="{BB4C47B6-E648-1DA7-E467-22B7AEEA3D36}"/>
              </a:ext>
            </a:extLst>
          </p:cNvPr>
          <p:cNvSpPr txBox="1"/>
          <p:nvPr/>
        </p:nvSpPr>
        <p:spPr>
          <a:xfrm>
            <a:off x="528070" y="1510521"/>
            <a:ext cx="31445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Graham </a:t>
            </a:r>
            <a:r>
              <a:rPr lang="en-US" sz="1000" i="1" dirty="0"/>
              <a:t>et al.</a:t>
            </a:r>
            <a:r>
              <a:rPr lang="en-US" sz="1000" dirty="0"/>
              <a:t> Nat Comm, </a:t>
            </a:r>
            <a:r>
              <a:rPr lang="en-US" sz="1000" b="1" dirty="0"/>
              <a:t>6 </a:t>
            </a:r>
            <a:r>
              <a:rPr lang="en-US" sz="1000" dirty="0"/>
              <a:t>718 (2015).</a:t>
            </a:r>
          </a:p>
        </p:txBody>
      </p:sp>
      <p:pic>
        <p:nvPicPr>
          <p:cNvPr id="128" name="Picture 127">
            <a:extLst>
              <a:ext uri="{FF2B5EF4-FFF2-40B4-BE49-F238E27FC236}">
                <a16:creationId xmlns:a16="http://schemas.microsoft.com/office/drawing/2014/main" id="{FD97F508-8EED-EAE2-5562-7FF42ABF093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42653" y="4425819"/>
            <a:ext cx="3822933" cy="2254550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3D76F7E6-157D-ECBD-9670-BB50A3F79DE0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87" y="4025997"/>
            <a:ext cx="2855315" cy="241370"/>
          </a:xfrm>
          <a:prstGeom prst="rect">
            <a:avLst/>
          </a:prstGeom>
        </p:spPr>
      </p:pic>
      <p:sp>
        <p:nvSpPr>
          <p:cNvPr id="130" name="TextBox 129">
            <a:extLst>
              <a:ext uri="{FF2B5EF4-FFF2-40B4-BE49-F238E27FC236}">
                <a16:creationId xmlns:a16="http://schemas.microsoft.com/office/drawing/2014/main" id="{42233C61-666D-9C0D-0F3E-CFB681DAE737}"/>
              </a:ext>
            </a:extLst>
          </p:cNvPr>
          <p:cNvSpPr txBox="1"/>
          <p:nvPr/>
        </p:nvSpPr>
        <p:spPr>
          <a:xfrm>
            <a:off x="415220" y="4400939"/>
            <a:ext cx="20545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Ecker </a:t>
            </a:r>
            <a:r>
              <a:rPr lang="en-US" sz="1000" i="1" dirty="0"/>
              <a:t>et al.</a:t>
            </a:r>
            <a:r>
              <a:rPr lang="en-US" sz="1000" dirty="0"/>
              <a:t> PRL, </a:t>
            </a:r>
            <a:r>
              <a:rPr lang="en-US" sz="1000" b="1" dirty="0"/>
              <a:t>127</a:t>
            </a:r>
            <a:r>
              <a:rPr lang="en-US" sz="1000" dirty="0"/>
              <a:t> 040506 (2021).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BADAD36C-BB7F-CF7C-948E-9D069F1C5F69}"/>
              </a:ext>
            </a:extLst>
          </p:cNvPr>
          <p:cNvSpPr txBox="1"/>
          <p:nvPr/>
        </p:nvSpPr>
        <p:spPr>
          <a:xfrm>
            <a:off x="814279" y="4923513"/>
            <a:ext cx="2488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Without hyper-entanglement: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9186667-E735-6FB1-B096-9DABCEB6EC18}"/>
              </a:ext>
            </a:extLst>
          </p:cNvPr>
          <p:cNvSpPr txBox="1"/>
          <p:nvPr/>
        </p:nvSpPr>
        <p:spPr>
          <a:xfrm>
            <a:off x="999140" y="5912596"/>
            <a:ext cx="2202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sz="1200" dirty="0"/>
              <a:t>With hyper-entanglement:</a:t>
            </a:r>
          </a:p>
        </p:txBody>
      </p:sp>
      <p:pic>
        <p:nvPicPr>
          <p:cNvPr id="139" name="Picture 13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BE17520-9AF9-5243-F6ED-558A646E56A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024078" y="4400939"/>
            <a:ext cx="3353643" cy="1642204"/>
          </a:xfrm>
          <a:prstGeom prst="rect">
            <a:avLst/>
          </a:prstGeom>
        </p:spPr>
      </p:pic>
      <p:sp>
        <p:nvSpPr>
          <p:cNvPr id="141" name="TextBox 140">
            <a:extLst>
              <a:ext uri="{FF2B5EF4-FFF2-40B4-BE49-F238E27FC236}">
                <a16:creationId xmlns:a16="http://schemas.microsoft.com/office/drawing/2014/main" id="{54502018-0E81-4AE2-AF39-FC5F3D5D603E}"/>
              </a:ext>
            </a:extLst>
          </p:cNvPr>
          <p:cNvSpPr txBox="1"/>
          <p:nvPr/>
        </p:nvSpPr>
        <p:spPr>
          <a:xfrm>
            <a:off x="9138303" y="6189595"/>
            <a:ext cx="20545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Chen and EC (2023)</a:t>
            </a:r>
          </a:p>
        </p:txBody>
      </p:sp>
    </p:spTree>
    <p:extLst>
      <p:ext uri="{BB962C8B-B14F-4D97-AF65-F5344CB8AC3E}">
        <p14:creationId xmlns:p14="http://schemas.microsoft.com/office/powerpoint/2010/main" val="99713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03" grpId="0" animBg="1"/>
      <p:bldP spid="126" grpId="0"/>
      <p:bldP spid="130" grpId="0"/>
      <p:bldP spid="136" grpId="0"/>
      <p:bldP spid="137" grpId="0"/>
      <p:bldP spid="1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5838CF0-9200-D349-9847-73DD7710FAC4}"/>
              </a:ext>
            </a:extLst>
          </p:cNvPr>
          <p:cNvSpPr txBox="1"/>
          <p:nvPr/>
        </p:nvSpPr>
        <p:spPr>
          <a:xfrm>
            <a:off x="11256264" y="795528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05CF26A-64F1-EF09-74E1-E1CF1B673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628"/>
            <a:ext cx="10515600" cy="91078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Rockwell" panose="02060603020205020403" pitchFamily="18" charset="0"/>
                <a:ea typeface="ADLaM Display" panose="020F0502020204030204" pitchFamily="2" charset="0"/>
                <a:cs typeface="ADLaM Display" panose="020F0502020204030204" pitchFamily="2" charset="0"/>
              </a:rPr>
              <a:t>Applications of hyper-entanglement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5971C1-D527-B3A0-146D-ED82FE7AA76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37" y="1135580"/>
            <a:ext cx="3347658" cy="2386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9587A8-A9D7-25D9-B2B8-AD634CDD3C4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262" y="3987332"/>
            <a:ext cx="542925" cy="184785"/>
          </a:xfrm>
          <a:prstGeom prst="rect">
            <a:avLst/>
          </a:prstGeom>
        </p:spPr>
      </p:pic>
      <p:pic>
        <p:nvPicPr>
          <p:cNvPr id="5" name="Picture 4" descr="http://alsblog.files.wordpress.com/2008/09/alice22.jpg">
            <a:extLst>
              <a:ext uri="{FF2B5EF4-FFF2-40B4-BE49-F238E27FC236}">
                <a16:creationId xmlns:a16="http://schemas.microsoft.com/office/drawing/2014/main" id="{F08171BF-C517-CD79-43DA-751C12D72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331701" y="2531900"/>
            <a:ext cx="794622" cy="1295400"/>
          </a:xfrm>
          <a:prstGeom prst="rect">
            <a:avLst/>
          </a:prstGeom>
          <a:noFill/>
        </p:spPr>
      </p:pic>
      <p:pic>
        <p:nvPicPr>
          <p:cNvPr id="6" name="Picture 2 1" descr="http://t2.gstatic.com/images?q=tbn:ANd9GcQ3u_YAfOnfhlVNdSurHqqnAghXCw_k2zJ_EnvCpJLI9VIGuuhb">
            <a:extLst>
              <a:ext uri="{FF2B5EF4-FFF2-40B4-BE49-F238E27FC236}">
                <a16:creationId xmlns:a16="http://schemas.microsoft.com/office/drawing/2014/main" id="{F0276E6A-AA14-292E-0FC5-03BD1EAD8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/>
          <a:stretch>
            <a:fillRect/>
          </a:stretch>
        </p:blipFill>
        <p:spPr bwMode="auto">
          <a:xfrm>
            <a:off x="9695161" y="2720381"/>
            <a:ext cx="744117" cy="925520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C92E0D-BA68-ABA7-7D98-FD60EE5EDE7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353" y="3792741"/>
            <a:ext cx="430530" cy="1809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759AC7D-FF3A-9D0E-1821-99F89D708305}"/>
              </a:ext>
            </a:extLst>
          </p:cNvPr>
          <p:cNvSpPr/>
          <p:nvPr/>
        </p:nvSpPr>
        <p:spPr>
          <a:xfrm>
            <a:off x="2572284" y="2797211"/>
            <a:ext cx="841075" cy="7528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Black Box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581EF1-2443-A1E8-67BD-E5B3041CC36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902" y="1954051"/>
            <a:ext cx="588343" cy="16457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E8045B4-352F-4813-7188-305A77174AE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016" y="4095119"/>
            <a:ext cx="573257" cy="176914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C87459C-546C-B5CD-0680-210B5B3BA8D3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2992822" y="2296057"/>
            <a:ext cx="0" cy="501154"/>
          </a:xfrm>
          <a:prstGeom prst="straightConnector1">
            <a:avLst/>
          </a:prstGeom>
          <a:ln w="76200" cmpd="dbl"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A6A1DB5-5223-C480-CB22-F9B414F2AC43}"/>
              </a:ext>
            </a:extLst>
          </p:cNvPr>
          <p:cNvCxnSpPr>
            <a:cxnSpLocks/>
          </p:cNvCxnSpPr>
          <p:nvPr/>
        </p:nvCxnSpPr>
        <p:spPr>
          <a:xfrm>
            <a:off x="2992821" y="3534658"/>
            <a:ext cx="0" cy="501154"/>
          </a:xfrm>
          <a:prstGeom prst="straightConnector1">
            <a:avLst/>
          </a:prstGeom>
          <a:ln w="76200" cmpd="dbl"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E9DD8D8-760C-2798-F2FA-4B8C64056E16}"/>
              </a:ext>
            </a:extLst>
          </p:cNvPr>
          <p:cNvSpPr/>
          <p:nvPr/>
        </p:nvSpPr>
        <p:spPr>
          <a:xfrm>
            <a:off x="8268777" y="2781799"/>
            <a:ext cx="841075" cy="7528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Black Box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0085C8B-B38A-5859-8E4B-FBACBCE40AD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394" y="1938640"/>
            <a:ext cx="555429" cy="2016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950EF9B-F37C-B927-2D67-457F4AD72071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508" y="4079709"/>
            <a:ext cx="518400" cy="170057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F823A6D-F6CB-E6F4-B9BE-6D68F16F13E7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8689315" y="2280645"/>
            <a:ext cx="0" cy="501154"/>
          </a:xfrm>
          <a:prstGeom prst="straightConnector1">
            <a:avLst/>
          </a:prstGeom>
          <a:ln w="76200" cmpd="dbl"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638AB2-3437-9CCD-94D4-8DC20D4AC9B9}"/>
              </a:ext>
            </a:extLst>
          </p:cNvPr>
          <p:cNvCxnSpPr>
            <a:cxnSpLocks/>
          </p:cNvCxnSpPr>
          <p:nvPr/>
        </p:nvCxnSpPr>
        <p:spPr>
          <a:xfrm>
            <a:off x="8689314" y="3519246"/>
            <a:ext cx="0" cy="501154"/>
          </a:xfrm>
          <a:prstGeom prst="straightConnector1">
            <a:avLst/>
          </a:prstGeom>
          <a:ln w="76200" cmpd="dbl"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9F8662A-9AE0-B6FC-1C0B-F885EF0FE059}"/>
              </a:ext>
            </a:extLst>
          </p:cNvPr>
          <p:cNvCxnSpPr>
            <a:cxnSpLocks/>
            <a:stCxn id="25" idx="2"/>
            <a:endCxn id="8" idx="3"/>
          </p:cNvCxnSpPr>
          <p:nvPr/>
        </p:nvCxnSpPr>
        <p:spPr>
          <a:xfrm flipH="1">
            <a:off x="3413359" y="2546634"/>
            <a:ext cx="2682641" cy="627007"/>
          </a:xfrm>
          <a:prstGeom prst="straightConnector1">
            <a:avLst/>
          </a:prstGeom>
          <a:ln w="76200" cmpd="dbl"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399DA45-6143-4892-CD9D-E092EC0B556E}"/>
              </a:ext>
            </a:extLst>
          </p:cNvPr>
          <p:cNvCxnSpPr>
            <a:cxnSpLocks/>
            <a:stCxn id="25" idx="2"/>
            <a:endCxn id="15" idx="1"/>
          </p:cNvCxnSpPr>
          <p:nvPr/>
        </p:nvCxnSpPr>
        <p:spPr>
          <a:xfrm>
            <a:off x="6096000" y="2546634"/>
            <a:ext cx="2172777" cy="611595"/>
          </a:xfrm>
          <a:prstGeom prst="straightConnector1">
            <a:avLst/>
          </a:prstGeom>
          <a:ln w="76200" cmpd="dbl"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018E61A3-41B5-202D-EA33-C75003526DB6}"/>
              </a:ext>
            </a:extLst>
          </p:cNvPr>
          <p:cNvSpPr/>
          <p:nvPr/>
        </p:nvSpPr>
        <p:spPr>
          <a:xfrm>
            <a:off x="5163629" y="1966981"/>
            <a:ext cx="1864742" cy="57965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Shared Classical Randomness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613B124-FC81-A49C-5DA6-17C2A229B05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96" y="2557196"/>
            <a:ext cx="151771" cy="21394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CC69AD6-83F8-1783-9855-19359E87FC29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23" y="2567856"/>
            <a:ext cx="151771" cy="21394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FD8430B-7E60-0F80-2F53-6C93554AE450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630" y="2771140"/>
            <a:ext cx="458057" cy="22902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2DE647B-8472-5339-2F9B-0904A0A85B17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643" y="5633503"/>
            <a:ext cx="1744457" cy="30537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3922509-5F2E-4841-B7D6-9E89BF2EA149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804" y="5633503"/>
            <a:ext cx="1162972" cy="30537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3400BA0-D2E1-B629-1F21-E65B42C8AC4D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486" y="5633503"/>
            <a:ext cx="1117258" cy="30537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6DB33FE-4B3E-1249-6471-5065A0DA5B91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240" y="4721703"/>
            <a:ext cx="2491733" cy="424229"/>
          </a:xfrm>
          <a:prstGeom prst="rect">
            <a:avLst/>
          </a:prstGeom>
        </p:spPr>
      </p:pic>
      <p:sp>
        <p:nvSpPr>
          <p:cNvPr id="36" name="Right Brace 35">
            <a:extLst>
              <a:ext uri="{FF2B5EF4-FFF2-40B4-BE49-F238E27FC236}">
                <a16:creationId xmlns:a16="http://schemas.microsoft.com/office/drawing/2014/main" id="{B0C83AFF-3364-9E45-5C23-3FEEC90F78A1}"/>
              </a:ext>
            </a:extLst>
          </p:cNvPr>
          <p:cNvSpPr/>
          <p:nvPr/>
        </p:nvSpPr>
        <p:spPr>
          <a:xfrm rot="16200000">
            <a:off x="7441325" y="4164420"/>
            <a:ext cx="305371" cy="236154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F40815A-60FA-EEA0-2A1C-CB796D8B20C8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709" y="5584733"/>
            <a:ext cx="1093486" cy="65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1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25" grpId="0" animBg="1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5838CF0-9200-D349-9847-73DD7710FAC4}"/>
              </a:ext>
            </a:extLst>
          </p:cNvPr>
          <p:cNvSpPr txBox="1"/>
          <p:nvPr/>
        </p:nvSpPr>
        <p:spPr>
          <a:xfrm>
            <a:off x="11256264" y="795528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05CF26A-64F1-EF09-74E1-E1CF1B673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628"/>
            <a:ext cx="10515600" cy="91078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Rockwell" panose="02060603020205020403" pitchFamily="18" charset="0"/>
                <a:ea typeface="ADLaM Display" panose="020F0502020204030204" pitchFamily="2" charset="0"/>
                <a:cs typeface="ADLaM Display" panose="020F0502020204030204" pitchFamily="2" charset="0"/>
              </a:rPr>
              <a:t>Applications of hyper-entanglement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5971C1-D527-B3A0-146D-ED82FE7AA76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37" y="1135580"/>
            <a:ext cx="3347658" cy="2386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C5D431-9C1E-8CE1-236D-6940F216093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85" y="3693002"/>
            <a:ext cx="542925" cy="184785"/>
          </a:xfrm>
          <a:prstGeom prst="rect">
            <a:avLst/>
          </a:prstGeom>
        </p:spPr>
      </p:pic>
      <p:pic>
        <p:nvPicPr>
          <p:cNvPr id="11" name="Picture 10" descr="http://alsblog.files.wordpress.com/2008/09/alice22.jpg">
            <a:extLst>
              <a:ext uri="{FF2B5EF4-FFF2-40B4-BE49-F238E27FC236}">
                <a16:creationId xmlns:a16="http://schemas.microsoft.com/office/drawing/2014/main" id="{088AAE4B-5FD0-B758-0A90-6348200DA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417224" y="2237570"/>
            <a:ext cx="794622" cy="1295400"/>
          </a:xfrm>
          <a:prstGeom prst="rect">
            <a:avLst/>
          </a:prstGeom>
          <a:noFill/>
        </p:spPr>
      </p:pic>
      <p:pic>
        <p:nvPicPr>
          <p:cNvPr id="18" name="Picture 2 1" descr="http://t2.gstatic.com/images?q=tbn:ANd9GcQ3u_YAfOnfhlVNdSurHqqnAghXCw_k2zJ_EnvCpJLI9VIGuuhb">
            <a:extLst>
              <a:ext uri="{FF2B5EF4-FFF2-40B4-BE49-F238E27FC236}">
                <a16:creationId xmlns:a16="http://schemas.microsoft.com/office/drawing/2014/main" id="{93F35213-CA9A-F358-44B9-38FC07226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/>
          <a:stretch>
            <a:fillRect/>
          </a:stretch>
        </p:blipFill>
        <p:spPr bwMode="auto">
          <a:xfrm>
            <a:off x="9780684" y="2426051"/>
            <a:ext cx="744117" cy="925520"/>
          </a:xfrm>
          <a:prstGeom prst="rect">
            <a:avLst/>
          </a:prstGeom>
          <a:noFill/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3D05A97-C469-78FD-DE22-EC98BFD7034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876" y="3498411"/>
            <a:ext cx="430530" cy="180975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19BD7559-6892-7C1F-47DB-2E56C684D67A}"/>
              </a:ext>
            </a:extLst>
          </p:cNvPr>
          <p:cNvSpPr/>
          <p:nvPr/>
        </p:nvSpPr>
        <p:spPr>
          <a:xfrm>
            <a:off x="2657807" y="2502881"/>
            <a:ext cx="841075" cy="7528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Black Box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19E2C389-7D1E-8D6D-BCFF-599F00F5C97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424" y="1659722"/>
            <a:ext cx="943543" cy="229029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FB42E737-E8CE-E9B4-F49F-3E87F51B085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38" y="3800790"/>
            <a:ext cx="931200" cy="229029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616F7F5-C5B6-5BF0-1161-F022611BC055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3078345" y="2001727"/>
            <a:ext cx="0" cy="501154"/>
          </a:xfrm>
          <a:prstGeom prst="straightConnector1">
            <a:avLst/>
          </a:prstGeom>
          <a:ln w="76200" cmpd="dbl"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9227404-3C50-DCF1-CBF6-F1F035C5E2D1}"/>
              </a:ext>
            </a:extLst>
          </p:cNvPr>
          <p:cNvCxnSpPr>
            <a:cxnSpLocks/>
          </p:cNvCxnSpPr>
          <p:nvPr/>
        </p:nvCxnSpPr>
        <p:spPr>
          <a:xfrm>
            <a:off x="3078344" y="3240328"/>
            <a:ext cx="0" cy="501154"/>
          </a:xfrm>
          <a:prstGeom prst="straightConnector1">
            <a:avLst/>
          </a:prstGeom>
          <a:ln w="76200" cmpd="dbl"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A3135C49-3D3F-1534-8254-961F678E1C92}"/>
              </a:ext>
            </a:extLst>
          </p:cNvPr>
          <p:cNvSpPr/>
          <p:nvPr/>
        </p:nvSpPr>
        <p:spPr>
          <a:xfrm>
            <a:off x="8354300" y="2487469"/>
            <a:ext cx="841075" cy="7528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Black Box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5E67C64D-2A83-CE76-F93A-52D05133738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918" y="1644312"/>
            <a:ext cx="932571" cy="229029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B5F06D39-B057-8C9F-19D0-4F089C9FE43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31" y="3785379"/>
            <a:ext cx="906514" cy="229029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335F198-7207-655B-E5C8-2220B8367628}"/>
              </a:ext>
            </a:extLst>
          </p:cNvPr>
          <p:cNvCxnSpPr>
            <a:cxnSpLocks/>
            <a:endCxn id="40" idx="0"/>
          </p:cNvCxnSpPr>
          <p:nvPr/>
        </p:nvCxnSpPr>
        <p:spPr>
          <a:xfrm>
            <a:off x="8774838" y="1986315"/>
            <a:ext cx="0" cy="501154"/>
          </a:xfrm>
          <a:prstGeom prst="straightConnector1">
            <a:avLst/>
          </a:prstGeom>
          <a:ln w="76200" cmpd="dbl"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F2ED5F2-1118-5B8D-E3C2-94B3084DB941}"/>
              </a:ext>
            </a:extLst>
          </p:cNvPr>
          <p:cNvCxnSpPr>
            <a:cxnSpLocks/>
          </p:cNvCxnSpPr>
          <p:nvPr/>
        </p:nvCxnSpPr>
        <p:spPr>
          <a:xfrm>
            <a:off x="8774837" y="3224916"/>
            <a:ext cx="0" cy="501154"/>
          </a:xfrm>
          <a:prstGeom prst="straightConnector1">
            <a:avLst/>
          </a:prstGeom>
          <a:ln w="76200" cmpd="dbl"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3527B4F-6F5D-4D17-8F78-6C9F82C8ACEC}"/>
              </a:ext>
            </a:extLst>
          </p:cNvPr>
          <p:cNvCxnSpPr>
            <a:cxnSpLocks/>
            <a:stCxn id="47" idx="2"/>
            <a:endCxn id="31" idx="3"/>
          </p:cNvCxnSpPr>
          <p:nvPr/>
        </p:nvCxnSpPr>
        <p:spPr>
          <a:xfrm flipH="1">
            <a:off x="3498882" y="2252304"/>
            <a:ext cx="2682641" cy="627007"/>
          </a:xfrm>
          <a:prstGeom prst="straightConnector1">
            <a:avLst/>
          </a:prstGeom>
          <a:ln w="76200" cmpd="dbl"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1F4D114-69FE-7896-638F-E064F0310AFE}"/>
              </a:ext>
            </a:extLst>
          </p:cNvPr>
          <p:cNvCxnSpPr>
            <a:cxnSpLocks/>
            <a:stCxn id="47" idx="2"/>
            <a:endCxn id="40" idx="1"/>
          </p:cNvCxnSpPr>
          <p:nvPr/>
        </p:nvCxnSpPr>
        <p:spPr>
          <a:xfrm>
            <a:off x="6181523" y="2252304"/>
            <a:ext cx="2172777" cy="611595"/>
          </a:xfrm>
          <a:prstGeom prst="straightConnector1">
            <a:avLst/>
          </a:prstGeom>
          <a:ln w="76200" cmpd="dbl"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99323152-6BBF-9E66-E37D-5191E1E86870}"/>
              </a:ext>
            </a:extLst>
          </p:cNvPr>
          <p:cNvSpPr/>
          <p:nvPr/>
        </p:nvSpPr>
        <p:spPr>
          <a:xfrm>
            <a:off x="5249152" y="1672651"/>
            <a:ext cx="1864742" cy="57965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Shared Classical Randomness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79EA9D68-7810-46B3-E746-47DA32260F0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519" y="2262866"/>
            <a:ext cx="151771" cy="21394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F8DA7EF-7E36-ECCC-28EF-89BA89D09472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546" y="2273526"/>
            <a:ext cx="151771" cy="213943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892E123B-363C-E68C-AC71-031B9DA98227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153" y="2476810"/>
            <a:ext cx="458057" cy="22902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F7ECDB4-8477-E7EF-4079-AD1E934BFA63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35" y="4494613"/>
            <a:ext cx="5079771" cy="20434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AC3AD75D-3443-D935-FD0A-2124AF783820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35" y="5091434"/>
            <a:ext cx="9431314" cy="207086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78762F1-B908-D0B5-0BBB-F67845EADC61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005" y="5784001"/>
            <a:ext cx="6861714" cy="254476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5ACD8A08-A90B-3F5E-4939-1BF2D9BBC18D}"/>
              </a:ext>
            </a:extLst>
          </p:cNvPr>
          <p:cNvSpPr/>
          <p:nvPr/>
        </p:nvSpPr>
        <p:spPr>
          <a:xfrm>
            <a:off x="2785482" y="5616129"/>
            <a:ext cx="7135235" cy="6411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92063F2-8D3A-D641-701C-3B81F300957F}"/>
              </a:ext>
            </a:extLst>
          </p:cNvPr>
          <p:cNvSpPr txBox="1"/>
          <p:nvPr/>
        </p:nvSpPr>
        <p:spPr>
          <a:xfrm>
            <a:off x="347731" y="6511978"/>
            <a:ext cx="38331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0" i="0">
                <a:solidFill>
                  <a:srgbClr val="202122"/>
                </a:solidFill>
                <a:effectLst/>
              </a:rPr>
              <a:t>J.F. </a:t>
            </a:r>
            <a:r>
              <a:rPr lang="en-US" sz="1050" b="0" i="0" err="1">
                <a:solidFill>
                  <a:srgbClr val="202122"/>
                </a:solidFill>
                <a:effectLst/>
              </a:rPr>
              <a:t>Clauser</a:t>
            </a:r>
            <a:r>
              <a:rPr lang="en-US" sz="1050" b="0" i="0">
                <a:solidFill>
                  <a:srgbClr val="202122"/>
                </a:solidFill>
                <a:effectLst/>
              </a:rPr>
              <a:t>; M.A. Horne; A. </a:t>
            </a:r>
            <a:r>
              <a:rPr lang="en-US" sz="1050" b="0" i="0" err="1">
                <a:solidFill>
                  <a:srgbClr val="202122"/>
                </a:solidFill>
                <a:effectLst/>
              </a:rPr>
              <a:t>Shimony</a:t>
            </a:r>
            <a:r>
              <a:rPr lang="en-US" sz="1050" b="0" i="0">
                <a:solidFill>
                  <a:srgbClr val="202122"/>
                </a:solidFill>
                <a:effectLst/>
              </a:rPr>
              <a:t>; R.A. Holt, PRL </a:t>
            </a:r>
            <a:r>
              <a:rPr lang="en-US" sz="1050" b="1" i="0">
                <a:solidFill>
                  <a:srgbClr val="202122"/>
                </a:solidFill>
                <a:effectLst/>
              </a:rPr>
              <a:t>23</a:t>
            </a:r>
            <a:r>
              <a:rPr lang="en-US" sz="1050" b="0" i="0">
                <a:solidFill>
                  <a:srgbClr val="202122"/>
                </a:solidFill>
                <a:effectLst/>
              </a:rPr>
              <a:t>, 880 (1969)</a:t>
            </a:r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418867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3ED28-B74E-DC9C-5B46-DE755A83F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628"/>
            <a:ext cx="10515600" cy="91078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Rockwell" panose="02060603020205020403" pitchFamily="18" charset="0"/>
                <a:ea typeface="ADLaM Display" panose="020F0502020204030204" pitchFamily="2" charset="0"/>
                <a:cs typeface="ADLaM Display" panose="020F0502020204030204" pitchFamily="2" charset="0"/>
              </a:rPr>
              <a:t>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40F27E-ED2A-C194-A0D1-46A2F1491D63}"/>
              </a:ext>
            </a:extLst>
          </p:cNvPr>
          <p:cNvSpPr txBox="1"/>
          <p:nvPr/>
        </p:nvSpPr>
        <p:spPr>
          <a:xfrm>
            <a:off x="1476979" y="1414020"/>
            <a:ext cx="9238042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/>
              <a:t>Introduce </a:t>
            </a:r>
            <a:r>
              <a:rPr lang="en-US" sz="2400" dirty="0">
                <a:solidFill>
                  <a:srgbClr val="FF0000"/>
                </a:solidFill>
              </a:rPr>
              <a:t>quantum multiplexing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/>
              <a:t>Describe some applications (prior work and future A-QNET directions)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/>
              <a:t>Introduce </a:t>
            </a:r>
            <a:r>
              <a:rPr lang="en-US" sz="2400" dirty="0">
                <a:solidFill>
                  <a:srgbClr val="FF0000"/>
                </a:solidFill>
              </a:rPr>
              <a:t>hyper-entanglement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/>
              <a:t>Describe some applications (prior work and future A-QNET directions)</a:t>
            </a:r>
          </a:p>
          <a:p>
            <a:pPr marL="342900" indent="-342900"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6094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5838CF0-9200-D349-9847-73DD7710FAC4}"/>
              </a:ext>
            </a:extLst>
          </p:cNvPr>
          <p:cNvSpPr txBox="1"/>
          <p:nvPr/>
        </p:nvSpPr>
        <p:spPr>
          <a:xfrm>
            <a:off x="11256264" y="795528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05CF26A-64F1-EF09-74E1-E1CF1B673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628"/>
            <a:ext cx="10515600" cy="91078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Rockwell" panose="02060603020205020403" pitchFamily="18" charset="0"/>
                <a:ea typeface="ADLaM Display" panose="020F0502020204030204" pitchFamily="2" charset="0"/>
                <a:cs typeface="ADLaM Display" panose="020F0502020204030204" pitchFamily="2" charset="0"/>
              </a:rPr>
              <a:t>Applications of hyper-entanglement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5971C1-D527-B3A0-146D-ED82FE7AA76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37" y="1135580"/>
            <a:ext cx="3347658" cy="2386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C5D431-9C1E-8CE1-236D-6940F216093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85" y="3693002"/>
            <a:ext cx="542925" cy="184785"/>
          </a:xfrm>
          <a:prstGeom prst="rect">
            <a:avLst/>
          </a:prstGeom>
        </p:spPr>
      </p:pic>
      <p:pic>
        <p:nvPicPr>
          <p:cNvPr id="11" name="Picture 10" descr="http://alsblog.files.wordpress.com/2008/09/alice22.jpg">
            <a:extLst>
              <a:ext uri="{FF2B5EF4-FFF2-40B4-BE49-F238E27FC236}">
                <a16:creationId xmlns:a16="http://schemas.microsoft.com/office/drawing/2014/main" id="{088AAE4B-5FD0-B758-0A90-6348200DA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417224" y="2237570"/>
            <a:ext cx="794622" cy="1295400"/>
          </a:xfrm>
          <a:prstGeom prst="rect">
            <a:avLst/>
          </a:prstGeom>
          <a:noFill/>
        </p:spPr>
      </p:pic>
      <p:pic>
        <p:nvPicPr>
          <p:cNvPr id="18" name="Picture 2 1" descr="http://t2.gstatic.com/images?q=tbn:ANd9GcQ3u_YAfOnfhlVNdSurHqqnAghXCw_k2zJ_EnvCpJLI9VIGuuhb">
            <a:extLst>
              <a:ext uri="{FF2B5EF4-FFF2-40B4-BE49-F238E27FC236}">
                <a16:creationId xmlns:a16="http://schemas.microsoft.com/office/drawing/2014/main" id="{93F35213-CA9A-F358-44B9-38FC07226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/>
          <a:stretch>
            <a:fillRect/>
          </a:stretch>
        </p:blipFill>
        <p:spPr bwMode="auto">
          <a:xfrm>
            <a:off x="9780684" y="2426051"/>
            <a:ext cx="744117" cy="925520"/>
          </a:xfrm>
          <a:prstGeom prst="rect">
            <a:avLst/>
          </a:prstGeom>
          <a:noFill/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3D05A97-C469-78FD-DE22-EC98BFD7034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876" y="3498411"/>
            <a:ext cx="430530" cy="180975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19BD7559-6892-7C1F-47DB-2E56C684D67A}"/>
              </a:ext>
            </a:extLst>
          </p:cNvPr>
          <p:cNvSpPr/>
          <p:nvPr/>
        </p:nvSpPr>
        <p:spPr>
          <a:xfrm>
            <a:off x="2657807" y="2502881"/>
            <a:ext cx="841075" cy="7528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Black Box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F8005A-AAAF-F5E6-F6E3-080C635422B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424" y="1659723"/>
            <a:ext cx="1372800" cy="229029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FB42E737-E8CE-E9B4-F49F-3E87F51B085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38" y="3800790"/>
            <a:ext cx="931200" cy="229029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616F7F5-C5B6-5BF0-1161-F022611BC055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3078345" y="2001727"/>
            <a:ext cx="0" cy="501154"/>
          </a:xfrm>
          <a:prstGeom prst="straightConnector1">
            <a:avLst/>
          </a:prstGeom>
          <a:ln w="76200" cmpd="dbl"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9227404-3C50-DCF1-CBF6-F1F035C5E2D1}"/>
              </a:ext>
            </a:extLst>
          </p:cNvPr>
          <p:cNvCxnSpPr>
            <a:cxnSpLocks/>
          </p:cNvCxnSpPr>
          <p:nvPr/>
        </p:nvCxnSpPr>
        <p:spPr>
          <a:xfrm>
            <a:off x="3078344" y="3240328"/>
            <a:ext cx="0" cy="501154"/>
          </a:xfrm>
          <a:prstGeom prst="straightConnector1">
            <a:avLst/>
          </a:prstGeom>
          <a:ln w="76200" cmpd="dbl"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A3135C49-3D3F-1534-8254-961F678E1C92}"/>
              </a:ext>
            </a:extLst>
          </p:cNvPr>
          <p:cNvSpPr/>
          <p:nvPr/>
        </p:nvSpPr>
        <p:spPr>
          <a:xfrm>
            <a:off x="8354300" y="2487469"/>
            <a:ext cx="841075" cy="7528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Black Box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4015E0-A9AD-F4E7-A950-D32A96717D0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918" y="1644313"/>
            <a:ext cx="1363200" cy="229029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B5F06D39-B057-8C9F-19D0-4F089C9FE43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31" y="3785379"/>
            <a:ext cx="906514" cy="229029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335F198-7207-655B-E5C8-2220B8367628}"/>
              </a:ext>
            </a:extLst>
          </p:cNvPr>
          <p:cNvCxnSpPr>
            <a:cxnSpLocks/>
            <a:endCxn id="40" idx="0"/>
          </p:cNvCxnSpPr>
          <p:nvPr/>
        </p:nvCxnSpPr>
        <p:spPr>
          <a:xfrm>
            <a:off x="8774838" y="1986315"/>
            <a:ext cx="0" cy="501154"/>
          </a:xfrm>
          <a:prstGeom prst="straightConnector1">
            <a:avLst/>
          </a:prstGeom>
          <a:ln w="76200" cmpd="dbl"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F2ED5F2-1118-5B8D-E3C2-94B3084DB941}"/>
              </a:ext>
            </a:extLst>
          </p:cNvPr>
          <p:cNvCxnSpPr>
            <a:cxnSpLocks/>
          </p:cNvCxnSpPr>
          <p:nvPr/>
        </p:nvCxnSpPr>
        <p:spPr>
          <a:xfrm>
            <a:off x="8774837" y="3224916"/>
            <a:ext cx="0" cy="501154"/>
          </a:xfrm>
          <a:prstGeom prst="straightConnector1">
            <a:avLst/>
          </a:prstGeom>
          <a:ln w="76200" cmpd="dbl"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3527B4F-6F5D-4D17-8F78-6C9F82C8ACEC}"/>
              </a:ext>
            </a:extLst>
          </p:cNvPr>
          <p:cNvCxnSpPr>
            <a:cxnSpLocks/>
            <a:stCxn id="47" idx="2"/>
            <a:endCxn id="31" idx="3"/>
          </p:cNvCxnSpPr>
          <p:nvPr/>
        </p:nvCxnSpPr>
        <p:spPr>
          <a:xfrm flipH="1">
            <a:off x="3498882" y="2252304"/>
            <a:ext cx="2682641" cy="627007"/>
          </a:xfrm>
          <a:prstGeom prst="straightConnector1">
            <a:avLst/>
          </a:prstGeom>
          <a:ln w="76200" cmpd="dbl"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1F4D114-69FE-7896-638F-E064F0310AFE}"/>
              </a:ext>
            </a:extLst>
          </p:cNvPr>
          <p:cNvCxnSpPr>
            <a:cxnSpLocks/>
            <a:stCxn id="47" idx="2"/>
            <a:endCxn id="40" idx="1"/>
          </p:cNvCxnSpPr>
          <p:nvPr/>
        </p:nvCxnSpPr>
        <p:spPr>
          <a:xfrm>
            <a:off x="6181523" y="2252304"/>
            <a:ext cx="2172777" cy="611595"/>
          </a:xfrm>
          <a:prstGeom prst="straightConnector1">
            <a:avLst/>
          </a:prstGeom>
          <a:ln w="76200" cmpd="dbl"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99323152-6BBF-9E66-E37D-5191E1E86870}"/>
              </a:ext>
            </a:extLst>
          </p:cNvPr>
          <p:cNvSpPr/>
          <p:nvPr/>
        </p:nvSpPr>
        <p:spPr>
          <a:xfrm>
            <a:off x="5249152" y="1672651"/>
            <a:ext cx="1864742" cy="57965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Shared Classical Randomness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79EA9D68-7810-46B3-E746-47DA32260F0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519" y="2262866"/>
            <a:ext cx="151771" cy="21394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F8DA7EF-7E36-ECCC-28EF-89BA89D09472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546" y="2273526"/>
            <a:ext cx="151771" cy="213943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892E123B-363C-E68C-AC71-031B9DA98227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153" y="2476810"/>
            <a:ext cx="458057" cy="2290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804770-71F4-A1D5-2309-E912E3225700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2" y="4647549"/>
            <a:ext cx="7869255" cy="4827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3B47B0-BC4C-EFF3-2231-11075BDD6FA2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2" y="5613834"/>
            <a:ext cx="10051199" cy="20708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D6E278C-4BFB-D34D-750B-BF5905B76D98}"/>
              </a:ext>
            </a:extLst>
          </p:cNvPr>
          <p:cNvSpPr/>
          <p:nvPr/>
        </p:nvSpPr>
        <p:spPr>
          <a:xfrm>
            <a:off x="2804146" y="1445636"/>
            <a:ext cx="1783373" cy="6270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666C9BE-62AA-597F-DBB0-71E2CDD148FB}"/>
              </a:ext>
            </a:extLst>
          </p:cNvPr>
          <p:cNvSpPr/>
          <p:nvPr/>
        </p:nvSpPr>
        <p:spPr>
          <a:xfrm>
            <a:off x="8496167" y="1421106"/>
            <a:ext cx="1783373" cy="6270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7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5838CF0-9200-D349-9847-73DD7710FAC4}"/>
              </a:ext>
            </a:extLst>
          </p:cNvPr>
          <p:cNvSpPr txBox="1"/>
          <p:nvPr/>
        </p:nvSpPr>
        <p:spPr>
          <a:xfrm>
            <a:off x="11256264" y="795528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05CF26A-64F1-EF09-74E1-E1CF1B673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628"/>
            <a:ext cx="10515600" cy="91078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Rockwell" panose="02060603020205020403" pitchFamily="18" charset="0"/>
                <a:ea typeface="ADLaM Display" panose="020F0502020204030204" pitchFamily="2" charset="0"/>
                <a:cs typeface="ADLaM Display" panose="020F0502020204030204" pitchFamily="2" charset="0"/>
              </a:rPr>
              <a:t>Applications of hyper-entanglement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5971C1-D527-B3A0-146D-ED82FE7AA76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37" y="1135580"/>
            <a:ext cx="3347658" cy="2386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7982A6-04C2-07FD-D220-9C25697CC2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2131" y="1303143"/>
            <a:ext cx="5210856" cy="42517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87EEE0-8917-BED1-776D-8A7445974BD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251" y="1894338"/>
            <a:ext cx="3258514" cy="2729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7422131-11ED-145E-58DD-EC0149742F5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37" y="2646270"/>
            <a:ext cx="4642285" cy="47451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E409F05-3544-367A-E881-4AAD38B9C60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38" y="3700281"/>
            <a:ext cx="5386969" cy="76388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EFB846E-DA01-B059-EAD6-85FD0EE2EB40}"/>
              </a:ext>
            </a:extLst>
          </p:cNvPr>
          <p:cNvSpPr txBox="1"/>
          <p:nvPr/>
        </p:nvSpPr>
        <p:spPr>
          <a:xfrm>
            <a:off x="8060536" y="6258020"/>
            <a:ext cx="27802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Zeitler </a:t>
            </a:r>
            <a:r>
              <a:rPr lang="en-US" sz="1000" i="1" dirty="0"/>
              <a:t>et al.</a:t>
            </a:r>
            <a:r>
              <a:rPr lang="en-US" sz="1000" dirty="0"/>
              <a:t> PR Applied, </a:t>
            </a:r>
            <a:r>
              <a:rPr lang="en-US" sz="1000" b="1" dirty="0"/>
              <a:t>18 </a:t>
            </a:r>
            <a:r>
              <a:rPr lang="en-US" sz="1000" dirty="0"/>
              <a:t>054025 (2022).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C08C80F-EF79-CA0D-F717-D0625688184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46" y="5077722"/>
            <a:ext cx="1910400" cy="207086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D2D12EF-5020-2718-03B1-588D5393AB83}"/>
              </a:ext>
            </a:extLst>
          </p:cNvPr>
          <p:cNvSpPr/>
          <p:nvPr/>
        </p:nvSpPr>
        <p:spPr>
          <a:xfrm>
            <a:off x="478092" y="4870376"/>
            <a:ext cx="5844039" cy="1620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085FF16-AA2A-DA38-F775-216BE315EC7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76" y="5554857"/>
            <a:ext cx="4579203" cy="48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47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icture 195">
            <a:extLst>
              <a:ext uri="{FF2B5EF4-FFF2-40B4-BE49-F238E27FC236}">
                <a16:creationId xmlns:a16="http://schemas.microsoft.com/office/drawing/2014/main" id="{D1068CCD-2833-44E5-8DFB-03F59CA5E0B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25" y="3989766"/>
            <a:ext cx="6925713" cy="23009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C0D2C9D4-5F2F-48AD-9AD4-900B3E8CC00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8" y="2758755"/>
            <a:ext cx="1276343" cy="318171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5B1DFE99-AFF9-4E3E-AA61-0FBAAC6F58F6}"/>
              </a:ext>
            </a:extLst>
          </p:cNvPr>
          <p:cNvPicPr>
            <a:picLocks noChangeAspect="1"/>
          </p:cNvPicPr>
          <p:nvPr/>
        </p:nvPicPr>
        <p:blipFill>
          <a:blip r:embed="rId3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7953" y="1349008"/>
            <a:ext cx="3540137" cy="158978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724CBBC-F622-2D71-9E15-EFFE8B43D508}"/>
              </a:ext>
            </a:extLst>
          </p:cNvPr>
          <p:cNvGrpSpPr/>
          <p:nvPr/>
        </p:nvGrpSpPr>
        <p:grpSpPr>
          <a:xfrm>
            <a:off x="423842" y="1770115"/>
            <a:ext cx="7515415" cy="1349100"/>
            <a:chOff x="423842" y="1770115"/>
            <a:chExt cx="7515415" cy="13491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2369101-6C38-4AB5-A982-9D72DF8621E9}"/>
                </a:ext>
              </a:extLst>
            </p:cNvPr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025" y="1770115"/>
              <a:ext cx="6715428" cy="227048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33D6DC8-60CA-4580-A283-D4585B9FBA0E}"/>
                </a:ext>
              </a:extLst>
            </p:cNvPr>
            <p:cNvGrpSpPr/>
            <p:nvPr/>
          </p:nvGrpSpPr>
          <p:grpSpPr>
            <a:xfrm>
              <a:off x="1698087" y="2176291"/>
              <a:ext cx="860478" cy="815056"/>
              <a:chOff x="1119430" y="1245805"/>
              <a:chExt cx="860478" cy="815056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588313AB-F2FC-4BA7-B372-8F1CE4C726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19431" y="1253240"/>
                <a:ext cx="430239" cy="431857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971E770-9F14-4E41-B4A2-5CC01B7BC8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19430" y="1629004"/>
                <a:ext cx="430239" cy="431857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B81F7D16-1A03-49CC-81C6-3C301244FA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549669" y="1245805"/>
                <a:ext cx="430239" cy="431857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DBE27DD0-E1E8-4310-9E0F-337A986594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549668" y="1616987"/>
                <a:ext cx="430239" cy="431857"/>
              </a:xfrm>
              <a:prstGeom prst="rect">
                <a:avLst/>
              </a:prstGeom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2906CBF-2206-4AFD-9183-34B4E4527363}"/>
                </a:ext>
              </a:extLst>
            </p:cNvPr>
            <p:cNvSpPr/>
            <p:nvPr/>
          </p:nvSpPr>
          <p:spPr>
            <a:xfrm>
              <a:off x="2904875" y="2348652"/>
              <a:ext cx="840453" cy="4510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CA264D7-9EDE-434F-ADD1-DFFB03E84698}"/>
                </a:ext>
              </a:extLst>
            </p:cNvPr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3675" y="2490934"/>
              <a:ext cx="503467" cy="138971"/>
            </a:xfrm>
            <a:prstGeom prst="rect">
              <a:avLst/>
            </a:prstGeom>
          </p:spPr>
        </p:pic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8E61075-3844-47A0-B14F-BCD5E0D97027}"/>
                </a:ext>
              </a:extLst>
            </p:cNvPr>
            <p:cNvCxnSpPr>
              <a:cxnSpLocks/>
            </p:cNvCxnSpPr>
            <p:nvPr/>
          </p:nvCxnSpPr>
          <p:spPr>
            <a:xfrm>
              <a:off x="3745328" y="2720493"/>
              <a:ext cx="1361375" cy="0"/>
            </a:xfrm>
            <a:prstGeom prst="line">
              <a:avLst/>
            </a:prstGeom>
            <a:ln w="19050">
              <a:headEnd type="oval"/>
              <a:tailEnd type="oval"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BA03152-399A-4688-8D70-D18AEE8A6F2A}"/>
                </a:ext>
              </a:extLst>
            </p:cNvPr>
            <p:cNvCxnSpPr>
              <a:cxnSpLocks/>
            </p:cNvCxnSpPr>
            <p:nvPr/>
          </p:nvCxnSpPr>
          <p:spPr>
            <a:xfrm>
              <a:off x="3745328" y="2429128"/>
              <a:ext cx="1351948" cy="0"/>
            </a:xfrm>
            <a:prstGeom prst="line">
              <a:avLst/>
            </a:prstGeom>
            <a:ln w="19050">
              <a:headEnd type="oval"/>
              <a:tailEnd type="oval"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Right Bracket 31">
              <a:extLst>
                <a:ext uri="{FF2B5EF4-FFF2-40B4-BE49-F238E27FC236}">
                  <a16:creationId xmlns:a16="http://schemas.microsoft.com/office/drawing/2014/main" id="{6D3090E8-226A-4A5D-85B6-BCF775050B87}"/>
                </a:ext>
              </a:extLst>
            </p:cNvPr>
            <p:cNvSpPr/>
            <p:nvPr/>
          </p:nvSpPr>
          <p:spPr>
            <a:xfrm>
              <a:off x="2583613" y="2174158"/>
              <a:ext cx="45719" cy="819323"/>
            </a:xfrm>
            <a:prstGeom prst="rightBracket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3B82090-664A-4307-A47D-47351A8FE785}"/>
                </a:ext>
              </a:extLst>
            </p:cNvPr>
            <p:cNvCxnSpPr>
              <a:cxnSpLocks/>
            </p:cNvCxnSpPr>
            <p:nvPr/>
          </p:nvCxnSpPr>
          <p:spPr>
            <a:xfrm>
              <a:off x="2627453" y="2404464"/>
              <a:ext cx="277422" cy="0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057575F-62FC-450C-98ED-F7D860994295}"/>
                </a:ext>
              </a:extLst>
            </p:cNvPr>
            <p:cNvCxnSpPr>
              <a:cxnSpLocks/>
            </p:cNvCxnSpPr>
            <p:nvPr/>
          </p:nvCxnSpPr>
          <p:spPr>
            <a:xfrm>
              <a:off x="2627453" y="2512740"/>
              <a:ext cx="277422" cy="0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CED1080-297C-46B1-9DEB-BBC515094883}"/>
                </a:ext>
              </a:extLst>
            </p:cNvPr>
            <p:cNvCxnSpPr>
              <a:cxnSpLocks/>
            </p:cNvCxnSpPr>
            <p:nvPr/>
          </p:nvCxnSpPr>
          <p:spPr>
            <a:xfrm>
              <a:off x="2627453" y="2628418"/>
              <a:ext cx="277422" cy="0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0E23266-3309-4E52-BAD0-808AD5BAA492}"/>
                </a:ext>
              </a:extLst>
            </p:cNvPr>
            <p:cNvCxnSpPr>
              <a:cxnSpLocks/>
            </p:cNvCxnSpPr>
            <p:nvPr/>
          </p:nvCxnSpPr>
          <p:spPr>
            <a:xfrm>
              <a:off x="2627453" y="2726547"/>
              <a:ext cx="277422" cy="0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2CF2035-FD96-487E-BF01-97FF58CEFF89}"/>
                </a:ext>
              </a:extLst>
            </p:cNvPr>
            <p:cNvSpPr/>
            <p:nvPr/>
          </p:nvSpPr>
          <p:spPr>
            <a:xfrm>
              <a:off x="5097276" y="2283148"/>
              <a:ext cx="840453" cy="2437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C016E35C-EA16-41F0-8971-C9F47DFC0203}"/>
                </a:ext>
              </a:extLst>
            </p:cNvPr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2339" y="2348652"/>
              <a:ext cx="491276" cy="136533"/>
            </a:xfrm>
            <a:prstGeom prst="rect">
              <a:avLst/>
            </a:prstGeom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30F1D6E-4731-408D-A4E9-D9D26F01B717}"/>
                </a:ext>
              </a:extLst>
            </p:cNvPr>
            <p:cNvSpPr/>
            <p:nvPr/>
          </p:nvSpPr>
          <p:spPr>
            <a:xfrm>
              <a:off x="5097276" y="2615088"/>
              <a:ext cx="840453" cy="2437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E26E229-047C-4BDB-A0AE-99BD99AC6BB8}"/>
                </a:ext>
              </a:extLst>
            </p:cNvPr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2339" y="2680592"/>
              <a:ext cx="491276" cy="136533"/>
            </a:xfrm>
            <a:prstGeom prst="rect">
              <a:avLst/>
            </a:prstGeom>
          </p:spPr>
        </p:pic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FC82284-790F-45CF-BEC4-42DAFBEEFD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37729" y="2126674"/>
              <a:ext cx="1184216" cy="221980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877B013-108D-4476-AF34-E0937C622A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37729" y="2436800"/>
              <a:ext cx="1184216" cy="25718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09D761A-D0B5-401D-B8FA-A58055E67812}"/>
                </a:ext>
              </a:extLst>
            </p:cNvPr>
            <p:cNvCxnSpPr>
              <a:cxnSpLocks/>
            </p:cNvCxnSpPr>
            <p:nvPr/>
          </p:nvCxnSpPr>
          <p:spPr>
            <a:xfrm>
              <a:off x="5937729" y="2681512"/>
              <a:ext cx="1184215" cy="71675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8A15CFA-D2D6-4EF9-9D16-A32710EB626D}"/>
                </a:ext>
              </a:extLst>
            </p:cNvPr>
            <p:cNvCxnSpPr>
              <a:cxnSpLocks/>
            </p:cNvCxnSpPr>
            <p:nvPr/>
          </p:nvCxnSpPr>
          <p:spPr>
            <a:xfrm>
              <a:off x="5937729" y="2813275"/>
              <a:ext cx="1184215" cy="219658"/>
            </a:xfrm>
            <a:prstGeom prst="line">
              <a:avLst/>
            </a:prstGeom>
            <a:ln>
              <a:headEnd type="oval"/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81D4EA5B-FE37-4317-BA62-7F162B94F844}"/>
                </a:ext>
              </a:extLst>
            </p:cNvPr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42" y="2359528"/>
              <a:ext cx="966095" cy="281905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B1F2B01C-EBE7-4E5A-BEAF-0DA738E9C7A9}"/>
                </a:ext>
              </a:extLst>
            </p:cNvPr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8235" y="2088586"/>
              <a:ext cx="323657" cy="110629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0886E81D-5964-405B-8E71-3ACBA91272D1}"/>
                </a:ext>
              </a:extLst>
            </p:cNvPr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3813" y="2014095"/>
              <a:ext cx="188800" cy="190933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ACDE3E43-4694-4E8D-A864-5D0A2FA6C497}"/>
                </a:ext>
              </a:extLst>
            </p:cNvPr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944" y="2400178"/>
              <a:ext cx="258743" cy="106972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84AE2A3C-C3B3-4AD3-9916-ED54662BEFDF}"/>
                </a:ext>
              </a:extLst>
            </p:cNvPr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521" y="2325687"/>
              <a:ext cx="192000" cy="186666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C425AC8F-47A1-478F-8FA8-7CFE6FA82022}"/>
                </a:ext>
              </a:extLst>
            </p:cNvPr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1143" y="2694125"/>
              <a:ext cx="468114" cy="110629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697F97BB-2029-4E20-88A5-00FEBAB114F6}"/>
                </a:ext>
              </a:extLst>
            </p:cNvPr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721" y="2619634"/>
              <a:ext cx="192000" cy="189866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F8BB1AF0-92BE-4173-A493-589591EE05F1}"/>
                </a:ext>
              </a:extLst>
            </p:cNvPr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34" y="3007040"/>
              <a:ext cx="385828" cy="106972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662B35E0-2163-4CD4-8FEC-779F607D1DDE}"/>
                </a:ext>
              </a:extLst>
            </p:cNvPr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2712" y="2932549"/>
              <a:ext cx="198400" cy="186666"/>
            </a:xfrm>
            <a:prstGeom prst="rect">
              <a:avLst/>
            </a:prstGeom>
          </p:spPr>
        </p:pic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65961BFB-183A-4F55-BD19-63665EE6E914}"/>
              </a:ext>
            </a:extLst>
          </p:cNvPr>
          <p:cNvSpPr txBox="1"/>
          <p:nvPr/>
        </p:nvSpPr>
        <p:spPr>
          <a:xfrm>
            <a:off x="9597453" y="3121991"/>
            <a:ext cx="24164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Kim </a:t>
            </a:r>
            <a:r>
              <a:rPr lang="en-US" sz="1000" i="1" dirty="0"/>
              <a:t>et al.</a:t>
            </a:r>
            <a:r>
              <a:rPr lang="en-US" sz="1000" dirty="0"/>
              <a:t> IEEE Comm Lett, 2886016 (2018)</a:t>
            </a:r>
            <a:endParaRPr lang="en-US" dirty="0"/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A6E3FCDA-03DD-4775-871A-B42542E73A8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355" y="2949858"/>
            <a:ext cx="2020267" cy="161067"/>
          </a:xfrm>
          <a:prstGeom prst="rect">
            <a:avLst/>
          </a:prstGeom>
        </p:spPr>
      </p:pic>
      <p:sp>
        <p:nvSpPr>
          <p:cNvPr id="118" name="Rectangle 117">
            <a:extLst>
              <a:ext uri="{FF2B5EF4-FFF2-40B4-BE49-F238E27FC236}">
                <a16:creationId xmlns:a16="http://schemas.microsoft.com/office/drawing/2014/main" id="{664B0C75-7190-4E8F-8019-1D4442448B6D}"/>
              </a:ext>
            </a:extLst>
          </p:cNvPr>
          <p:cNvSpPr/>
          <p:nvPr/>
        </p:nvSpPr>
        <p:spPr>
          <a:xfrm flipV="1">
            <a:off x="2726687" y="4614463"/>
            <a:ext cx="840453" cy="2437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>
            <a:extLst>
              <a:ext uri="{FF2B5EF4-FFF2-40B4-BE49-F238E27FC236}">
                <a16:creationId xmlns:a16="http://schemas.microsoft.com/office/drawing/2014/main" id="{81F0DEA8-B963-4326-A911-71E1AEC3121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276" y="4668093"/>
            <a:ext cx="492495" cy="136533"/>
          </a:xfrm>
          <a:prstGeom prst="rect">
            <a:avLst/>
          </a:prstGeom>
        </p:spPr>
      </p:pic>
      <p:sp>
        <p:nvSpPr>
          <p:cNvPr id="120" name="Rectangle 119">
            <a:extLst>
              <a:ext uri="{FF2B5EF4-FFF2-40B4-BE49-F238E27FC236}">
                <a16:creationId xmlns:a16="http://schemas.microsoft.com/office/drawing/2014/main" id="{2977B537-EB3F-416C-A965-6D2A3C6D13B1}"/>
              </a:ext>
            </a:extLst>
          </p:cNvPr>
          <p:cNvSpPr/>
          <p:nvPr/>
        </p:nvSpPr>
        <p:spPr>
          <a:xfrm flipV="1">
            <a:off x="2726687" y="4964704"/>
            <a:ext cx="840453" cy="2437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D775263E-7E21-41A6-AFB8-DDCDBEB1AB2F}"/>
              </a:ext>
            </a:extLst>
          </p:cNvPr>
          <p:cNvCxnSpPr>
            <a:cxnSpLocks/>
          </p:cNvCxnSpPr>
          <p:nvPr/>
        </p:nvCxnSpPr>
        <p:spPr>
          <a:xfrm>
            <a:off x="1542472" y="4457561"/>
            <a:ext cx="1184216" cy="221980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ADDB70BE-2A01-4FF4-94FE-57ECF867865A}"/>
              </a:ext>
            </a:extLst>
          </p:cNvPr>
          <p:cNvCxnSpPr>
            <a:cxnSpLocks/>
          </p:cNvCxnSpPr>
          <p:nvPr/>
        </p:nvCxnSpPr>
        <p:spPr>
          <a:xfrm>
            <a:off x="1542472" y="4767687"/>
            <a:ext cx="1184216" cy="25718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D82B9ED6-F665-40B2-90B1-B3E776613CE7}"/>
              </a:ext>
            </a:extLst>
          </p:cNvPr>
          <p:cNvCxnSpPr>
            <a:cxnSpLocks/>
          </p:cNvCxnSpPr>
          <p:nvPr/>
        </p:nvCxnSpPr>
        <p:spPr>
          <a:xfrm flipV="1">
            <a:off x="1542472" y="5012399"/>
            <a:ext cx="1184215" cy="71675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D9CF4AAE-C7D5-4039-8DB8-6FE1F92462B0}"/>
              </a:ext>
            </a:extLst>
          </p:cNvPr>
          <p:cNvCxnSpPr>
            <a:cxnSpLocks/>
          </p:cNvCxnSpPr>
          <p:nvPr/>
        </p:nvCxnSpPr>
        <p:spPr>
          <a:xfrm flipV="1">
            <a:off x="1542472" y="5144162"/>
            <a:ext cx="1184215" cy="219658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6" name="Picture 125">
            <a:extLst>
              <a:ext uri="{FF2B5EF4-FFF2-40B4-BE49-F238E27FC236}">
                <a16:creationId xmlns:a16="http://schemas.microsoft.com/office/drawing/2014/main" id="{D5D79568-4C7B-4BDC-ABF9-B9DC4CE387A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44" y="4360826"/>
            <a:ext cx="323657" cy="110629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5A51D751-AB0A-458E-AAD5-F77D7F7ADF8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92" y="4321747"/>
            <a:ext cx="188800" cy="197333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BA916F26-C837-45E8-803A-31328C592421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563" y="5022953"/>
            <a:ext cx="492495" cy="136533"/>
          </a:xfrm>
          <a:prstGeom prst="rect">
            <a:avLst/>
          </a:prstGeom>
        </p:spPr>
      </p:pic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E85419A2-9C12-4897-AE33-0AF9DCDF28A8}"/>
              </a:ext>
            </a:extLst>
          </p:cNvPr>
          <p:cNvCxnSpPr>
            <a:cxnSpLocks/>
          </p:cNvCxnSpPr>
          <p:nvPr/>
        </p:nvCxnSpPr>
        <p:spPr>
          <a:xfrm>
            <a:off x="3567140" y="5084074"/>
            <a:ext cx="1361375" cy="0"/>
          </a:xfrm>
          <a:prstGeom prst="line">
            <a:avLst/>
          </a:prstGeom>
          <a:ln w="19050">
            <a:headEnd type="oval"/>
            <a:tailEnd type="oval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36C95864-5DFA-4DF7-A0D3-DEBF87907F09}"/>
              </a:ext>
            </a:extLst>
          </p:cNvPr>
          <p:cNvCxnSpPr>
            <a:cxnSpLocks/>
          </p:cNvCxnSpPr>
          <p:nvPr/>
        </p:nvCxnSpPr>
        <p:spPr>
          <a:xfrm>
            <a:off x="3567140" y="4756871"/>
            <a:ext cx="1351948" cy="0"/>
          </a:xfrm>
          <a:prstGeom prst="line">
            <a:avLst/>
          </a:prstGeom>
          <a:ln w="19050">
            <a:headEnd type="oval"/>
            <a:tailEnd type="oval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37AB292-8D0A-4B19-AD66-06C523D60DD6}"/>
              </a:ext>
            </a:extLst>
          </p:cNvPr>
          <p:cNvSpPr/>
          <p:nvPr/>
        </p:nvSpPr>
        <p:spPr>
          <a:xfrm>
            <a:off x="4919088" y="4693138"/>
            <a:ext cx="840453" cy="451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9" name="Picture 238">
            <a:extLst>
              <a:ext uri="{FF2B5EF4-FFF2-40B4-BE49-F238E27FC236}">
                <a16:creationId xmlns:a16="http://schemas.microsoft.com/office/drawing/2014/main" id="{0EE9F0D7-A2BC-4F4E-80DC-6763AF7D5AA6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888" y="4835421"/>
            <a:ext cx="503467" cy="138971"/>
          </a:xfrm>
          <a:prstGeom prst="rect">
            <a:avLst/>
          </a:prstGeom>
        </p:spPr>
      </p:pic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2100233C-3C9D-4F34-AA76-77C30180F3B4}"/>
              </a:ext>
            </a:extLst>
          </p:cNvPr>
          <p:cNvCxnSpPr>
            <a:cxnSpLocks/>
          </p:cNvCxnSpPr>
          <p:nvPr/>
        </p:nvCxnSpPr>
        <p:spPr>
          <a:xfrm>
            <a:off x="5757604" y="4761991"/>
            <a:ext cx="277422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DD35F80F-4057-4EB7-991C-68EBBCC56130}"/>
              </a:ext>
            </a:extLst>
          </p:cNvPr>
          <p:cNvCxnSpPr>
            <a:cxnSpLocks/>
          </p:cNvCxnSpPr>
          <p:nvPr/>
        </p:nvCxnSpPr>
        <p:spPr>
          <a:xfrm>
            <a:off x="5757604" y="4870267"/>
            <a:ext cx="277422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C2112F4B-23BB-442B-B926-53D9732751BC}"/>
              </a:ext>
            </a:extLst>
          </p:cNvPr>
          <p:cNvCxnSpPr>
            <a:cxnSpLocks/>
          </p:cNvCxnSpPr>
          <p:nvPr/>
        </p:nvCxnSpPr>
        <p:spPr>
          <a:xfrm>
            <a:off x="5757604" y="4985945"/>
            <a:ext cx="277422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332FE24F-0242-4023-8356-2BB56BAD7436}"/>
              </a:ext>
            </a:extLst>
          </p:cNvPr>
          <p:cNvCxnSpPr>
            <a:cxnSpLocks/>
          </p:cNvCxnSpPr>
          <p:nvPr/>
        </p:nvCxnSpPr>
        <p:spPr>
          <a:xfrm>
            <a:off x="5757604" y="5084074"/>
            <a:ext cx="277422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0" name="Picture 149">
            <a:extLst>
              <a:ext uri="{FF2B5EF4-FFF2-40B4-BE49-F238E27FC236}">
                <a16:creationId xmlns:a16="http://schemas.microsoft.com/office/drawing/2014/main" id="{CFC9FFF6-9B34-4569-BCD5-41DF5F4F25C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00" y="4699678"/>
            <a:ext cx="258743" cy="106972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C46EDA18-0EB5-4F6C-A168-B93F3738D94E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679" y="4632109"/>
            <a:ext cx="192000" cy="199466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77F1B039-4D66-4E6F-9255-6462BD65A52B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24" y="5006648"/>
            <a:ext cx="468114" cy="110629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625AD43F-50E0-4EDF-B3FF-BCFC6F115266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992" y="4962221"/>
            <a:ext cx="192000" cy="196266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076C7B05-8EB9-417E-BB84-7409826FB85F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67" y="5325373"/>
            <a:ext cx="385828" cy="106972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35823331-A037-41E4-AA5B-437E211E4A72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679" y="5256219"/>
            <a:ext cx="198400" cy="199466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2EA1065-154A-4528-AE3A-DDFD01B08726}"/>
              </a:ext>
            </a:extLst>
          </p:cNvPr>
          <p:cNvGrpSpPr/>
          <p:nvPr/>
        </p:nvGrpSpPr>
        <p:grpSpPr>
          <a:xfrm>
            <a:off x="6039083" y="4605501"/>
            <a:ext cx="667760" cy="623345"/>
            <a:chOff x="7802880" y="1934376"/>
            <a:chExt cx="774354" cy="622082"/>
          </a:xfrm>
        </p:grpSpPr>
        <p:sp>
          <p:nvSpPr>
            <p:cNvPr id="166" name="Chord 165">
              <a:extLst>
                <a:ext uri="{FF2B5EF4-FFF2-40B4-BE49-F238E27FC236}">
                  <a16:creationId xmlns:a16="http://schemas.microsoft.com/office/drawing/2014/main" id="{CBA1B13F-F63E-4577-A8D9-7CBAC677B03C}"/>
                </a:ext>
              </a:extLst>
            </p:cNvPr>
            <p:cNvSpPr/>
            <p:nvPr/>
          </p:nvSpPr>
          <p:spPr>
            <a:xfrm rot="6778211">
              <a:off x="7953699" y="2050170"/>
              <a:ext cx="473070" cy="539506"/>
            </a:xfrm>
            <a:prstGeom prst="chord">
              <a:avLst>
                <a:gd name="adj1" fmla="val 2700000"/>
                <a:gd name="adj2" fmla="val 16106575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D33FC6C4-7036-452A-8266-1E4BF52C221E}"/>
                </a:ext>
              </a:extLst>
            </p:cNvPr>
            <p:cNvGrpSpPr/>
            <p:nvPr/>
          </p:nvGrpSpPr>
          <p:grpSpPr>
            <a:xfrm>
              <a:off x="7802880" y="1934376"/>
              <a:ext cx="774354" cy="613108"/>
              <a:chOff x="7802880" y="1934376"/>
              <a:chExt cx="774354" cy="613108"/>
            </a:xfrm>
          </p:grpSpPr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59D63817-D447-42DD-AB07-17D4BF1D4182}"/>
                  </a:ext>
                </a:extLst>
              </p:cNvPr>
              <p:cNvCxnSpPr/>
              <p:nvPr/>
            </p:nvCxnSpPr>
            <p:spPr>
              <a:xfrm flipH="1" flipV="1">
                <a:off x="7915185" y="2044962"/>
                <a:ext cx="283735" cy="358946"/>
              </a:xfrm>
              <a:prstGeom prst="line">
                <a:avLst/>
              </a:prstGeom>
              <a:ln w="22225">
                <a:head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9" name="Rounded Rectangle 14 1 1 4 1 2 2 1 2">
                <a:extLst>
                  <a:ext uri="{FF2B5EF4-FFF2-40B4-BE49-F238E27FC236}">
                    <a16:creationId xmlns:a16="http://schemas.microsoft.com/office/drawing/2014/main" id="{F80439CC-AA37-407E-B024-9F5D29210039}"/>
                  </a:ext>
                </a:extLst>
              </p:cNvPr>
              <p:cNvSpPr/>
              <p:nvPr/>
            </p:nvSpPr>
            <p:spPr>
              <a:xfrm>
                <a:off x="7802880" y="1934376"/>
                <a:ext cx="774354" cy="613108"/>
              </a:xfrm>
              <a:prstGeom prst="round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BDAD450F-CA0B-4FC7-8BBA-226435FF70E3}"/>
              </a:ext>
            </a:extLst>
          </p:cNvPr>
          <p:cNvCxnSpPr/>
          <p:nvPr/>
        </p:nvCxnSpPr>
        <p:spPr>
          <a:xfrm>
            <a:off x="6706843" y="4929367"/>
            <a:ext cx="302176" cy="0"/>
          </a:xfrm>
          <a:prstGeom prst="line">
            <a:avLst/>
          </a:prstGeom>
          <a:ln w="31750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6" name="Picture 175">
            <a:extLst>
              <a:ext uri="{FF2B5EF4-FFF2-40B4-BE49-F238E27FC236}">
                <a16:creationId xmlns:a16="http://schemas.microsoft.com/office/drawing/2014/main" id="{159DCE41-6AC2-430C-9001-A896FB9ED406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453" y="4971387"/>
            <a:ext cx="4206933" cy="145067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D3A91D45-68D7-4BAE-A541-FF08DD95EB59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852" y="5287043"/>
            <a:ext cx="2047999" cy="161067"/>
          </a:xfrm>
          <a:prstGeom prst="rect">
            <a:avLst/>
          </a:prstGeom>
        </p:spPr>
      </p:pic>
      <p:sp>
        <p:nvSpPr>
          <p:cNvPr id="180" name="TextBox 179">
            <a:extLst>
              <a:ext uri="{FF2B5EF4-FFF2-40B4-BE49-F238E27FC236}">
                <a16:creationId xmlns:a16="http://schemas.microsoft.com/office/drawing/2014/main" id="{CFBB6066-6E83-4C8B-96ED-6CD113CC69F8}"/>
              </a:ext>
            </a:extLst>
          </p:cNvPr>
          <p:cNvSpPr txBox="1"/>
          <p:nvPr/>
        </p:nvSpPr>
        <p:spPr>
          <a:xfrm>
            <a:off x="9385462" y="5525446"/>
            <a:ext cx="2206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Buhrman</a:t>
            </a:r>
            <a:r>
              <a:rPr lang="en-US" sz="1000" dirty="0"/>
              <a:t> </a:t>
            </a:r>
            <a:r>
              <a:rPr lang="en-US" sz="1000" i="1" dirty="0"/>
              <a:t>et al.</a:t>
            </a:r>
            <a:r>
              <a:rPr lang="en-US" sz="1000" dirty="0"/>
              <a:t> PRL, </a:t>
            </a:r>
            <a:r>
              <a:rPr lang="en-US" sz="1000" b="1" dirty="0"/>
              <a:t>87 </a:t>
            </a:r>
            <a:r>
              <a:rPr lang="en-US" sz="1000" dirty="0"/>
              <a:t>167902 (2001)</a:t>
            </a:r>
            <a:endParaRPr lang="en-US" dirty="0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248B6488-F044-4EFD-9F97-3452455947DF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299" y="6036458"/>
            <a:ext cx="3841220" cy="42666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BC43D29-0666-3F97-F1CF-AAB3389EE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628"/>
            <a:ext cx="10515600" cy="91078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Rockwell" panose="02060603020205020403" pitchFamily="18" charset="0"/>
                <a:ea typeface="ADLaM Display" panose="020F0502020204030204" pitchFamily="2" charset="0"/>
                <a:cs typeface="ADLaM Display" panose="020F0502020204030204" pitchFamily="2" charset="0"/>
              </a:rPr>
              <a:t>Applications of hyper-entanglement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2629EA-029B-8C26-4AAF-607029BB5EA6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79" y="1194538"/>
            <a:ext cx="1910400" cy="20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0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18" grpId="0" animBg="1"/>
      <p:bldP spid="120" grpId="0" animBg="1"/>
      <p:bldP spid="139" grpId="0" animBg="1"/>
      <p:bldP spid="18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inter Holiday Desktop Wallpapers on WallpaperDog">
            <a:extLst>
              <a:ext uri="{FF2B5EF4-FFF2-40B4-BE49-F238E27FC236}">
                <a16:creationId xmlns:a16="http://schemas.microsoft.com/office/drawing/2014/main" id="{E8961AF9-31BD-C0A2-4DB7-B02B6D77C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D932E9-03CB-9230-BBDB-96CD5C68D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267" y="5704585"/>
            <a:ext cx="4039228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532969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165BB-C1C5-6324-DD94-43797C08A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628"/>
            <a:ext cx="10515600" cy="91078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Rockwell" panose="02060603020205020403" pitchFamily="18" charset="0"/>
                <a:ea typeface="ADLaM Display" panose="020F0502020204030204" pitchFamily="2" charset="0"/>
                <a:cs typeface="ADLaM Display" panose="020F0502020204030204" pitchFamily="2" charset="0"/>
              </a:rPr>
              <a:t>Conventional qubit encoding in quantum comm.</a:t>
            </a:r>
          </a:p>
        </p:txBody>
      </p:sp>
      <p:pic>
        <p:nvPicPr>
          <p:cNvPr id="15" name="Picture 14" descr="\documentclass{article}&#10;\usepackage{amsmath,,amssymb,amsthm}&#10;\textwidth=6.5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\bullet$] In quantum communication, we traditionally encode qubit information into single photons:&#10;\end{enumerate}&#10;\end{document}" title="IguanaTex Bitmap Display">
            <a:extLst>
              <a:ext uri="{FF2B5EF4-FFF2-40B4-BE49-F238E27FC236}">
                <a16:creationId xmlns:a16="http://schemas.microsoft.com/office/drawing/2014/main" id="{5B88C5CF-122F-258F-D957-236513CA99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98" y="1338523"/>
            <a:ext cx="9266745" cy="20708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68D6E07-D06E-9469-0430-44B91F81B98C}"/>
              </a:ext>
            </a:extLst>
          </p:cNvPr>
          <p:cNvSpPr txBox="1"/>
          <p:nvPr/>
        </p:nvSpPr>
        <p:spPr>
          <a:xfrm>
            <a:off x="1685901" y="2292356"/>
            <a:ext cx="248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one qubit logical state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B60DD4-E96F-0445-8717-DE3EBDC9E0E2}"/>
              </a:ext>
            </a:extLst>
          </p:cNvPr>
          <p:cNvSpPr txBox="1"/>
          <p:nvPr/>
        </p:nvSpPr>
        <p:spPr>
          <a:xfrm>
            <a:off x="5175236" y="2292356"/>
            <a:ext cx="3189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one photon physical state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7C74F89-853A-42AE-C8E3-0F4F966B6946}"/>
              </a:ext>
            </a:extLst>
          </p:cNvPr>
          <p:cNvSpPr/>
          <p:nvPr/>
        </p:nvSpPr>
        <p:spPr>
          <a:xfrm>
            <a:off x="4323214" y="2347457"/>
            <a:ext cx="631596" cy="299739"/>
          </a:xfrm>
          <a:prstGeom prst="rightArrow">
            <a:avLst/>
          </a:prstGeom>
          <a:solidFill>
            <a:schemeClr val="accent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ket{\psi}=\alpha\ket{0}+\beta\ket{1}\]&#10;\end{document}" title="IguanaTex Bitmap Display">
            <a:extLst>
              <a:ext uri="{FF2B5EF4-FFF2-40B4-BE49-F238E27FC236}">
                <a16:creationId xmlns:a16="http://schemas.microsoft.com/office/drawing/2014/main" id="{7BB00900-502D-F49A-BD97-83BDB6880D3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358" y="3271794"/>
            <a:ext cx="1658057" cy="229029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6DE5D1EC-6050-AE25-97FC-32C026F8B7F0}"/>
              </a:ext>
            </a:extLst>
          </p:cNvPr>
          <p:cNvSpPr/>
          <p:nvPr/>
        </p:nvSpPr>
        <p:spPr>
          <a:xfrm>
            <a:off x="4323214" y="3169722"/>
            <a:ext cx="631596" cy="299739"/>
          </a:xfrm>
          <a:prstGeom prst="rightArrow">
            <a:avLst/>
          </a:prstGeom>
          <a:solidFill>
            <a:schemeClr val="accent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ket{\psi}=\alpha\ket{H}+\beta\ket{V}\]&#10;\end{document}" title="IguanaTex Bitmap Display">
            <a:extLst>
              <a:ext uri="{FF2B5EF4-FFF2-40B4-BE49-F238E27FC236}">
                <a16:creationId xmlns:a16="http://schemas.microsoft.com/office/drawing/2014/main" id="{895F3A7E-3234-FED4-1BCD-BAA47C04A8E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621" y="3241379"/>
            <a:ext cx="1821257" cy="229029"/>
          </a:xfrm>
          <a:prstGeom prst="rect">
            <a:avLst/>
          </a:prstGeom>
        </p:spPr>
      </p:pic>
      <p:pic>
        <p:nvPicPr>
          <p:cNvPr id="32" name="Picture 31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center}&#10;Different \\&#10;degrees of freedom \\(DoF)&#10;\end{center}&#10;\end{document}" title="IguanaTex Bitmap Display">
            <a:extLst>
              <a:ext uri="{FF2B5EF4-FFF2-40B4-BE49-F238E27FC236}">
                <a16:creationId xmlns:a16="http://schemas.microsoft.com/office/drawing/2014/main" id="{E9E717FF-0B69-3838-08DC-771A3C8A9FB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876" y="1959776"/>
            <a:ext cx="1839086" cy="763885"/>
          </a:xfrm>
          <a:prstGeom prst="rect">
            <a:avLst/>
          </a:prstGeom>
        </p:spPr>
      </p:pic>
      <p:pic>
        <p:nvPicPr>
          <p:cNvPr id="34" name="Picture 3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polarization encoding&#10;\end{document}" title="IguanaTex Bitmap Display">
            <a:extLst>
              <a:ext uri="{FF2B5EF4-FFF2-40B4-BE49-F238E27FC236}">
                <a16:creationId xmlns:a16="http://schemas.microsoft.com/office/drawing/2014/main" id="{2756DD6C-81B9-BA8E-44E5-F90A2FDE63D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088" y="3260406"/>
            <a:ext cx="2129828" cy="204343"/>
          </a:xfrm>
          <a:prstGeom prst="rect">
            <a:avLst/>
          </a:prstGeom>
        </p:spPr>
      </p:pic>
      <p:sp>
        <p:nvSpPr>
          <p:cNvPr id="35" name="Arrow: Right 34">
            <a:extLst>
              <a:ext uri="{FF2B5EF4-FFF2-40B4-BE49-F238E27FC236}">
                <a16:creationId xmlns:a16="http://schemas.microsoft.com/office/drawing/2014/main" id="{6E41CEAE-CE58-1D48-4AC8-290D03373542}"/>
              </a:ext>
            </a:extLst>
          </p:cNvPr>
          <p:cNvSpPr/>
          <p:nvPr/>
        </p:nvSpPr>
        <p:spPr>
          <a:xfrm>
            <a:off x="4330543" y="4196958"/>
            <a:ext cx="631596" cy="299739"/>
          </a:xfrm>
          <a:prstGeom prst="rightArrow">
            <a:avLst/>
          </a:prstGeom>
          <a:solidFill>
            <a:schemeClr val="accent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ket{\psi}=\alpha\ket{0}+\beta\ket{\tau}\]&#10;\end{document}" title="IguanaTex Bitmap Display">
            <a:extLst>
              <a:ext uri="{FF2B5EF4-FFF2-40B4-BE49-F238E27FC236}">
                <a16:creationId xmlns:a16="http://schemas.microsoft.com/office/drawing/2014/main" id="{C90D5ABD-4D59-148A-8C51-A6A16EBC6FE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063" y="4257082"/>
            <a:ext cx="1670400" cy="229029"/>
          </a:xfrm>
          <a:prstGeom prst="rect">
            <a:avLst/>
          </a:prstGeom>
        </p:spPr>
      </p:pic>
      <p:pic>
        <p:nvPicPr>
          <p:cNvPr id="41" name="Picture 40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time-bin encoding&#10;\end{document}" title="IguanaTex Bitmap Display">
            <a:extLst>
              <a:ext uri="{FF2B5EF4-FFF2-40B4-BE49-F238E27FC236}">
                <a16:creationId xmlns:a16="http://schemas.microsoft.com/office/drawing/2014/main" id="{34ABBD6A-BAC0-E5B5-355C-BEB5BDB8828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476" y="4257321"/>
            <a:ext cx="1782857" cy="204343"/>
          </a:xfrm>
          <a:prstGeom prst="rect">
            <a:avLst/>
          </a:prstGeom>
        </p:spPr>
      </p:pic>
      <p:sp>
        <p:nvSpPr>
          <p:cNvPr id="42" name="Arrow: Right 41">
            <a:extLst>
              <a:ext uri="{FF2B5EF4-FFF2-40B4-BE49-F238E27FC236}">
                <a16:creationId xmlns:a16="http://schemas.microsoft.com/office/drawing/2014/main" id="{ADF64E97-B503-F9A9-A2AD-24AF72FAB750}"/>
              </a:ext>
            </a:extLst>
          </p:cNvPr>
          <p:cNvSpPr/>
          <p:nvPr/>
        </p:nvSpPr>
        <p:spPr>
          <a:xfrm>
            <a:off x="4323214" y="5207242"/>
            <a:ext cx="631596" cy="299739"/>
          </a:xfrm>
          <a:prstGeom prst="rightArrow">
            <a:avLst/>
          </a:prstGeom>
          <a:solidFill>
            <a:schemeClr val="accent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ket{\psi}=\alpha\ket{l}+\beta\ket{r}\]&#10;\end{document}" title="IguanaTex Bitmap Display">
            <a:extLst>
              <a:ext uri="{FF2B5EF4-FFF2-40B4-BE49-F238E27FC236}">
                <a16:creationId xmlns:a16="http://schemas.microsoft.com/office/drawing/2014/main" id="{911A430B-549B-FD32-C2F4-69E3200AF7C0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367" y="5216318"/>
            <a:ext cx="1612800" cy="229029"/>
          </a:xfrm>
          <a:prstGeom prst="rect">
            <a:avLst/>
          </a:prstGeom>
        </p:spPr>
      </p:pic>
      <p:pic>
        <p:nvPicPr>
          <p:cNvPr id="46" name="Picture 4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spatial-mode encoding&#10;\end{document}" title="IguanaTex Bitmap Display">
            <a:extLst>
              <a:ext uri="{FF2B5EF4-FFF2-40B4-BE49-F238E27FC236}">
                <a16:creationId xmlns:a16="http://schemas.microsoft.com/office/drawing/2014/main" id="{D69CC4A4-6ABB-8CD7-A465-6CD504D0B8D4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124" y="5254939"/>
            <a:ext cx="2217600" cy="204343"/>
          </a:xfrm>
          <a:prstGeom prst="rect">
            <a:avLst/>
          </a:prstGeom>
        </p:spPr>
      </p:pic>
      <p:sp>
        <p:nvSpPr>
          <p:cNvPr id="50" name="Left Brace 49">
            <a:extLst>
              <a:ext uri="{FF2B5EF4-FFF2-40B4-BE49-F238E27FC236}">
                <a16:creationId xmlns:a16="http://schemas.microsoft.com/office/drawing/2014/main" id="{EED9FCDC-F3FB-4A6E-9B8B-4759CDFF7A5C}"/>
              </a:ext>
            </a:extLst>
          </p:cNvPr>
          <p:cNvSpPr/>
          <p:nvPr/>
        </p:nvSpPr>
        <p:spPr>
          <a:xfrm>
            <a:off x="3671597" y="3200909"/>
            <a:ext cx="170427" cy="329133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0AA26B-A4F7-7363-7261-3B0EDA3B4A4B}"/>
              </a:ext>
            </a:extLst>
          </p:cNvPr>
          <p:cNvSpPr txBox="1"/>
          <p:nvPr/>
        </p:nvSpPr>
        <p:spPr>
          <a:xfrm rot="5400000">
            <a:off x="6057063" y="5833510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1552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21" grpId="0" animBg="1"/>
      <p:bldP spid="35" grpId="0" animBg="1"/>
      <p:bldP spid="42" grpId="0" animBg="1"/>
      <p:bldP spid="50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35B72B6-39F9-F70B-6DC8-0DD635E0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628"/>
            <a:ext cx="10515600" cy="91078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Rockwell" panose="02060603020205020403" pitchFamily="18" charset="0"/>
                <a:ea typeface="ADLaM Display" panose="020F0502020204030204" pitchFamily="2" charset="0"/>
                <a:cs typeface="ADLaM Display" panose="020F0502020204030204" pitchFamily="2" charset="0"/>
              </a:rPr>
              <a:t>Quantum multiplexing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044FD9-F3E4-5428-1E36-0B660F316D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8182" y="5542155"/>
            <a:ext cx="2068530" cy="7906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E8DEFD-65E8-22D5-1287-7149C419065F}"/>
              </a:ext>
            </a:extLst>
          </p:cNvPr>
          <p:cNvSpPr txBox="1"/>
          <p:nvPr/>
        </p:nvSpPr>
        <p:spPr>
          <a:xfrm>
            <a:off x="9138182" y="6347867"/>
            <a:ext cx="21595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Pilnyak</a:t>
            </a:r>
            <a:r>
              <a:rPr lang="en-US" sz="1000" dirty="0"/>
              <a:t> </a:t>
            </a:r>
            <a:r>
              <a:rPr lang="en-US" sz="1000" i="1" dirty="0"/>
              <a:t>et al.</a:t>
            </a:r>
            <a:r>
              <a:rPr lang="en-US" sz="1000" dirty="0"/>
              <a:t> PRA </a:t>
            </a:r>
            <a:r>
              <a:rPr lang="en-US" sz="1000" b="1" dirty="0"/>
              <a:t>100</a:t>
            </a:r>
            <a:r>
              <a:rPr lang="en-US" sz="1000" dirty="0"/>
              <a:t>, 043826 (2019).</a:t>
            </a:r>
          </a:p>
        </p:txBody>
      </p:sp>
      <p:pic>
        <p:nvPicPr>
          <p:cNvPr id="7" name="Picture 6" descr="\documentclass{article}&#10;\usepackage{amsmath,,amssymb,amsthm}&#10;\textwidth=6.5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\bullet$] \textbf{Quantum multiplexing} involves simultaneously encoding in independent DOFs:&#10;\end{enumerate}&#10;\end{document}" title="IguanaTex Bitmap Display">
            <a:extLst>
              <a:ext uri="{FF2B5EF4-FFF2-40B4-BE49-F238E27FC236}">
                <a16:creationId xmlns:a16="http://schemas.microsoft.com/office/drawing/2014/main" id="{FB4B8761-BDC2-E288-D1B8-064E3DB09D2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98" y="1338523"/>
            <a:ext cx="8427430" cy="2070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AF2669-D34F-4E3B-3B7B-2CE01AFE6D57}"/>
              </a:ext>
            </a:extLst>
          </p:cNvPr>
          <p:cNvSpPr txBox="1"/>
          <p:nvPr/>
        </p:nvSpPr>
        <p:spPr>
          <a:xfrm>
            <a:off x="3792507" y="1812942"/>
            <a:ext cx="2649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three qubit logical state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EDC27D-5B99-A29B-DDC0-0AF7ABF0834C}"/>
              </a:ext>
            </a:extLst>
          </p:cNvPr>
          <p:cNvSpPr txBox="1"/>
          <p:nvPr/>
        </p:nvSpPr>
        <p:spPr>
          <a:xfrm>
            <a:off x="3848884" y="3608764"/>
            <a:ext cx="3189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one photon physical state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C519E2D-2848-4946-B35D-7DBAE6B97993}"/>
              </a:ext>
            </a:extLst>
          </p:cNvPr>
          <p:cNvSpPr/>
          <p:nvPr/>
        </p:nvSpPr>
        <p:spPr>
          <a:xfrm rot="5400000">
            <a:off x="4970442" y="3094885"/>
            <a:ext cx="485454" cy="299739"/>
          </a:xfrm>
          <a:prstGeom prst="rightArrow">
            <a:avLst/>
          </a:prstGeom>
          <a:solidFill>
            <a:schemeClr val="accent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alpha_1\ket{0}+\beta_1\ket{1})\otimes(\alpha_2\ket{0}+\beta_2\ket{1})\otimes(\alpha_3\ket{0}+\beta_3\ket{1})\]&#10;\end{document}" title="IguanaTex Bitmap Display">
            <a:extLst>
              <a:ext uri="{FF2B5EF4-FFF2-40B4-BE49-F238E27FC236}">
                <a16:creationId xmlns:a16="http://schemas.microsoft.com/office/drawing/2014/main" id="{55DB7B01-E0F1-E8A4-7719-5C136B56F77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907" y="2524384"/>
            <a:ext cx="4908342" cy="229029"/>
          </a:xfrm>
          <a:prstGeom prst="rect">
            <a:avLst/>
          </a:prstGeom>
        </p:spPr>
      </p:pic>
      <p:pic>
        <p:nvPicPr>
          <p:cNvPr id="14" name="Picture 1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alpha_1\ket{H}+\beta_1\ket{V})\otimes(\alpha_2\ket{0}+\beta_2\ket{\tau})\otimes(\alpha_3\ket{l}+\beta_3\ket{r})\]&#10;\end{document}" title="IguanaTex Bitmap Display">
            <a:extLst>
              <a:ext uri="{FF2B5EF4-FFF2-40B4-BE49-F238E27FC236}">
                <a16:creationId xmlns:a16="http://schemas.microsoft.com/office/drawing/2014/main" id="{8518985F-5C7B-CC01-DDC8-B51893FDD96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907" y="4334483"/>
            <a:ext cx="5037257" cy="229029"/>
          </a:xfrm>
          <a:prstGeom prst="rect">
            <a:avLst/>
          </a:prstGeom>
        </p:spPr>
      </p:pic>
      <p:pic>
        <p:nvPicPr>
          <p:cNvPr id="19" name="Picture 18" descr="\documentclass{article}&#10;\usepackage{amsmath,,amssymb,amsthm}&#10;\textwidth=6.5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\bullet$] Effectively we increase the \textbf{Hilbert space dimension per photon} from $d=2$ to $d=2^3=8$.&#10;\end{enumerate}&#10;\end{document}" title="IguanaTex Bitmap Display">
            <a:extLst>
              <a:ext uri="{FF2B5EF4-FFF2-40B4-BE49-F238E27FC236}">
                <a16:creationId xmlns:a16="http://schemas.microsoft.com/office/drawing/2014/main" id="{E20AC218-BA5C-A755-6756-C0414DA0091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98" y="5011063"/>
            <a:ext cx="9652116" cy="234515"/>
          </a:xfrm>
          <a:prstGeom prst="rect">
            <a:avLst/>
          </a:prstGeom>
        </p:spPr>
      </p:pic>
      <p:pic>
        <p:nvPicPr>
          <p:cNvPr id="23" name="Picture 22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General encoded physical state:&#10;\end{document}" title="IguanaTex Bitmap Display">
            <a:extLst>
              <a:ext uri="{FF2B5EF4-FFF2-40B4-BE49-F238E27FC236}">
                <a16:creationId xmlns:a16="http://schemas.microsoft.com/office/drawing/2014/main" id="{6CDBCC4E-36FF-DF42-1AE3-B81ECBB5596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8" y="5542155"/>
            <a:ext cx="3117256" cy="207086"/>
          </a:xfrm>
          <a:prstGeom prst="rect">
            <a:avLst/>
          </a:prstGeom>
        </p:spPr>
      </p:pic>
      <p:pic>
        <p:nvPicPr>
          <p:cNvPr id="25" name="Picture 24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ket{\psi}=c_0\ket{H,0,l}+c_1\ket{H,0,r}+c_2\ket{H,\tau,l}+\cdots+c_7\ket{V,\tau,r}.\]&#10;\end{document}" title="IguanaTex Bitmap Display">
            <a:extLst>
              <a:ext uri="{FF2B5EF4-FFF2-40B4-BE49-F238E27FC236}">
                <a16:creationId xmlns:a16="http://schemas.microsoft.com/office/drawing/2014/main" id="{5671DBC1-BAFD-F511-1B48-8E2DD6D3293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33" y="6045818"/>
            <a:ext cx="5773714" cy="2290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3667BB-10E8-793A-CE17-C3F1E8C52681}"/>
              </a:ext>
            </a:extLst>
          </p:cNvPr>
          <p:cNvSpPr txBox="1"/>
          <p:nvPr/>
        </p:nvSpPr>
        <p:spPr>
          <a:xfrm>
            <a:off x="8425545" y="820903"/>
            <a:ext cx="31445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Lo Piparo, Munro, and </a:t>
            </a:r>
            <a:r>
              <a:rPr lang="en-US" sz="1000" dirty="0" err="1"/>
              <a:t>Nemoto</a:t>
            </a:r>
            <a:r>
              <a:rPr lang="en-US" sz="1000" dirty="0"/>
              <a:t> PRA, </a:t>
            </a:r>
            <a:r>
              <a:rPr lang="en-US" sz="1000" b="1" dirty="0"/>
              <a:t>99</a:t>
            </a:r>
            <a:r>
              <a:rPr lang="en-US" sz="1000" dirty="0"/>
              <a:t>, 022337 (2019).</a:t>
            </a:r>
          </a:p>
        </p:txBody>
      </p:sp>
    </p:spTree>
    <p:extLst>
      <p:ext uri="{BB962C8B-B14F-4D97-AF65-F5344CB8AC3E}">
        <p14:creationId xmlns:p14="http://schemas.microsoft.com/office/powerpoint/2010/main" val="140287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9CA7D52-0376-F11E-5B51-0F1145EF8871}"/>
              </a:ext>
            </a:extLst>
          </p:cNvPr>
          <p:cNvCxnSpPr>
            <a:cxnSpLocks/>
          </p:cNvCxnSpPr>
          <p:nvPr/>
        </p:nvCxnSpPr>
        <p:spPr>
          <a:xfrm>
            <a:off x="9813583" y="5789708"/>
            <a:ext cx="0" cy="471922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F35B72B6-39F9-F70B-6DC8-0DD635E0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628"/>
            <a:ext cx="10515600" cy="91078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Rockwell" panose="02060603020205020403" pitchFamily="18" charset="0"/>
                <a:ea typeface="ADLaM Display" panose="020F0502020204030204" pitchFamily="2" charset="0"/>
                <a:cs typeface="ADLaM Display" panose="020F0502020204030204" pitchFamily="2" charset="0"/>
              </a:rPr>
              <a:t>Quantum multiplexing</a:t>
            </a:r>
          </a:p>
        </p:txBody>
      </p:sp>
      <p:pic>
        <p:nvPicPr>
          <p:cNvPr id="6" name="Picture 5" descr="\documentclass{article}&#10;\usepackage{amsmath,,amssymb,amsthm}&#10;\textwidth=6.5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\textbf{Remark}:]  In many quantum crypto applications, one wants to \textit{avoid} higher-dimensional Hilbert spaces.&#10;\end{enumerate}&#10;\end{document}" title="IguanaTex Bitmap Display">
            <a:extLst>
              <a:ext uri="{FF2B5EF4-FFF2-40B4-BE49-F238E27FC236}">
                <a16:creationId xmlns:a16="http://schemas.microsoft.com/office/drawing/2014/main" id="{72F971F8-563B-4C10-72AA-30A91DC025C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3" y="1216167"/>
            <a:ext cx="10351545" cy="204343"/>
          </a:xfrm>
          <a:prstGeom prst="rect">
            <a:avLst/>
          </a:prstGeom>
        </p:spPr>
      </p:pic>
      <p:pic>
        <p:nvPicPr>
          <p:cNvPr id="15" name="Picture 14" descr="\documentclass{article}&#10;\usepackage{amsmath,,amssymb,amsthm}&#10;\textwidth=6.5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\textbf{Example}: Lifted trine ensemble.]&#10;\end{enumerate}&#10;\end{document}" title="IguanaTex Bitmap Display">
            <a:extLst>
              <a:ext uri="{FF2B5EF4-FFF2-40B4-BE49-F238E27FC236}">
                <a16:creationId xmlns:a16="http://schemas.microsoft.com/office/drawing/2014/main" id="{F7A239FE-D2B1-5EB3-E6D9-59C45AAAD1D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8" y="1802290"/>
            <a:ext cx="3298287" cy="204343"/>
          </a:xfrm>
          <a:prstGeom prst="rect">
            <a:avLst/>
          </a:prstGeom>
        </p:spPr>
      </p:pic>
      <p:pic>
        <p:nvPicPr>
          <p:cNvPr id="22" name="Picture 21" descr="\documentclass{article}&#10;\usepackage{amsmath,,amssymb,amsthm}&#10;\textwidth=6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\bullet$] Consider a scenario (perhaps QKD) where Alice sends Bob one of the ``trine'' states:&#10;\end{enumerate}&#10;\end{document}" title="IguanaTex Bitmap Display">
            <a:extLst>
              <a:ext uri="{FF2B5EF4-FFF2-40B4-BE49-F238E27FC236}">
                <a16:creationId xmlns:a16="http://schemas.microsoft.com/office/drawing/2014/main" id="{6BC57B12-5B28-555E-8713-29805FE3782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53" y="2291387"/>
            <a:ext cx="8644114" cy="2290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10E43E5-0939-CC73-B341-FC20E698CEF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911" y="2998311"/>
            <a:ext cx="882591" cy="2035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FA71A55-F86B-96C2-07DF-7B6FAA9E569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255" y="2822935"/>
            <a:ext cx="1833448" cy="4510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725C801-2ADB-198E-1490-6FD57ADB5EC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34" y="2836875"/>
            <a:ext cx="1833448" cy="451048"/>
          </a:xfrm>
          <a:prstGeom prst="rect">
            <a:avLst/>
          </a:prstGeom>
        </p:spPr>
      </p:pic>
      <p:pic>
        <p:nvPicPr>
          <p:cNvPr id="41" name="Picture 40" descr="\documentclass{article}&#10;\usepackage{amsmath,,amssymb,amsthm}&#10;\textwidth=6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\bullet$] It is impossible for any intercepting eavesdropper to determine which state was sent.&#10;\end{enumerate}&#10;\end{document}" title="IguanaTex Bitmap Display">
            <a:extLst>
              <a:ext uri="{FF2B5EF4-FFF2-40B4-BE49-F238E27FC236}">
                <a16:creationId xmlns:a16="http://schemas.microsoft.com/office/drawing/2014/main" id="{FC8C77E8-0887-D0E8-7097-C525E803DCF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54" y="3928958"/>
            <a:ext cx="8638628" cy="2070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BC8630-6CC5-673D-AFCE-72B2A8B941C8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53" y="4511010"/>
            <a:ext cx="8999313" cy="20434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6DF5721-8591-2046-B95B-A0B62F651E96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67" y="5184062"/>
            <a:ext cx="2311314" cy="22918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CC50FA5-D400-8521-620F-617EBB402B82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768" y="5032814"/>
            <a:ext cx="3420648" cy="45104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7ED931A-1DAE-44DC-08E8-939F8A232C44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037" y="5032814"/>
            <a:ext cx="3420648" cy="451048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F1C5FDF-9F9B-26AB-A77B-07FD722BA800}"/>
              </a:ext>
            </a:extLst>
          </p:cNvPr>
          <p:cNvCxnSpPr>
            <a:cxnSpLocks/>
          </p:cNvCxnSpPr>
          <p:nvPr/>
        </p:nvCxnSpPr>
        <p:spPr>
          <a:xfrm flipV="1">
            <a:off x="9208501" y="2884961"/>
            <a:ext cx="0" cy="449684"/>
          </a:xfrm>
          <a:prstGeom prst="straightConnector1">
            <a:avLst/>
          </a:prstGeom>
          <a:ln w="15875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ED373F2-6C67-A481-6A7C-6F1A2821F024}"/>
              </a:ext>
            </a:extLst>
          </p:cNvPr>
          <p:cNvCxnSpPr>
            <a:cxnSpLocks/>
          </p:cNvCxnSpPr>
          <p:nvPr/>
        </p:nvCxnSpPr>
        <p:spPr>
          <a:xfrm rot="7200000" flipV="1">
            <a:off x="9403220" y="3222224"/>
            <a:ext cx="0" cy="449684"/>
          </a:xfrm>
          <a:prstGeom prst="straightConnector1">
            <a:avLst/>
          </a:prstGeom>
          <a:ln w="15875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7EEE39C-2991-BEC0-634A-189E138B1796}"/>
              </a:ext>
            </a:extLst>
          </p:cNvPr>
          <p:cNvCxnSpPr>
            <a:cxnSpLocks/>
          </p:cNvCxnSpPr>
          <p:nvPr/>
        </p:nvCxnSpPr>
        <p:spPr>
          <a:xfrm rot="14400000" flipH="1" flipV="1">
            <a:off x="9013781" y="3222225"/>
            <a:ext cx="0" cy="449684"/>
          </a:xfrm>
          <a:prstGeom prst="straightConnector1">
            <a:avLst/>
          </a:prstGeom>
          <a:ln w="15875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906368A1-6343-88FE-CA93-316ED5548714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014" y="2664885"/>
            <a:ext cx="234971" cy="15268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0C0CAE0-3AF4-2EB7-53D2-3EF2E9CA7B8B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759" y="3548826"/>
            <a:ext cx="234971" cy="15268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634AA8B-5AE2-3B26-9326-43902DAFADB9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763" y="3528375"/>
            <a:ext cx="234971" cy="152686"/>
          </a:xfrm>
          <a:prstGeom prst="rect">
            <a:avLst/>
          </a:prstGeom>
        </p:spPr>
      </p:pic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787C2F2-C020-5992-619C-4F2A644BE3FE}"/>
              </a:ext>
            </a:extLst>
          </p:cNvPr>
          <p:cNvCxnSpPr>
            <a:cxnSpLocks/>
          </p:cNvCxnSpPr>
          <p:nvPr/>
        </p:nvCxnSpPr>
        <p:spPr>
          <a:xfrm flipH="1">
            <a:off x="9464370" y="6033788"/>
            <a:ext cx="350821" cy="0"/>
          </a:xfrm>
          <a:prstGeom prst="straightConnector1">
            <a:avLst/>
          </a:prstGeom>
          <a:ln w="15875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56F592E-8AB8-086B-927F-FE937B03C369}"/>
              </a:ext>
            </a:extLst>
          </p:cNvPr>
          <p:cNvCxnSpPr>
            <a:cxnSpLocks/>
          </p:cNvCxnSpPr>
          <p:nvPr/>
        </p:nvCxnSpPr>
        <p:spPr>
          <a:xfrm>
            <a:off x="9826012" y="6036788"/>
            <a:ext cx="394711" cy="224842"/>
          </a:xfrm>
          <a:prstGeom prst="straightConnector1">
            <a:avLst/>
          </a:prstGeom>
          <a:ln w="15875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C78E9B3-D092-A16D-C39F-BD07066B78A1}"/>
              </a:ext>
            </a:extLst>
          </p:cNvPr>
          <p:cNvCxnSpPr>
            <a:cxnSpLocks/>
          </p:cNvCxnSpPr>
          <p:nvPr/>
        </p:nvCxnSpPr>
        <p:spPr>
          <a:xfrm rot="14400000" flipH="1" flipV="1">
            <a:off x="9620472" y="5924367"/>
            <a:ext cx="0" cy="449684"/>
          </a:xfrm>
          <a:prstGeom prst="straightConnector1">
            <a:avLst/>
          </a:prstGeom>
          <a:ln w="15875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>
            <a:extLst>
              <a:ext uri="{FF2B5EF4-FFF2-40B4-BE49-F238E27FC236}">
                <a16:creationId xmlns:a16="http://schemas.microsoft.com/office/drawing/2014/main" id="{920294F2-BE85-B529-3222-B04CC960859F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473" y="5880594"/>
            <a:ext cx="234971" cy="15268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897E0E2E-569A-BE05-2820-DC8944468334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714" y="6185287"/>
            <a:ext cx="234971" cy="152686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2CA58473-4FF1-4DC3-34B0-502C18E660A8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435" y="6214675"/>
            <a:ext cx="234971" cy="1536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9A2C0585-2C9D-A4BB-11D7-904287A7AC6C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799" y="6190571"/>
            <a:ext cx="202667" cy="62476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F02ACBB1-0648-9D08-ED4C-A6081B2276AA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240" y="5591325"/>
            <a:ext cx="143543" cy="152686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6C7DC204-54C2-5595-9765-C3667A1B400F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66" y="5837056"/>
            <a:ext cx="7031313" cy="229027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72E2986-4325-093F-164E-FB5D227EEF8A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661" y="6423532"/>
            <a:ext cx="3632913" cy="20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1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35B72B6-39F9-F70B-6DC8-0DD635E0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628"/>
            <a:ext cx="10515600" cy="91078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Rockwell" panose="02060603020205020403" pitchFamily="18" charset="0"/>
                <a:ea typeface="ADLaM Display" panose="020F0502020204030204" pitchFamily="2" charset="0"/>
                <a:cs typeface="ADLaM Display" panose="020F0502020204030204" pitchFamily="2" charset="0"/>
              </a:rPr>
              <a:t>Using multiple DOFs for good!</a:t>
            </a:r>
          </a:p>
        </p:txBody>
      </p:sp>
      <p:pic>
        <p:nvPicPr>
          <p:cNvPr id="13" name="Picture 12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\bullet$] Multiplexed photons are more robust to loss.&#10;\end{enumerate}&#10;\end{document}" title="IguanaTex Bitmap Display">
            <a:extLst>
              <a:ext uri="{FF2B5EF4-FFF2-40B4-BE49-F238E27FC236}">
                <a16:creationId xmlns:a16="http://schemas.microsoft.com/office/drawing/2014/main" id="{508E3197-F39A-19A2-B8CF-D89F5CF6622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18" y="1255734"/>
            <a:ext cx="4679314" cy="201600"/>
          </a:xfrm>
          <a:prstGeom prst="rect">
            <a:avLst/>
          </a:prstGeom>
        </p:spPr>
      </p:pic>
      <p:pic>
        <p:nvPicPr>
          <p:cNvPr id="20" name="Picture 1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Consider a channel $\mc{N}$ with $1\%$ transmission.&#10;\end{document}" title="IguanaTex Bitmap Display">
            <a:extLst>
              <a:ext uri="{FF2B5EF4-FFF2-40B4-BE49-F238E27FC236}">
                <a16:creationId xmlns:a16="http://schemas.microsoft.com/office/drawing/2014/main" id="{5E0BCA8C-DD8E-0A23-D055-35E4B1D5C74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330" y="1234564"/>
            <a:ext cx="4436570" cy="18925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812D198-ABEF-08F4-1574-C9C2F21CED75}"/>
              </a:ext>
            </a:extLst>
          </p:cNvPr>
          <p:cNvSpPr txBox="1"/>
          <p:nvPr/>
        </p:nvSpPr>
        <p:spPr>
          <a:xfrm>
            <a:off x="2973273" y="1838385"/>
            <a:ext cx="1482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three qubits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FF908A-59FD-B7AF-F59D-9ABEA0D32A00}"/>
              </a:ext>
            </a:extLst>
          </p:cNvPr>
          <p:cNvSpPr txBox="1"/>
          <p:nvPr/>
        </p:nvSpPr>
        <p:spPr>
          <a:xfrm>
            <a:off x="5364511" y="1820978"/>
            <a:ext cx="1611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one photon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0A3D34B7-47DF-2142-E35E-23C4733CA096}"/>
              </a:ext>
            </a:extLst>
          </p:cNvPr>
          <p:cNvSpPr/>
          <p:nvPr/>
        </p:nvSpPr>
        <p:spPr>
          <a:xfrm>
            <a:off x="4966758" y="2289274"/>
            <a:ext cx="701874" cy="350630"/>
          </a:xfrm>
          <a:prstGeom prst="rightArrow">
            <a:avLst/>
          </a:prstGeom>
          <a:solidFill>
            <a:schemeClr val="accent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ket{\psi_1}\otimes\ket{\psi_2}\otimes\ket{\psi_3}\]&#10;\end{document}" title="IguanaTex Bitmap Display">
            <a:extLst>
              <a:ext uri="{FF2B5EF4-FFF2-40B4-BE49-F238E27FC236}">
                <a16:creationId xmlns:a16="http://schemas.microsoft.com/office/drawing/2014/main" id="{2776C92C-6734-322E-9C5E-19563C959D8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937" y="2324630"/>
            <a:ext cx="1712914" cy="229029"/>
          </a:xfrm>
          <a:prstGeom prst="rect">
            <a:avLst/>
          </a:prstGeom>
        </p:spPr>
      </p:pic>
      <p:pic>
        <p:nvPicPr>
          <p:cNvPr id="48" name="Picture 47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ket{\gamma_{1,2,3}}\]&#10;\end{document}" title="IguanaTex Bitmap Display">
            <a:extLst>
              <a:ext uri="{FF2B5EF4-FFF2-40B4-BE49-F238E27FC236}">
                <a16:creationId xmlns:a16="http://schemas.microsoft.com/office/drawing/2014/main" id="{9A6162CC-9DAE-EE32-F70F-643DE43598C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491" y="2307334"/>
            <a:ext cx="679619" cy="263619"/>
          </a:xfrm>
          <a:prstGeom prst="rect">
            <a:avLst/>
          </a:prstGeom>
        </p:spPr>
      </p:pic>
      <p:pic>
        <p:nvPicPr>
          <p:cNvPr id="33" name="Picture 32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Encoding&#10;\end{document}" title="IguanaTex Bitmap Display">
            <a:extLst>
              <a:ext uri="{FF2B5EF4-FFF2-40B4-BE49-F238E27FC236}">
                <a16:creationId xmlns:a16="http://schemas.microsoft.com/office/drawing/2014/main" id="{0F3B900B-BD0E-C8D9-3320-B0646AB7A58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485" y="2799418"/>
            <a:ext cx="820419" cy="181638"/>
          </a:xfrm>
          <a:prstGeom prst="rect">
            <a:avLst/>
          </a:prstGeom>
        </p:spPr>
      </p:pic>
      <p:sp>
        <p:nvSpPr>
          <p:cNvPr id="43" name="Arrow: Right 42">
            <a:extLst>
              <a:ext uri="{FF2B5EF4-FFF2-40B4-BE49-F238E27FC236}">
                <a16:creationId xmlns:a16="http://schemas.microsoft.com/office/drawing/2014/main" id="{46C606FC-4389-9791-5C4A-18094DEFE886}"/>
              </a:ext>
            </a:extLst>
          </p:cNvPr>
          <p:cNvSpPr/>
          <p:nvPr/>
        </p:nvSpPr>
        <p:spPr>
          <a:xfrm>
            <a:off x="6717970" y="2269060"/>
            <a:ext cx="701874" cy="350630"/>
          </a:xfrm>
          <a:prstGeom prst="rightArrow">
            <a:avLst/>
          </a:prstGeom>
          <a:solidFill>
            <a:schemeClr val="accent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8B14E76-E38E-5890-785B-62203086F9A7}"/>
              </a:ext>
            </a:extLst>
          </p:cNvPr>
          <p:cNvSpPr/>
          <p:nvPr/>
        </p:nvSpPr>
        <p:spPr>
          <a:xfrm>
            <a:off x="7610076" y="2135838"/>
            <a:ext cx="859106" cy="57970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mc{N}$&#10;\end{document}" title="IguanaTex Bitmap Display">
            <a:extLst>
              <a:ext uri="{FF2B5EF4-FFF2-40B4-BE49-F238E27FC236}">
                <a16:creationId xmlns:a16="http://schemas.microsoft.com/office/drawing/2014/main" id="{CAAD8C18-2EB3-DB2F-838B-C1A299D29CE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029" y="2289274"/>
            <a:ext cx="307200" cy="252343"/>
          </a:xfrm>
          <a:prstGeom prst="rect">
            <a:avLst/>
          </a:prstGeom>
        </p:spPr>
      </p:pic>
      <p:sp>
        <p:nvSpPr>
          <p:cNvPr id="50" name="Arrow: Right 49">
            <a:extLst>
              <a:ext uri="{FF2B5EF4-FFF2-40B4-BE49-F238E27FC236}">
                <a16:creationId xmlns:a16="http://schemas.microsoft.com/office/drawing/2014/main" id="{1A7675F9-6560-B55C-1E56-A88BF8B85409}"/>
              </a:ext>
            </a:extLst>
          </p:cNvPr>
          <p:cNvSpPr/>
          <p:nvPr/>
        </p:nvSpPr>
        <p:spPr>
          <a:xfrm>
            <a:off x="8745135" y="2273764"/>
            <a:ext cx="701874" cy="350630"/>
          </a:xfrm>
          <a:prstGeom prst="rightArrow">
            <a:avLst/>
          </a:prstGeom>
          <a:solidFill>
            <a:schemeClr val="accent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rho$&#10;\end{document}" title="IguanaTex Bitmap Display">
            <a:extLst>
              <a:ext uri="{FF2B5EF4-FFF2-40B4-BE49-F238E27FC236}">
                <a16:creationId xmlns:a16="http://schemas.microsoft.com/office/drawing/2014/main" id="{60FC0010-1170-AE70-FCB5-B69EE3B76F71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962" y="2366031"/>
            <a:ext cx="170667" cy="232533"/>
          </a:xfrm>
          <a:prstGeom prst="rect">
            <a:avLst/>
          </a:prstGeom>
        </p:spPr>
      </p:pic>
      <p:sp>
        <p:nvSpPr>
          <p:cNvPr id="60" name="Arrow: Right 59">
            <a:extLst>
              <a:ext uri="{FF2B5EF4-FFF2-40B4-BE49-F238E27FC236}">
                <a16:creationId xmlns:a16="http://schemas.microsoft.com/office/drawing/2014/main" id="{A5E8D769-516A-50F0-95E2-AC56F553B6F9}"/>
              </a:ext>
            </a:extLst>
          </p:cNvPr>
          <p:cNvSpPr/>
          <p:nvPr/>
        </p:nvSpPr>
        <p:spPr>
          <a:xfrm>
            <a:off x="10160796" y="2263828"/>
            <a:ext cx="701874" cy="350630"/>
          </a:xfrm>
          <a:prstGeom prst="rightArrow">
            <a:avLst/>
          </a:prstGeom>
          <a:solidFill>
            <a:schemeClr val="accent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Decoding&#10;\end{document}" title="IguanaTex Bitmap Display">
            <a:extLst>
              <a:ext uri="{FF2B5EF4-FFF2-40B4-BE49-F238E27FC236}">
                <a16:creationId xmlns:a16="http://schemas.microsoft.com/office/drawing/2014/main" id="{D18DF6CE-B29A-E4B7-C009-BCBD5048EF7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523" y="2799418"/>
            <a:ext cx="814324" cy="181638"/>
          </a:xfrm>
          <a:prstGeom prst="rect">
            <a:avLst/>
          </a:prstGeom>
        </p:spPr>
      </p:pic>
      <p:pic>
        <p:nvPicPr>
          <p:cNvPr id="73" name="Picture 72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???&#10;\end{document}" title="IguanaTex Bitmap Display">
            <a:extLst>
              <a:ext uri="{FF2B5EF4-FFF2-40B4-BE49-F238E27FC236}">
                <a16:creationId xmlns:a16="http://schemas.microsoft.com/office/drawing/2014/main" id="{E0F62F79-A628-AA92-3C76-99B8E7D2A698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837" y="2332171"/>
            <a:ext cx="394971" cy="213943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5A47B8D6-8207-333A-702A-802ABBEFCB77}"/>
              </a:ext>
            </a:extLst>
          </p:cNvPr>
          <p:cNvSpPr txBox="1"/>
          <p:nvPr/>
        </p:nvSpPr>
        <p:spPr>
          <a:xfrm>
            <a:off x="3007127" y="4446427"/>
            <a:ext cx="1482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three qubits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543BEA4-5D23-73EB-2700-13E756A7DE59}"/>
              </a:ext>
            </a:extLst>
          </p:cNvPr>
          <p:cNvSpPr txBox="1"/>
          <p:nvPr/>
        </p:nvSpPr>
        <p:spPr>
          <a:xfrm>
            <a:off x="5447283" y="3986941"/>
            <a:ext cx="1611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three photons</a:t>
            </a:r>
          </a:p>
        </p:txBody>
      </p:sp>
      <p:sp>
        <p:nvSpPr>
          <p:cNvPr id="76" name="Arrow: Right 75">
            <a:extLst>
              <a:ext uri="{FF2B5EF4-FFF2-40B4-BE49-F238E27FC236}">
                <a16:creationId xmlns:a16="http://schemas.microsoft.com/office/drawing/2014/main" id="{007038FC-6CC7-A977-7D4B-BBF1406558A7}"/>
              </a:ext>
            </a:extLst>
          </p:cNvPr>
          <p:cNvSpPr/>
          <p:nvPr/>
        </p:nvSpPr>
        <p:spPr>
          <a:xfrm>
            <a:off x="5106701" y="4395506"/>
            <a:ext cx="701874" cy="350630"/>
          </a:xfrm>
          <a:prstGeom prst="rightArrow">
            <a:avLst/>
          </a:prstGeom>
          <a:solidFill>
            <a:schemeClr val="accent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ket{\psi_1}\otimes\ket{\psi_2}\otimes\ket{\psi_3}\]&#10;\end{document}" title="IguanaTex Bitmap Display">
            <a:extLst>
              <a:ext uri="{FF2B5EF4-FFF2-40B4-BE49-F238E27FC236}">
                <a16:creationId xmlns:a16="http://schemas.microsoft.com/office/drawing/2014/main" id="{BEDD2E3A-D1E0-CD86-1379-CC1F7B039CC5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791" y="4896809"/>
            <a:ext cx="1712914" cy="229029"/>
          </a:xfrm>
          <a:prstGeom prst="rect">
            <a:avLst/>
          </a:prstGeom>
        </p:spPr>
      </p:pic>
      <p:pic>
        <p:nvPicPr>
          <p:cNvPr id="99" name="Picture 98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ket{\gamma_{2}}\]&#10;\end{document}" title="IguanaTex Bitmap Display">
            <a:extLst>
              <a:ext uri="{FF2B5EF4-FFF2-40B4-BE49-F238E27FC236}">
                <a16:creationId xmlns:a16="http://schemas.microsoft.com/office/drawing/2014/main" id="{3B7164FB-B578-ACB8-FF77-115D501D84B0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462" y="4988581"/>
            <a:ext cx="358095" cy="254476"/>
          </a:xfrm>
          <a:prstGeom prst="rect">
            <a:avLst/>
          </a:prstGeom>
        </p:spPr>
      </p:pic>
      <p:pic>
        <p:nvPicPr>
          <p:cNvPr id="79" name="Picture 78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Encoding&#10;\end{document}" title="IguanaTex Bitmap Display">
            <a:extLst>
              <a:ext uri="{FF2B5EF4-FFF2-40B4-BE49-F238E27FC236}">
                <a16:creationId xmlns:a16="http://schemas.microsoft.com/office/drawing/2014/main" id="{897EE2E5-E451-3D65-1F2B-6F31475EBB38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156" y="5864302"/>
            <a:ext cx="820419" cy="181638"/>
          </a:xfrm>
          <a:prstGeom prst="rect">
            <a:avLst/>
          </a:prstGeom>
        </p:spPr>
      </p:pic>
      <p:sp>
        <p:nvSpPr>
          <p:cNvPr id="81" name="Arrow: Right 80">
            <a:extLst>
              <a:ext uri="{FF2B5EF4-FFF2-40B4-BE49-F238E27FC236}">
                <a16:creationId xmlns:a16="http://schemas.microsoft.com/office/drawing/2014/main" id="{BF6ECCEF-FF8C-8B3D-0ADA-2CFA7FDDB9E0}"/>
              </a:ext>
            </a:extLst>
          </p:cNvPr>
          <p:cNvSpPr/>
          <p:nvPr/>
        </p:nvSpPr>
        <p:spPr>
          <a:xfrm>
            <a:off x="6751824" y="4389854"/>
            <a:ext cx="701874" cy="350630"/>
          </a:xfrm>
          <a:prstGeom prst="rightArrow">
            <a:avLst/>
          </a:prstGeom>
          <a:solidFill>
            <a:schemeClr val="accent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C095EED-5941-977D-65BF-5D4C3BF58FCB}"/>
              </a:ext>
            </a:extLst>
          </p:cNvPr>
          <p:cNvSpPr/>
          <p:nvPr/>
        </p:nvSpPr>
        <p:spPr>
          <a:xfrm>
            <a:off x="7643930" y="4347744"/>
            <a:ext cx="859106" cy="3927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4" name="Picture 8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mc{N}$&#10;\end{document}" title="IguanaTex Bitmap Display">
            <a:extLst>
              <a:ext uri="{FF2B5EF4-FFF2-40B4-BE49-F238E27FC236}">
                <a16:creationId xmlns:a16="http://schemas.microsoft.com/office/drawing/2014/main" id="{BC7388F4-A968-765C-6571-376AB0A87821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83" y="4414487"/>
            <a:ext cx="307200" cy="252343"/>
          </a:xfrm>
          <a:prstGeom prst="rect">
            <a:avLst/>
          </a:prstGeom>
        </p:spPr>
      </p:pic>
      <p:sp>
        <p:nvSpPr>
          <p:cNvPr id="85" name="Arrow: Right 84">
            <a:extLst>
              <a:ext uri="{FF2B5EF4-FFF2-40B4-BE49-F238E27FC236}">
                <a16:creationId xmlns:a16="http://schemas.microsoft.com/office/drawing/2014/main" id="{C5461856-A689-5030-1D80-A6BBC3AD4E52}"/>
              </a:ext>
            </a:extLst>
          </p:cNvPr>
          <p:cNvSpPr/>
          <p:nvPr/>
        </p:nvSpPr>
        <p:spPr>
          <a:xfrm>
            <a:off x="8778989" y="4389854"/>
            <a:ext cx="701874" cy="350630"/>
          </a:xfrm>
          <a:prstGeom prst="rightArrow">
            <a:avLst/>
          </a:prstGeom>
          <a:solidFill>
            <a:schemeClr val="accent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" name="Picture 111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rho_1$&#10;\end{document}" title="IguanaTex Bitmap Display">
            <a:extLst>
              <a:ext uri="{FF2B5EF4-FFF2-40B4-BE49-F238E27FC236}">
                <a16:creationId xmlns:a16="http://schemas.microsoft.com/office/drawing/2014/main" id="{7A580449-8DEB-1E5A-BF16-90B6FAABCC7F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473" y="4457180"/>
            <a:ext cx="292267" cy="232533"/>
          </a:xfrm>
          <a:prstGeom prst="rect">
            <a:avLst/>
          </a:prstGeom>
        </p:spPr>
      </p:pic>
      <p:sp>
        <p:nvSpPr>
          <p:cNvPr id="88" name="Arrow: Right 87">
            <a:extLst>
              <a:ext uri="{FF2B5EF4-FFF2-40B4-BE49-F238E27FC236}">
                <a16:creationId xmlns:a16="http://schemas.microsoft.com/office/drawing/2014/main" id="{F1C981C7-9775-8E93-06DB-1787A010DD9C}"/>
              </a:ext>
            </a:extLst>
          </p:cNvPr>
          <p:cNvSpPr/>
          <p:nvPr/>
        </p:nvSpPr>
        <p:spPr>
          <a:xfrm>
            <a:off x="10580933" y="4912053"/>
            <a:ext cx="701874" cy="350630"/>
          </a:xfrm>
          <a:prstGeom prst="rightArrow">
            <a:avLst/>
          </a:prstGeom>
          <a:solidFill>
            <a:schemeClr val="accent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9" name="Picture 88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Decoding&#10;\end{document}" title="IguanaTex Bitmap Display">
            <a:extLst>
              <a:ext uri="{FF2B5EF4-FFF2-40B4-BE49-F238E27FC236}">
                <a16:creationId xmlns:a16="http://schemas.microsoft.com/office/drawing/2014/main" id="{6D09ACFA-0D34-B146-A90F-5C1DBAA5E9F3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660" y="5447643"/>
            <a:ext cx="814324" cy="181638"/>
          </a:xfrm>
          <a:prstGeom prst="rect">
            <a:avLst/>
          </a:prstGeom>
        </p:spPr>
      </p:pic>
      <p:pic>
        <p:nvPicPr>
          <p:cNvPr id="91" name="Picture 90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???&#10;\end{document}" title="IguanaTex Bitmap Display">
            <a:extLst>
              <a:ext uri="{FF2B5EF4-FFF2-40B4-BE49-F238E27FC236}">
                <a16:creationId xmlns:a16="http://schemas.microsoft.com/office/drawing/2014/main" id="{9B33522E-2542-7C79-E839-8CF2F578A15C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235" y="5010743"/>
            <a:ext cx="394971" cy="213943"/>
          </a:xfrm>
          <a:prstGeom prst="rect">
            <a:avLst/>
          </a:prstGeom>
        </p:spPr>
      </p:pic>
      <p:sp>
        <p:nvSpPr>
          <p:cNvPr id="92" name="Arrow: Right 91">
            <a:extLst>
              <a:ext uri="{FF2B5EF4-FFF2-40B4-BE49-F238E27FC236}">
                <a16:creationId xmlns:a16="http://schemas.microsoft.com/office/drawing/2014/main" id="{DA7ACB46-08EF-3B96-EA08-7F04CF1BC752}"/>
              </a:ext>
            </a:extLst>
          </p:cNvPr>
          <p:cNvSpPr/>
          <p:nvPr/>
        </p:nvSpPr>
        <p:spPr>
          <a:xfrm>
            <a:off x="5106701" y="4874056"/>
            <a:ext cx="701874" cy="350630"/>
          </a:xfrm>
          <a:prstGeom prst="rightArrow">
            <a:avLst/>
          </a:prstGeom>
          <a:solidFill>
            <a:schemeClr val="accent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Arrow: Right 92">
            <a:extLst>
              <a:ext uri="{FF2B5EF4-FFF2-40B4-BE49-F238E27FC236}">
                <a16:creationId xmlns:a16="http://schemas.microsoft.com/office/drawing/2014/main" id="{F215A95E-EC1E-76DB-A8B9-17CE73D96F21}"/>
              </a:ext>
            </a:extLst>
          </p:cNvPr>
          <p:cNvSpPr/>
          <p:nvPr/>
        </p:nvSpPr>
        <p:spPr>
          <a:xfrm>
            <a:off x="5106701" y="5371587"/>
            <a:ext cx="701874" cy="350630"/>
          </a:xfrm>
          <a:prstGeom prst="rightArrow">
            <a:avLst/>
          </a:prstGeom>
          <a:solidFill>
            <a:schemeClr val="accent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6" name="Picture 9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ket{\gamma_{1}}\]&#10;\end{document}" title="IguanaTex Bitmap Display">
            <a:extLst>
              <a:ext uri="{FF2B5EF4-FFF2-40B4-BE49-F238E27FC236}">
                <a16:creationId xmlns:a16="http://schemas.microsoft.com/office/drawing/2014/main" id="{E4283BDE-A3E0-8325-114D-E9966E8D7D75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839" y="4450699"/>
            <a:ext cx="358095" cy="254476"/>
          </a:xfrm>
          <a:prstGeom prst="rect">
            <a:avLst/>
          </a:prstGeom>
        </p:spPr>
      </p:pic>
      <p:pic>
        <p:nvPicPr>
          <p:cNvPr id="101" name="Picture 100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ket{\gamma_{3}}\]&#10;\end{document}" title="IguanaTex Bitmap Display">
            <a:extLst>
              <a:ext uri="{FF2B5EF4-FFF2-40B4-BE49-F238E27FC236}">
                <a16:creationId xmlns:a16="http://schemas.microsoft.com/office/drawing/2014/main" id="{4082C14F-4F10-A705-7D8E-CAA26650557E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462" y="5467741"/>
            <a:ext cx="358095" cy="254476"/>
          </a:xfrm>
          <a:prstGeom prst="rect">
            <a:avLst/>
          </a:prstGeom>
        </p:spPr>
      </p:pic>
      <p:sp>
        <p:nvSpPr>
          <p:cNvPr id="102" name="Left Brace 101">
            <a:extLst>
              <a:ext uri="{FF2B5EF4-FFF2-40B4-BE49-F238E27FC236}">
                <a16:creationId xmlns:a16="http://schemas.microsoft.com/office/drawing/2014/main" id="{F39B9676-6F37-F158-F023-BB55B9FEBB5A}"/>
              </a:ext>
            </a:extLst>
          </p:cNvPr>
          <p:cNvSpPr/>
          <p:nvPr/>
        </p:nvSpPr>
        <p:spPr>
          <a:xfrm>
            <a:off x="4722108" y="4256282"/>
            <a:ext cx="260982" cy="146593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Arrow: Right 102">
            <a:extLst>
              <a:ext uri="{FF2B5EF4-FFF2-40B4-BE49-F238E27FC236}">
                <a16:creationId xmlns:a16="http://schemas.microsoft.com/office/drawing/2014/main" id="{497F3D18-5CE3-C3AF-E4A2-4F8EA029D10A}"/>
              </a:ext>
            </a:extLst>
          </p:cNvPr>
          <p:cNvSpPr/>
          <p:nvPr/>
        </p:nvSpPr>
        <p:spPr>
          <a:xfrm>
            <a:off x="6751824" y="4927446"/>
            <a:ext cx="701874" cy="350630"/>
          </a:xfrm>
          <a:prstGeom prst="rightArrow">
            <a:avLst/>
          </a:prstGeom>
          <a:solidFill>
            <a:schemeClr val="accent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Arrow: Right 103">
            <a:extLst>
              <a:ext uri="{FF2B5EF4-FFF2-40B4-BE49-F238E27FC236}">
                <a16:creationId xmlns:a16="http://schemas.microsoft.com/office/drawing/2014/main" id="{86674BE6-59AC-FFA5-6715-EEB82992F877}"/>
              </a:ext>
            </a:extLst>
          </p:cNvPr>
          <p:cNvSpPr/>
          <p:nvPr/>
        </p:nvSpPr>
        <p:spPr>
          <a:xfrm>
            <a:off x="6744094" y="5461215"/>
            <a:ext cx="701874" cy="350630"/>
          </a:xfrm>
          <a:prstGeom prst="rightArrow">
            <a:avLst/>
          </a:prstGeom>
          <a:solidFill>
            <a:schemeClr val="accent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EDF1AD6-13BF-E8A9-4FF7-E16E0E4AF90C}"/>
              </a:ext>
            </a:extLst>
          </p:cNvPr>
          <p:cNvSpPr/>
          <p:nvPr/>
        </p:nvSpPr>
        <p:spPr>
          <a:xfrm>
            <a:off x="7644347" y="4921544"/>
            <a:ext cx="859106" cy="3927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" name="Picture 10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mc{N}$&#10;\end{document}" title="IguanaTex Bitmap Display">
            <a:extLst>
              <a:ext uri="{FF2B5EF4-FFF2-40B4-BE49-F238E27FC236}">
                <a16:creationId xmlns:a16="http://schemas.microsoft.com/office/drawing/2014/main" id="{534CF4D4-16A3-7C85-5DAE-60337A8AFB9B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00" y="4988287"/>
            <a:ext cx="307200" cy="252343"/>
          </a:xfrm>
          <a:prstGeom prst="rect">
            <a:avLst/>
          </a:prstGeom>
        </p:spPr>
      </p:pic>
      <p:sp>
        <p:nvSpPr>
          <p:cNvPr id="107" name="Rectangle 106">
            <a:extLst>
              <a:ext uri="{FF2B5EF4-FFF2-40B4-BE49-F238E27FC236}">
                <a16:creationId xmlns:a16="http://schemas.microsoft.com/office/drawing/2014/main" id="{28585725-EA4F-9E9C-A982-EAC9EDB05032}"/>
              </a:ext>
            </a:extLst>
          </p:cNvPr>
          <p:cNvSpPr/>
          <p:nvPr/>
        </p:nvSpPr>
        <p:spPr>
          <a:xfrm>
            <a:off x="7639468" y="5503515"/>
            <a:ext cx="859106" cy="3927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" name="Picture 107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mc{N}$&#10;\end{document}" title="IguanaTex Bitmap Display">
            <a:extLst>
              <a:ext uri="{FF2B5EF4-FFF2-40B4-BE49-F238E27FC236}">
                <a16:creationId xmlns:a16="http://schemas.microsoft.com/office/drawing/2014/main" id="{E411BE62-0713-7EBB-911B-1E1018A73478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421" y="5570258"/>
            <a:ext cx="307200" cy="252343"/>
          </a:xfrm>
          <a:prstGeom prst="rect">
            <a:avLst/>
          </a:prstGeom>
        </p:spPr>
      </p:pic>
      <p:sp>
        <p:nvSpPr>
          <p:cNvPr id="109" name="Arrow: Right 108">
            <a:extLst>
              <a:ext uri="{FF2B5EF4-FFF2-40B4-BE49-F238E27FC236}">
                <a16:creationId xmlns:a16="http://schemas.microsoft.com/office/drawing/2014/main" id="{C1BAB758-F503-B677-6785-BF81EAEF3706}"/>
              </a:ext>
            </a:extLst>
          </p:cNvPr>
          <p:cNvSpPr/>
          <p:nvPr/>
        </p:nvSpPr>
        <p:spPr>
          <a:xfrm>
            <a:off x="8778989" y="4963654"/>
            <a:ext cx="701874" cy="350630"/>
          </a:xfrm>
          <a:prstGeom prst="rightArrow">
            <a:avLst/>
          </a:prstGeom>
          <a:solidFill>
            <a:schemeClr val="accent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Arrow: Right 109">
            <a:extLst>
              <a:ext uri="{FF2B5EF4-FFF2-40B4-BE49-F238E27FC236}">
                <a16:creationId xmlns:a16="http://schemas.microsoft.com/office/drawing/2014/main" id="{B0C10BA3-C844-A2C8-F4E9-1AE5094A2DB6}"/>
              </a:ext>
            </a:extLst>
          </p:cNvPr>
          <p:cNvSpPr/>
          <p:nvPr/>
        </p:nvSpPr>
        <p:spPr>
          <a:xfrm>
            <a:off x="8778989" y="5532047"/>
            <a:ext cx="701874" cy="350630"/>
          </a:xfrm>
          <a:prstGeom prst="rightArrow">
            <a:avLst/>
          </a:prstGeom>
          <a:solidFill>
            <a:schemeClr val="accent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5" name="Picture 114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rho_2$&#10;\end{document}" title="IguanaTex Bitmap Display">
            <a:extLst>
              <a:ext uri="{FF2B5EF4-FFF2-40B4-BE49-F238E27FC236}">
                <a16:creationId xmlns:a16="http://schemas.microsoft.com/office/drawing/2014/main" id="{E1E40CD6-A461-2F58-024D-EACF5BDC81DB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473" y="5049371"/>
            <a:ext cx="300800" cy="232533"/>
          </a:xfrm>
          <a:prstGeom prst="rect">
            <a:avLst/>
          </a:prstGeom>
        </p:spPr>
      </p:pic>
      <p:pic>
        <p:nvPicPr>
          <p:cNvPr id="118" name="Picture 117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rho_3$&#10;\end{document}" title="IguanaTex Bitmap Display">
            <a:extLst>
              <a:ext uri="{FF2B5EF4-FFF2-40B4-BE49-F238E27FC236}">
                <a16:creationId xmlns:a16="http://schemas.microsoft.com/office/drawing/2014/main" id="{6514AE50-BE15-3B18-AC87-41B7354BE6EE}"/>
              </a:ext>
            </a:extLst>
          </p:cNvPr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473" y="5596716"/>
            <a:ext cx="302933" cy="232533"/>
          </a:xfrm>
          <a:prstGeom prst="rect">
            <a:avLst/>
          </a:prstGeom>
        </p:spPr>
      </p:pic>
      <p:sp>
        <p:nvSpPr>
          <p:cNvPr id="119" name="Left Brace 118">
            <a:extLst>
              <a:ext uri="{FF2B5EF4-FFF2-40B4-BE49-F238E27FC236}">
                <a16:creationId xmlns:a16="http://schemas.microsoft.com/office/drawing/2014/main" id="{9B51468B-B841-DE22-9781-C066B2FD6AF2}"/>
              </a:ext>
            </a:extLst>
          </p:cNvPr>
          <p:cNvSpPr/>
          <p:nvPr/>
        </p:nvSpPr>
        <p:spPr>
          <a:xfrm flipH="1">
            <a:off x="10104523" y="4369793"/>
            <a:ext cx="260982" cy="146593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FCA6FE6-887C-CD58-3B3D-066DEFCF1CB9}"/>
              </a:ext>
            </a:extLst>
          </p:cNvPr>
          <p:cNvSpPr txBox="1"/>
          <p:nvPr/>
        </p:nvSpPr>
        <p:spPr>
          <a:xfrm>
            <a:off x="892942" y="2042865"/>
            <a:ext cx="1562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With</a:t>
            </a:r>
          </a:p>
          <a:p>
            <a:r>
              <a:rPr lang="en-US" b="1" dirty="0"/>
              <a:t>multiplexing: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A34435C-E669-B829-2E81-0EA83F4DFCCB}"/>
              </a:ext>
            </a:extLst>
          </p:cNvPr>
          <p:cNvSpPr txBox="1"/>
          <p:nvPr/>
        </p:nvSpPr>
        <p:spPr>
          <a:xfrm>
            <a:off x="970426" y="4421400"/>
            <a:ext cx="1562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Without multiplexing:</a:t>
            </a:r>
          </a:p>
        </p:txBody>
      </p:sp>
      <p:pic>
        <p:nvPicPr>
          <p:cNvPr id="137" name="Picture 136" descr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usepackage{bm}&#10;\begin{document}&#10;&#10;\noindent \textbf{Pr$\{$ One $3$-qubit photon is transmitted$\}\boldsymbol{=10^{-2}$}}&#10;&#10;\end{document}" title="IguanaTex Bitmap Display">
            <a:extLst>
              <a:ext uri="{FF2B5EF4-FFF2-40B4-BE49-F238E27FC236}">
                <a16:creationId xmlns:a16="http://schemas.microsoft.com/office/drawing/2014/main" id="{F32CB91B-676E-482F-A40A-75426A0C2DE1}"/>
              </a:ext>
            </a:extLst>
          </p:cNvPr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87" y="3188079"/>
            <a:ext cx="4778667" cy="216991"/>
          </a:xfrm>
          <a:prstGeom prst="rect">
            <a:avLst/>
          </a:prstGeom>
        </p:spPr>
      </p:pic>
      <p:pic>
        <p:nvPicPr>
          <p:cNvPr id="139" name="Picture 138" descr="\documentclass{article}&#10;\usepackage{amsmath,amssymb,amsthm}&#10;\textwidth=6.5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usepackage{bm}&#10;\begin{document}&#10;&#10;\noindent \textbf{Pr$\{\;$Three $1$-qubit photons are transmitted$\}\boldsymbol{=10^{-6}$  }}&#10;&#10;\end{document}" title="IguanaTex Bitmap Display">
            <a:extLst>
              <a:ext uri="{FF2B5EF4-FFF2-40B4-BE49-F238E27FC236}">
                <a16:creationId xmlns:a16="http://schemas.microsoft.com/office/drawing/2014/main" id="{55C8B181-54C2-0D52-961E-92D4E6592DD9}"/>
              </a:ext>
            </a:extLst>
          </p:cNvPr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001" y="6306996"/>
            <a:ext cx="5199238" cy="216991"/>
          </a:xfrm>
          <a:prstGeom prst="rect">
            <a:avLst/>
          </a:prstGeom>
        </p:spPr>
      </p:pic>
      <p:sp>
        <p:nvSpPr>
          <p:cNvPr id="134" name="Rectangle 133">
            <a:extLst>
              <a:ext uri="{FF2B5EF4-FFF2-40B4-BE49-F238E27FC236}">
                <a16:creationId xmlns:a16="http://schemas.microsoft.com/office/drawing/2014/main" id="{EC2044FE-3E68-F3CA-7AAF-3FDD6FBA1FAA}"/>
              </a:ext>
            </a:extLst>
          </p:cNvPr>
          <p:cNvSpPr/>
          <p:nvPr/>
        </p:nvSpPr>
        <p:spPr>
          <a:xfrm>
            <a:off x="794082" y="1761886"/>
            <a:ext cx="10956235" cy="18033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77D35B54-914A-4E3F-0BF9-811CA47CD36C}"/>
              </a:ext>
            </a:extLst>
          </p:cNvPr>
          <p:cNvSpPr/>
          <p:nvPr/>
        </p:nvSpPr>
        <p:spPr>
          <a:xfrm>
            <a:off x="792389" y="3891145"/>
            <a:ext cx="11223695" cy="27746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6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 animBg="1"/>
      <p:bldP spid="43" grpId="0" animBg="1"/>
      <p:bldP spid="44" grpId="0" animBg="1"/>
      <p:bldP spid="50" grpId="0" animBg="1"/>
      <p:bldP spid="60" grpId="0" animBg="1"/>
      <p:bldP spid="74" grpId="0"/>
      <p:bldP spid="75" grpId="0"/>
      <p:bldP spid="76" grpId="0" animBg="1"/>
      <p:bldP spid="81" grpId="0" animBg="1"/>
      <p:bldP spid="83" grpId="0" animBg="1"/>
      <p:bldP spid="85" grpId="0" animBg="1"/>
      <p:bldP spid="88" grpId="0" animBg="1"/>
      <p:bldP spid="92" grpId="0" animBg="1"/>
      <p:bldP spid="93" grpId="0" animBg="1"/>
      <p:bldP spid="102" grpId="0" animBg="1"/>
      <p:bldP spid="103" grpId="0" animBg="1"/>
      <p:bldP spid="104" grpId="0" animBg="1"/>
      <p:bldP spid="105" grpId="0" animBg="1"/>
      <p:bldP spid="107" grpId="0" animBg="1"/>
      <p:bldP spid="109" grpId="0" animBg="1"/>
      <p:bldP spid="110" grpId="0" animBg="1"/>
      <p:bldP spid="119" grpId="0" animBg="1"/>
      <p:bldP spid="120" grpId="0"/>
      <p:bldP spid="121" grpId="0"/>
      <p:bldP spid="134" grpId="0" animBg="1"/>
      <p:bldP spid="1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35B72B6-39F9-F70B-6DC8-0DD635E0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628"/>
            <a:ext cx="10515600" cy="91078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Rockwell" panose="02060603020205020403" pitchFamily="18" charset="0"/>
                <a:ea typeface="ADLaM Display" panose="020F0502020204030204" pitchFamily="2" charset="0"/>
                <a:cs typeface="ADLaM Display" panose="020F0502020204030204" pitchFamily="2" charset="0"/>
              </a:rPr>
              <a:t>Using multiple DOFs for good!</a:t>
            </a:r>
          </a:p>
        </p:txBody>
      </p:sp>
      <p:pic>
        <p:nvPicPr>
          <p:cNvPr id="6" name="Picture 5" descr="\documentclass{article}&#10;\usepackage{amsmath,,amssymb,amsthm}&#10;\textwidth=5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\bullet$] Logical operations are much simpler to perform across different DOFs.&#10;\end{enumerate}&#10;\end{document}" title="IguanaTex Bitmap Display">
            <a:extLst>
              <a:ext uri="{FF2B5EF4-FFF2-40B4-BE49-F238E27FC236}">
                <a16:creationId xmlns:a16="http://schemas.microsoft.com/office/drawing/2014/main" id="{98169E31-403D-EE5A-0E2E-F05C4741F62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19" y="1255734"/>
            <a:ext cx="7241143" cy="207086"/>
          </a:xfrm>
          <a:prstGeom prst="rect">
            <a:avLst/>
          </a:prstGeom>
        </p:spPr>
      </p:pic>
      <p:pic>
        <p:nvPicPr>
          <p:cNvPr id="97" name="Picture 96" descr="\documentclass{article}&#10;\usepackage{amsmath,,amssymb,amsthm}&#10;\textwidth=6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\bullet$] A complete Bell measurement can be performed using linear optics!&#10;\end{enumerate}&#10;\end{document}" title="IguanaTex Bitmap Display">
            <a:extLst>
              <a:ext uri="{FF2B5EF4-FFF2-40B4-BE49-F238E27FC236}">
                <a16:creationId xmlns:a16="http://schemas.microsoft.com/office/drawing/2014/main" id="{3FF69AFD-0538-5B7C-8BA7-5FC9CFBA631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912920"/>
            <a:ext cx="6946286" cy="209829"/>
          </a:xfrm>
          <a:prstGeom prst="rect">
            <a:avLst/>
          </a:prstGeom>
        </p:spPr>
      </p:pic>
      <p:pic>
        <p:nvPicPr>
          <p:cNvPr id="10" name="Picture 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alpha_1\ket{H}+\beta_1\ket{V})\otimes\ket{0}\]&#10;\end{document}" title="IguanaTex Bitmap Display">
            <a:extLst>
              <a:ext uri="{FF2B5EF4-FFF2-40B4-BE49-F238E27FC236}">
                <a16:creationId xmlns:a16="http://schemas.microsoft.com/office/drawing/2014/main" id="{7BF45A6A-DA29-12A8-F36F-FB0E7AF63AA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92" y="1948885"/>
            <a:ext cx="2127085" cy="229029"/>
          </a:xfrm>
          <a:prstGeom prst="rect">
            <a:avLst/>
          </a:prstGeom>
        </p:spPr>
      </p:pic>
      <p:pic>
        <p:nvPicPr>
          <p:cNvPr id="47" name="Picture 46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alpha_1\ket{H,0}+\beta_1\ket{V,\tau})\]&#10;\end{document}" title="IguanaTex Bitmap Display">
            <a:extLst>
              <a:ext uri="{FF2B5EF4-FFF2-40B4-BE49-F238E27FC236}">
                <a16:creationId xmlns:a16="http://schemas.microsoft.com/office/drawing/2014/main" id="{78FFE27B-158F-67FF-76DE-6F1341D26D5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445" y="1938966"/>
            <a:ext cx="1976227" cy="229029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87877F7B-997A-AE9B-2D41-9A0011FD8E35}"/>
              </a:ext>
            </a:extLst>
          </p:cNvPr>
          <p:cNvSpPr/>
          <p:nvPr/>
        </p:nvSpPr>
        <p:spPr>
          <a:xfrm>
            <a:off x="3088574" y="1940643"/>
            <a:ext cx="701874" cy="229029"/>
          </a:xfrm>
          <a:prstGeom prst="rightArrow">
            <a:avLst/>
          </a:prstGeom>
          <a:solidFill>
            <a:schemeClr val="accent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23703F7-2A16-662B-A06B-DE94D210F456}"/>
              </a:ext>
            </a:extLst>
          </p:cNvPr>
          <p:cNvGrpSpPr/>
          <p:nvPr/>
        </p:nvGrpSpPr>
        <p:grpSpPr>
          <a:xfrm>
            <a:off x="6798364" y="1836690"/>
            <a:ext cx="5006361" cy="834090"/>
            <a:chOff x="6798364" y="1836690"/>
            <a:chExt cx="5006361" cy="83409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661B16B-EA30-F73C-9B36-CEF2E46F838F}"/>
                </a:ext>
              </a:extLst>
            </p:cNvPr>
            <p:cNvCxnSpPr>
              <a:cxnSpLocks/>
            </p:cNvCxnSpPr>
            <p:nvPr/>
          </p:nvCxnSpPr>
          <p:spPr>
            <a:xfrm>
              <a:off x="8048698" y="1942031"/>
              <a:ext cx="1744045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A5DCB6E-8D20-236A-FF12-17EAEA552FCB}"/>
                </a:ext>
              </a:extLst>
            </p:cNvPr>
            <p:cNvCxnSpPr>
              <a:cxnSpLocks/>
            </p:cNvCxnSpPr>
            <p:nvPr/>
          </p:nvCxnSpPr>
          <p:spPr>
            <a:xfrm>
              <a:off x="8048698" y="2532137"/>
              <a:ext cx="1744045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2" name="Picture 21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alpha\ket{0}+\beta\ket{1}\]&#10;\end{document}" title="IguanaTex Bitmap Display">
              <a:extLst>
                <a:ext uri="{FF2B5EF4-FFF2-40B4-BE49-F238E27FC236}">
                  <a16:creationId xmlns:a16="http://schemas.microsoft.com/office/drawing/2014/main" id="{0BE5FE92-4B3F-FD9D-526F-65ED79FBA022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8364" y="1836690"/>
              <a:ext cx="1049346" cy="210681"/>
            </a:xfrm>
            <a:prstGeom prst="rect">
              <a:avLst/>
            </a:prstGeom>
          </p:spPr>
        </p:pic>
        <p:pic>
          <p:nvPicPr>
            <p:cNvPr id="28" name="Picture 27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ket{0}\]&#10;\end{document}" title="IguanaTex Bitmap Display">
              <a:extLst>
                <a:ext uri="{FF2B5EF4-FFF2-40B4-BE49-F238E27FC236}">
                  <a16:creationId xmlns:a16="http://schemas.microsoft.com/office/drawing/2014/main" id="{2580FB4B-27DC-788E-90D5-19AAD9242A4A}"/>
                </a:ext>
              </a:extLst>
            </p:cNvPr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5407" y="2387674"/>
              <a:ext cx="212303" cy="210681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542AE71-2217-8DFB-4E89-FA85EE5A1571}"/>
                </a:ext>
              </a:extLst>
            </p:cNvPr>
            <p:cNvSpPr/>
            <p:nvPr/>
          </p:nvSpPr>
          <p:spPr>
            <a:xfrm>
              <a:off x="8713304" y="2341250"/>
              <a:ext cx="404192" cy="32953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B91433C-28A5-719C-5E80-EE02543E19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19942" y="1938966"/>
              <a:ext cx="2084" cy="402284"/>
            </a:xfrm>
            <a:prstGeom prst="line">
              <a:avLst/>
            </a:prstGeom>
            <a:ln w="19050"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1" name="Picture 70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$&#10;\end{document}" title="IguanaTex Bitmap Display">
              <a:extLst>
                <a:ext uri="{FF2B5EF4-FFF2-40B4-BE49-F238E27FC236}">
                  <a16:creationId xmlns:a16="http://schemas.microsoft.com/office/drawing/2014/main" id="{0D866F7A-9508-368B-0E45-A833873B81D9}"/>
                </a:ext>
              </a:extLst>
            </p:cNvPr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5091" y="2441159"/>
              <a:ext cx="210286" cy="172190"/>
            </a:xfrm>
            <a:prstGeom prst="rect">
              <a:avLst/>
            </a:prstGeom>
          </p:spPr>
        </p:pic>
        <p:pic>
          <p:nvPicPr>
            <p:cNvPr id="41" name="Picture 40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alpha\ket{00}+\beta\ket{11}\]&#10;\end{document}" title="IguanaTex Bitmap Display">
              <a:extLst>
                <a:ext uri="{FF2B5EF4-FFF2-40B4-BE49-F238E27FC236}">
                  <a16:creationId xmlns:a16="http://schemas.microsoft.com/office/drawing/2014/main" id="{D805A12F-6B0F-F255-9CD9-B96D41179719}"/>
                </a:ext>
              </a:extLst>
            </p:cNvPr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0906" y="2130568"/>
              <a:ext cx="1273819" cy="210681"/>
            </a:xfrm>
            <a:prstGeom prst="rect">
              <a:avLst/>
            </a:prstGeom>
          </p:spPr>
        </p:pic>
        <p:sp>
          <p:nvSpPr>
            <p:cNvPr id="42" name="Right Brace 41">
              <a:extLst>
                <a:ext uri="{FF2B5EF4-FFF2-40B4-BE49-F238E27FC236}">
                  <a16:creationId xmlns:a16="http://schemas.microsoft.com/office/drawing/2014/main" id="{4A87B8EF-0401-BEFE-F1B1-6C3018075C33}"/>
                </a:ext>
              </a:extLst>
            </p:cNvPr>
            <p:cNvSpPr/>
            <p:nvPr/>
          </p:nvSpPr>
          <p:spPr>
            <a:xfrm>
              <a:off x="10001813" y="1836690"/>
              <a:ext cx="326656" cy="834089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0" name="Picture 139" descr="\documentclass{article}&#10;\usepackage{amsmath,amssymb,amsthm}&#10;\textwidth=5.9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begin{itemize}&#10;\item[$\bullet$] A three-qubit Toffoli gate requires $1$ CNOT rather than 5.&#10;\end{itemize}&#10;\end{document}" title="IguanaTex Bitmap Display">
            <a:extLst>
              <a:ext uri="{FF2B5EF4-FFF2-40B4-BE49-F238E27FC236}">
                <a16:creationId xmlns:a16="http://schemas.microsoft.com/office/drawing/2014/main" id="{470EEEC3-C55A-668D-613C-83D704530F5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47388"/>
            <a:ext cx="6017830" cy="209829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2F23CA84-3364-2A18-7CCF-35604908AE1B}"/>
              </a:ext>
            </a:extLst>
          </p:cNvPr>
          <p:cNvSpPr txBox="1"/>
          <p:nvPr/>
        </p:nvSpPr>
        <p:spPr>
          <a:xfrm>
            <a:off x="9496370" y="5397913"/>
            <a:ext cx="19980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Ralph </a:t>
            </a:r>
            <a:r>
              <a:rPr lang="en-US" sz="1000" i="1" dirty="0"/>
              <a:t>et al.</a:t>
            </a:r>
            <a:r>
              <a:rPr lang="en-US" sz="1000" dirty="0"/>
              <a:t> PRA, </a:t>
            </a:r>
            <a:r>
              <a:rPr lang="en-US" sz="1000" b="1" dirty="0"/>
              <a:t>75</a:t>
            </a:r>
            <a:r>
              <a:rPr lang="en-US" sz="1000" dirty="0"/>
              <a:t> 022313 (2007)</a:t>
            </a:r>
          </a:p>
        </p:txBody>
      </p:sp>
      <p:pic>
        <p:nvPicPr>
          <p:cNvPr id="1026" name="Picture 2" descr="Decomposition of toffoli Gate into clifford + T set with T -depth 4 ...">
            <a:extLst>
              <a:ext uri="{FF2B5EF4-FFF2-40B4-BE49-F238E27FC236}">
                <a16:creationId xmlns:a16="http://schemas.microsoft.com/office/drawing/2014/main" id="{37419E9A-C5EC-7671-18DE-94ECF3143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164" y="3884658"/>
            <a:ext cx="4469298" cy="150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1DA286A-AF88-5159-C58D-49F18E07513E}"/>
              </a:ext>
            </a:extLst>
          </p:cNvPr>
          <p:cNvGrpSpPr/>
          <p:nvPr/>
        </p:nvGrpSpPr>
        <p:grpSpPr>
          <a:xfrm>
            <a:off x="1223829" y="4065612"/>
            <a:ext cx="1745350" cy="1172501"/>
            <a:chOff x="1349724" y="4302162"/>
            <a:chExt cx="1745350" cy="1172501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FF922F96-0BD8-B812-C505-7BAD075B9DF0}"/>
                </a:ext>
              </a:extLst>
            </p:cNvPr>
            <p:cNvCxnSpPr>
              <a:cxnSpLocks/>
            </p:cNvCxnSpPr>
            <p:nvPr/>
          </p:nvCxnSpPr>
          <p:spPr>
            <a:xfrm>
              <a:off x="1349724" y="4745914"/>
              <a:ext cx="1744045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8F2B457B-7E50-8600-08C1-915ECC88C60F}"/>
                </a:ext>
              </a:extLst>
            </p:cNvPr>
            <p:cNvCxnSpPr>
              <a:cxnSpLocks/>
            </p:cNvCxnSpPr>
            <p:nvPr/>
          </p:nvCxnSpPr>
          <p:spPr>
            <a:xfrm>
              <a:off x="1349724" y="5336020"/>
              <a:ext cx="1744045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46B2096A-A80B-32EC-6595-FF492BA41AF4}"/>
                </a:ext>
              </a:extLst>
            </p:cNvPr>
            <p:cNvSpPr/>
            <p:nvPr/>
          </p:nvSpPr>
          <p:spPr>
            <a:xfrm>
              <a:off x="2014330" y="5145133"/>
              <a:ext cx="404192" cy="32953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724964DF-A206-050F-F0D1-30564859FB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20968" y="4742849"/>
              <a:ext cx="2084" cy="402284"/>
            </a:xfrm>
            <a:prstGeom prst="line">
              <a:avLst/>
            </a:prstGeom>
            <a:ln w="19050"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22" name="Picture 121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$&#10;\end{document}" title="IguanaTex Bitmap Display">
              <a:extLst>
                <a:ext uri="{FF2B5EF4-FFF2-40B4-BE49-F238E27FC236}">
                  <a16:creationId xmlns:a16="http://schemas.microsoft.com/office/drawing/2014/main" id="{DC425716-7440-A3D0-BBFD-2967D2EB1C39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117" y="5245042"/>
              <a:ext cx="210286" cy="172190"/>
            </a:xfrm>
            <a:prstGeom prst="rect">
              <a:avLst/>
            </a:prstGeom>
          </p:spPr>
        </p:pic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4345FBAE-54EA-2EC5-BF97-1C95E504563B}"/>
                </a:ext>
              </a:extLst>
            </p:cNvPr>
            <p:cNvCxnSpPr>
              <a:cxnSpLocks/>
            </p:cNvCxnSpPr>
            <p:nvPr/>
          </p:nvCxnSpPr>
          <p:spPr>
            <a:xfrm>
              <a:off x="1351029" y="4302162"/>
              <a:ext cx="1744045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8BA16203-0A41-C5B8-BDB9-BD98715ADBD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20967" y="4309316"/>
              <a:ext cx="2084" cy="402284"/>
            </a:xfrm>
            <a:prstGeom prst="line">
              <a:avLst/>
            </a:prstGeom>
            <a:ln w="19050"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44" name="Picture 14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CNOT&#10;\end{document}" title="IguanaTex Bitmap Display">
            <a:extLst>
              <a:ext uri="{FF2B5EF4-FFF2-40B4-BE49-F238E27FC236}">
                <a16:creationId xmlns:a16="http://schemas.microsoft.com/office/drawing/2014/main" id="{AC7BC5FA-B532-A75F-EEA6-7324C4A2B25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574" y="2293634"/>
            <a:ext cx="582705" cy="147505"/>
          </a:xfrm>
          <a:prstGeom prst="rect">
            <a:avLst/>
          </a:prstGeom>
        </p:spPr>
      </p:pic>
      <p:sp>
        <p:nvSpPr>
          <p:cNvPr id="145" name="TextBox 144">
            <a:extLst>
              <a:ext uri="{FF2B5EF4-FFF2-40B4-BE49-F238E27FC236}">
                <a16:creationId xmlns:a16="http://schemas.microsoft.com/office/drawing/2014/main" id="{502DD5B1-C0AD-E032-7B8F-43328921EEF7}"/>
              </a:ext>
            </a:extLst>
          </p:cNvPr>
          <p:cNvSpPr txBox="1"/>
          <p:nvPr/>
        </p:nvSpPr>
        <p:spPr>
          <a:xfrm>
            <a:off x="4698422" y="3437248"/>
            <a:ext cx="2722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Without multiplexing: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4FC57B5D-9345-C8D8-74EF-DB21886CD4FB}"/>
              </a:ext>
            </a:extLst>
          </p:cNvPr>
          <p:cNvSpPr txBox="1"/>
          <p:nvPr/>
        </p:nvSpPr>
        <p:spPr>
          <a:xfrm>
            <a:off x="1700954" y="3503825"/>
            <a:ext cx="105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Toffoli</a:t>
            </a:r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D98C58E6-4069-EAD7-0121-C91451B9942D}"/>
              </a:ext>
            </a:extLst>
          </p:cNvPr>
          <p:cNvGrpSpPr/>
          <p:nvPr/>
        </p:nvGrpSpPr>
        <p:grpSpPr>
          <a:xfrm>
            <a:off x="9407784" y="4075994"/>
            <a:ext cx="2246243" cy="1128071"/>
            <a:chOff x="9169799" y="4062547"/>
            <a:chExt cx="2246243" cy="1128071"/>
          </a:xfrm>
        </p:grpSpPr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A70B22CA-85B5-5399-236E-79F29AC3FFB6}"/>
                </a:ext>
              </a:extLst>
            </p:cNvPr>
            <p:cNvCxnSpPr>
              <a:cxnSpLocks/>
            </p:cNvCxnSpPr>
            <p:nvPr/>
          </p:nvCxnSpPr>
          <p:spPr>
            <a:xfrm>
              <a:off x="9169799" y="4065612"/>
              <a:ext cx="2153478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7881C19C-3BB3-A165-A045-048E56C2BA20}"/>
                </a:ext>
              </a:extLst>
            </p:cNvPr>
            <p:cNvCxnSpPr>
              <a:cxnSpLocks/>
            </p:cNvCxnSpPr>
            <p:nvPr/>
          </p:nvCxnSpPr>
          <p:spPr>
            <a:xfrm>
              <a:off x="9169799" y="4655718"/>
              <a:ext cx="2246243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814BB032-B3F4-BB5B-78D1-347AE6908990}"/>
                </a:ext>
              </a:extLst>
            </p:cNvPr>
            <p:cNvSpPr/>
            <p:nvPr/>
          </p:nvSpPr>
          <p:spPr>
            <a:xfrm>
              <a:off x="10090824" y="4464831"/>
              <a:ext cx="404192" cy="32953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AB21C01F-7CF8-B9D0-3031-41F8A010A8A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297462" y="4062547"/>
              <a:ext cx="2084" cy="402284"/>
            </a:xfrm>
            <a:prstGeom prst="line">
              <a:avLst/>
            </a:prstGeom>
            <a:ln w="19050"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31" name="Picture 130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$&#10;\end{document}" title="IguanaTex Bitmap Display">
              <a:extLst>
                <a:ext uri="{FF2B5EF4-FFF2-40B4-BE49-F238E27FC236}">
                  <a16:creationId xmlns:a16="http://schemas.microsoft.com/office/drawing/2014/main" id="{20C92655-0589-B8F0-D85B-EAB42CA00454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2611" y="4564740"/>
              <a:ext cx="210286" cy="172190"/>
            </a:xfrm>
            <a:prstGeom prst="rect">
              <a:avLst/>
            </a:prstGeom>
          </p:spPr>
        </p:pic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CC7995C2-57F9-50B5-8269-8ECD2992C23F}"/>
                </a:ext>
              </a:extLst>
            </p:cNvPr>
            <p:cNvSpPr/>
            <p:nvPr/>
          </p:nvSpPr>
          <p:spPr>
            <a:xfrm>
              <a:off x="9329439" y="4455517"/>
              <a:ext cx="404192" cy="32953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OS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53BBEC78-A472-A681-3ABC-B1629FF248FC}"/>
                </a:ext>
              </a:extLst>
            </p:cNvPr>
            <p:cNvSpPr/>
            <p:nvPr/>
          </p:nvSpPr>
          <p:spPr>
            <a:xfrm>
              <a:off x="10852209" y="4455517"/>
              <a:ext cx="404192" cy="32953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OS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2848AECF-FEA7-55D1-951F-A7A04D42363F}"/>
                </a:ext>
              </a:extLst>
            </p:cNvPr>
            <p:cNvCxnSpPr>
              <a:stCxn id="153" idx="2"/>
            </p:cNvCxnSpPr>
            <p:nvPr/>
          </p:nvCxnSpPr>
          <p:spPr>
            <a:xfrm>
              <a:off x="9531535" y="4785047"/>
              <a:ext cx="0" cy="4055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7C322319-517A-09AB-CE00-6F6EF8AA1911}"/>
                </a:ext>
              </a:extLst>
            </p:cNvPr>
            <p:cNvCxnSpPr>
              <a:cxnSpLocks/>
            </p:cNvCxnSpPr>
            <p:nvPr/>
          </p:nvCxnSpPr>
          <p:spPr>
            <a:xfrm>
              <a:off x="9531535" y="5190618"/>
              <a:ext cx="15227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F9A941F8-9D34-F529-4F22-3E4FA023874B}"/>
                </a:ext>
              </a:extLst>
            </p:cNvPr>
            <p:cNvCxnSpPr/>
            <p:nvPr/>
          </p:nvCxnSpPr>
          <p:spPr>
            <a:xfrm>
              <a:off x="11054305" y="4785047"/>
              <a:ext cx="0" cy="4055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67" name="Picture 166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tau$&#10;\end{document}" title="IguanaTex Bitmap Display">
              <a:extLst>
                <a:ext uri="{FF2B5EF4-FFF2-40B4-BE49-F238E27FC236}">
                  <a16:creationId xmlns:a16="http://schemas.microsoft.com/office/drawing/2014/main" id="{C6D7BA90-EAF8-A10D-98B0-48C32EFA46D4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4302" y="4507956"/>
              <a:ext cx="98743" cy="90210"/>
            </a:xfrm>
            <a:prstGeom prst="rect">
              <a:avLst/>
            </a:prstGeom>
          </p:spPr>
        </p:pic>
        <p:pic>
          <p:nvPicPr>
            <p:cNvPr id="170" name="Picture 169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0$&#10;\end{document}" title="IguanaTex Bitmap Display">
              <a:extLst>
                <a:ext uri="{FF2B5EF4-FFF2-40B4-BE49-F238E27FC236}">
                  <a16:creationId xmlns:a16="http://schemas.microsoft.com/office/drawing/2014/main" id="{402E061A-5E45-9756-DB87-861F64D2F3D5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0928" y="5006871"/>
              <a:ext cx="86552" cy="138972"/>
            </a:xfrm>
            <a:prstGeom prst="rect">
              <a:avLst/>
            </a:prstGeom>
          </p:spPr>
        </p:pic>
      </p:grpSp>
      <p:pic>
        <p:nvPicPr>
          <p:cNvPr id="174" name="Picture 173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ket{\psi_{1,2}}\]&#10;\end{document}" title="IguanaTex Bitmap Display">
            <a:extLst>
              <a:ext uri="{FF2B5EF4-FFF2-40B4-BE49-F238E27FC236}">
                <a16:creationId xmlns:a16="http://schemas.microsoft.com/office/drawing/2014/main" id="{A4351322-626E-D835-6435-866CDC96C04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855" y="4553061"/>
            <a:ext cx="489514" cy="218250"/>
          </a:xfrm>
          <a:prstGeom prst="rect">
            <a:avLst/>
          </a:prstGeom>
        </p:spPr>
      </p:pic>
      <p:pic>
        <p:nvPicPr>
          <p:cNvPr id="177" name="Picture 176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ket{\psi_{3}}\]&#10;\end{document}" title="IguanaTex Bitmap Display">
            <a:extLst>
              <a:ext uri="{FF2B5EF4-FFF2-40B4-BE49-F238E27FC236}">
                <a16:creationId xmlns:a16="http://schemas.microsoft.com/office/drawing/2014/main" id="{566FB3D2-5BA4-63CE-DE3D-3648216A3A0D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026" y="3976540"/>
            <a:ext cx="347528" cy="210681"/>
          </a:xfrm>
          <a:prstGeom prst="rect">
            <a:avLst/>
          </a:prstGeom>
        </p:spPr>
      </p:pic>
      <p:sp>
        <p:nvSpPr>
          <p:cNvPr id="179" name="TextBox 178">
            <a:extLst>
              <a:ext uri="{FF2B5EF4-FFF2-40B4-BE49-F238E27FC236}">
                <a16:creationId xmlns:a16="http://schemas.microsoft.com/office/drawing/2014/main" id="{CA797628-60C1-FD96-F38E-04A2B5A6E379}"/>
              </a:ext>
            </a:extLst>
          </p:cNvPr>
          <p:cNvSpPr txBox="1"/>
          <p:nvPr/>
        </p:nvSpPr>
        <p:spPr>
          <a:xfrm>
            <a:off x="9439286" y="3437248"/>
            <a:ext cx="2722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With multiplexing: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B8C6809-3122-28A2-07FF-F63F54F2429A}"/>
              </a:ext>
            </a:extLst>
          </p:cNvPr>
          <p:cNvSpPr txBox="1"/>
          <p:nvPr/>
        </p:nvSpPr>
        <p:spPr>
          <a:xfrm>
            <a:off x="7421053" y="6367935"/>
            <a:ext cx="28020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Kwiat and </a:t>
            </a:r>
            <a:r>
              <a:rPr lang="en-US" sz="1000" dirty="0" err="1"/>
              <a:t>Weinfurter</a:t>
            </a:r>
            <a:r>
              <a:rPr lang="en-US" sz="1000" dirty="0"/>
              <a:t> PRA, </a:t>
            </a:r>
            <a:r>
              <a:rPr lang="en-US" sz="1000" b="1" dirty="0"/>
              <a:t>58</a:t>
            </a:r>
            <a:r>
              <a:rPr lang="en-US" sz="1000" dirty="0"/>
              <a:t> R2623 (1998).</a:t>
            </a:r>
          </a:p>
        </p:txBody>
      </p:sp>
      <p:pic>
        <p:nvPicPr>
          <p:cNvPr id="188" name="Picture 187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{\tfrac{1}{\sqrt{2}}(\ket{00}+\ket{11}),\; \tfrac{1}{\sqrt{2}}(\ket{00}-\ket{11}),\;\tfrac{1}{\sqrt{2}}(\ket{01}+\ket{10}),\;\tfrac{1}{\sqrt{2}}(\ket{01}-\ket{10})\}\]&#10;\end{document}" title="IguanaTex Bitmap Display">
            <a:extLst>
              <a:ext uri="{FF2B5EF4-FFF2-40B4-BE49-F238E27FC236}">
                <a16:creationId xmlns:a16="http://schemas.microsoft.com/office/drawing/2014/main" id="{FE5AE59F-A4A1-B95A-193F-83DF0B7C828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484" y="6328701"/>
            <a:ext cx="5823389" cy="28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9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6" grpId="0"/>
      <p:bldP spid="145" grpId="0"/>
      <p:bldP spid="146" grpId="0"/>
      <p:bldP spid="1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35B72B6-39F9-F70B-6DC8-0DD635E0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628"/>
            <a:ext cx="10515600" cy="91078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Rockwell" panose="02060603020205020403" pitchFamily="18" charset="0"/>
                <a:ea typeface="ADLaM Display" panose="020F0502020204030204" pitchFamily="2" charset="0"/>
                <a:cs typeface="ADLaM Display" panose="020F0502020204030204" pitchFamily="2" charset="0"/>
              </a:rPr>
              <a:t>Applications of quantum multiplexing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7275EAD1-8071-3852-037D-693E68E7FCD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85" y="1373675"/>
            <a:ext cx="2882742" cy="2386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3E7AF5-E91D-4CD9-19BE-0392108361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93854" y="1373675"/>
            <a:ext cx="7187272" cy="27929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A80C5A-8D4E-C9A2-3F9D-E89CF4F428E4}"/>
              </a:ext>
            </a:extLst>
          </p:cNvPr>
          <p:cNvSpPr txBox="1"/>
          <p:nvPr/>
        </p:nvSpPr>
        <p:spPr>
          <a:xfrm>
            <a:off x="1026369" y="1813172"/>
            <a:ext cx="31445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Lo Piparo, Munro, and </a:t>
            </a:r>
            <a:r>
              <a:rPr lang="en-US" sz="1000" dirty="0" err="1"/>
              <a:t>Nemoto</a:t>
            </a:r>
            <a:r>
              <a:rPr lang="en-US" sz="1000" dirty="0"/>
              <a:t> PRA, </a:t>
            </a:r>
            <a:r>
              <a:rPr lang="en-US" sz="1000" b="1" dirty="0"/>
              <a:t>99</a:t>
            </a:r>
            <a:r>
              <a:rPr lang="en-US" sz="1000" dirty="0"/>
              <a:t>, 022337 (2019).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7FE03E-2B0E-17F8-EDBE-0F8F9516EFD1}"/>
              </a:ext>
            </a:extLst>
          </p:cNvPr>
          <p:cNvSpPr/>
          <p:nvPr/>
        </p:nvSpPr>
        <p:spPr>
          <a:xfrm>
            <a:off x="6738641" y="3541381"/>
            <a:ext cx="382555" cy="8160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8E00B08-BC17-261F-5ECC-EEF85FC928C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85" y="2374411"/>
            <a:ext cx="3753602" cy="4827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D4011BE-BF0B-3CAF-6DD3-8BE1EF9108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540" y="4166647"/>
            <a:ext cx="4410266" cy="241315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63A43F5-0572-536B-B815-5CE854B011D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86" y="3302752"/>
            <a:ext cx="3756345" cy="47725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38D8D29-1C52-13BF-0AE7-7009FFFC9B1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775" y="4845209"/>
            <a:ext cx="1910400" cy="20708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25FF1D6-8D76-C307-0BF9-2C5A240AE12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344" y="5290154"/>
            <a:ext cx="3753602" cy="4772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2D3E789-3434-172D-644C-F313B7D1C14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344" y="6015146"/>
            <a:ext cx="4610746" cy="47725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ADA82A21-7C32-9522-F2F7-57B0B2537EF2}"/>
              </a:ext>
            </a:extLst>
          </p:cNvPr>
          <p:cNvSpPr/>
          <p:nvPr/>
        </p:nvSpPr>
        <p:spPr>
          <a:xfrm>
            <a:off x="5687421" y="4637862"/>
            <a:ext cx="5844039" cy="19419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0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35B72B6-39F9-F70B-6DC8-0DD635E0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628"/>
            <a:ext cx="10515600" cy="91078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Rockwell" panose="02060603020205020403" pitchFamily="18" charset="0"/>
                <a:ea typeface="ADLaM Display" panose="020F0502020204030204" pitchFamily="2" charset="0"/>
                <a:cs typeface="ADLaM Display" panose="020F0502020204030204" pitchFamily="2" charset="0"/>
              </a:rPr>
              <a:t>Applications of quantum multiplexing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6F4021-C4A1-DA33-6732-B49B4939319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96" y="1281975"/>
            <a:ext cx="2709942" cy="19611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F249F900-D8D5-C2CF-3BCE-D4109495F60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31" y="1989246"/>
            <a:ext cx="5684569" cy="50194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BABAD16-62D7-03A2-3500-89F260CFAC8A}"/>
              </a:ext>
            </a:extLst>
          </p:cNvPr>
          <p:cNvGrpSpPr/>
          <p:nvPr/>
        </p:nvGrpSpPr>
        <p:grpSpPr>
          <a:xfrm>
            <a:off x="6027940" y="2066903"/>
            <a:ext cx="5902033" cy="2548089"/>
            <a:chOff x="6027940" y="2066903"/>
            <a:chExt cx="5902033" cy="2548089"/>
          </a:xfrm>
        </p:grpSpPr>
        <p:cxnSp>
          <p:nvCxnSpPr>
            <p:cNvPr id="11" name="Connector: Elbow 10">
              <a:extLst>
                <a:ext uri="{FF2B5EF4-FFF2-40B4-BE49-F238E27FC236}">
                  <a16:creationId xmlns:a16="http://schemas.microsoft.com/office/drawing/2014/main" id="{BD550AB2-DD75-F2E5-3766-35337EEC8452}"/>
                </a:ext>
              </a:extLst>
            </p:cNvPr>
            <p:cNvCxnSpPr>
              <a:cxnSpLocks/>
            </p:cNvCxnSpPr>
            <p:nvPr/>
          </p:nvCxnSpPr>
          <p:spPr>
            <a:xfrm>
              <a:off x="8679971" y="2302478"/>
              <a:ext cx="1899928" cy="927399"/>
            </a:xfrm>
            <a:prstGeom prst="bentConnector3">
              <a:avLst>
                <a:gd name="adj1" fmla="val 57835"/>
              </a:avLst>
            </a:prstGeom>
            <a:ln w="12700"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7283F1D-B360-0491-A0DF-A2D34A57F3EE}"/>
                </a:ext>
              </a:extLst>
            </p:cNvPr>
            <p:cNvSpPr/>
            <p:nvPr/>
          </p:nvSpPr>
          <p:spPr>
            <a:xfrm>
              <a:off x="10478414" y="3149428"/>
              <a:ext cx="840918" cy="81592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Receiver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Connector: Elbow 12">
              <a:extLst>
                <a:ext uri="{FF2B5EF4-FFF2-40B4-BE49-F238E27FC236}">
                  <a16:creationId xmlns:a16="http://schemas.microsoft.com/office/drawing/2014/main" id="{2E81D899-0B98-4BB5-9A1F-EE6A7BA14D1A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8679971" y="2830099"/>
              <a:ext cx="1802386" cy="667198"/>
            </a:xfrm>
            <a:prstGeom prst="bentConnector3">
              <a:avLst>
                <a:gd name="adj1" fmla="val 50000"/>
              </a:avLst>
            </a:prstGeom>
            <a:ln w="12700"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EE52A82-BCC6-5F02-A712-6B01228696EC}"/>
                </a:ext>
              </a:extLst>
            </p:cNvPr>
            <p:cNvSpPr txBox="1"/>
            <p:nvPr/>
          </p:nvSpPr>
          <p:spPr>
            <a:xfrm rot="5400000">
              <a:off x="10105707" y="3544125"/>
              <a:ext cx="619366" cy="367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…</a:t>
              </a:r>
            </a:p>
          </p:txBody>
        </p:sp>
        <p:cxnSp>
          <p:nvCxnSpPr>
            <p:cNvPr id="15" name="Connector: Elbow 14">
              <a:extLst>
                <a:ext uri="{FF2B5EF4-FFF2-40B4-BE49-F238E27FC236}">
                  <a16:creationId xmlns:a16="http://schemas.microsoft.com/office/drawing/2014/main" id="{3D32B12D-E6D7-426C-81C1-90D0187F02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79971" y="3889053"/>
              <a:ext cx="1804709" cy="243241"/>
            </a:xfrm>
            <a:prstGeom prst="bentConnector3">
              <a:avLst>
                <a:gd name="adj1" fmla="val 47054"/>
              </a:avLst>
            </a:prstGeom>
            <a:ln w="12700"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CAD007E-FAB7-6C97-BA6A-22C8F749F8EA}"/>
                </a:ext>
              </a:extLst>
            </p:cNvPr>
            <p:cNvGrpSpPr/>
            <p:nvPr/>
          </p:nvGrpSpPr>
          <p:grpSpPr>
            <a:xfrm flipH="1">
              <a:off x="6758359" y="2300095"/>
              <a:ext cx="1925512" cy="1829816"/>
              <a:chOff x="3900843" y="4309349"/>
              <a:chExt cx="1925512" cy="1829816"/>
            </a:xfrm>
          </p:grpSpPr>
          <p:cxnSp>
            <p:nvCxnSpPr>
              <p:cNvPr id="18" name="Connector: Elbow 17">
                <a:extLst>
                  <a:ext uri="{FF2B5EF4-FFF2-40B4-BE49-F238E27FC236}">
                    <a16:creationId xmlns:a16="http://schemas.microsoft.com/office/drawing/2014/main" id="{E4E3CB6A-E1A4-870F-4A1E-33EEB4FDA8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07299" y="4309349"/>
                <a:ext cx="1899928" cy="927399"/>
              </a:xfrm>
              <a:prstGeom prst="bentConnector3">
                <a:avLst>
                  <a:gd name="adj1" fmla="val 57835"/>
                </a:avLst>
              </a:prstGeom>
              <a:ln w="12700"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Connector: Elbow 18">
                <a:extLst>
                  <a:ext uri="{FF2B5EF4-FFF2-40B4-BE49-F238E27FC236}">
                    <a16:creationId xmlns:a16="http://schemas.microsoft.com/office/drawing/2014/main" id="{DF0B1B24-854A-D7BA-2854-514FB03E881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900843" y="4842704"/>
                <a:ext cx="1808836" cy="661456"/>
              </a:xfrm>
              <a:prstGeom prst="bentConnector3">
                <a:avLst>
                  <a:gd name="adj1" fmla="val 50000"/>
                </a:avLst>
              </a:prstGeom>
              <a:ln w="12700"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47A686F-A5EA-C3C3-3251-1E4C7A0829A6}"/>
                  </a:ext>
                </a:extLst>
              </p:cNvPr>
              <p:cNvSpPr txBox="1"/>
              <p:nvPr/>
            </p:nvSpPr>
            <p:spPr>
              <a:xfrm rot="5400000">
                <a:off x="5333035" y="5550996"/>
                <a:ext cx="619366" cy="367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/>
                  <a:t>…</a:t>
                </a:r>
              </a:p>
            </p:txBody>
          </p:sp>
          <p:cxnSp>
            <p:nvCxnSpPr>
              <p:cNvPr id="21" name="Connector: Elbow 20">
                <a:extLst>
                  <a:ext uri="{FF2B5EF4-FFF2-40B4-BE49-F238E27FC236}">
                    <a16:creationId xmlns:a16="http://schemas.microsoft.com/office/drawing/2014/main" id="{321653A3-9B5D-3750-11DC-130F484EBA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07299" y="5895924"/>
                <a:ext cx="1804709" cy="243241"/>
              </a:xfrm>
              <a:prstGeom prst="bentConnector3">
                <a:avLst>
                  <a:gd name="adj1" fmla="val 47054"/>
                </a:avLst>
              </a:prstGeom>
              <a:ln w="12700"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BEE546A-307D-C0F2-9047-8F3D0C325505}"/>
                </a:ext>
              </a:extLst>
            </p:cNvPr>
            <p:cNvSpPr/>
            <p:nvPr/>
          </p:nvSpPr>
          <p:spPr>
            <a:xfrm>
              <a:off x="6027940" y="3145393"/>
              <a:ext cx="925157" cy="81592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Particle 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Source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BE056CB-BB83-51B2-CA7B-48B0505F22FE}"/>
                </a:ext>
              </a:extLst>
            </p:cNvPr>
            <p:cNvSpPr txBox="1"/>
            <p:nvPr/>
          </p:nvSpPr>
          <p:spPr>
            <a:xfrm>
              <a:off x="6994026" y="297213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1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1DC12BD-FB38-1F79-609B-C86D41F4A8B5}"/>
                </a:ext>
              </a:extLst>
            </p:cNvPr>
            <p:cNvSpPr txBox="1"/>
            <p:nvPr/>
          </p:nvSpPr>
          <p:spPr>
            <a:xfrm>
              <a:off x="6987570" y="3249615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8BBB043-61B7-928A-774A-978BAB15C212}"/>
                </a:ext>
              </a:extLst>
            </p:cNvPr>
            <p:cNvSpPr txBox="1"/>
            <p:nvPr/>
          </p:nvSpPr>
          <p:spPr>
            <a:xfrm>
              <a:off x="6966776" y="3874478"/>
              <a:ext cx="3032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/>
                <a:t>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A1DDE98-668A-7C7D-8E9F-8B751F2A11A1}"/>
                </a:ext>
              </a:extLst>
            </p:cNvPr>
            <p:cNvSpPr txBox="1"/>
            <p:nvPr/>
          </p:nvSpPr>
          <p:spPr>
            <a:xfrm rot="5400000">
              <a:off x="7014486" y="3525535"/>
              <a:ext cx="348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…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756EAEA-3D0D-4A2D-4EDF-6BF483BF98C1}"/>
                </a:ext>
              </a:extLst>
            </p:cNvPr>
            <p:cNvSpPr txBox="1"/>
            <p:nvPr/>
          </p:nvSpPr>
          <p:spPr>
            <a:xfrm>
              <a:off x="10100683" y="2963555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1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0A5F1B3-CF23-346A-8D9D-2283A83D1305}"/>
                </a:ext>
              </a:extLst>
            </p:cNvPr>
            <p:cNvSpPr txBox="1"/>
            <p:nvPr/>
          </p:nvSpPr>
          <p:spPr>
            <a:xfrm>
              <a:off x="10094227" y="3241039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41F1E0E-381F-25E6-B19B-7C9E617351C7}"/>
                </a:ext>
              </a:extLst>
            </p:cNvPr>
            <p:cNvSpPr txBox="1"/>
            <p:nvPr/>
          </p:nvSpPr>
          <p:spPr>
            <a:xfrm>
              <a:off x="10073433" y="3865902"/>
              <a:ext cx="3032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/>
                <a:t>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5BC90EB-C42E-DC3B-EE71-919C5BE47728}"/>
                </a:ext>
              </a:extLst>
            </p:cNvPr>
            <p:cNvSpPr txBox="1"/>
            <p:nvPr/>
          </p:nvSpPr>
          <p:spPr>
            <a:xfrm rot="5400000">
              <a:off x="10121143" y="3516959"/>
              <a:ext cx="348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…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02E65BE-4D2B-4311-A67C-7A01CD1A4B13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9689" y="4039626"/>
              <a:ext cx="344990" cy="142629"/>
            </a:xfrm>
            <a:prstGeom prst="rect">
              <a:avLst/>
            </a:prstGeom>
          </p:spPr>
        </p:pic>
        <p:pic>
          <p:nvPicPr>
            <p:cNvPr id="36" name="Picture 35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E633ECE4-97E6-9763-4218-2FDD73A70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13692" y="3015199"/>
              <a:ext cx="416281" cy="90808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B0C60FA-2A72-9124-DBBB-C51D7A64FD07}"/>
                </a:ext>
              </a:extLst>
            </p:cNvPr>
            <p:cNvSpPr/>
            <p:nvPr/>
          </p:nvSpPr>
          <p:spPr>
            <a:xfrm>
              <a:off x="8363004" y="2066903"/>
              <a:ext cx="661013" cy="36163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8" name="Picture 37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y$&#10;\end{document}" title="IguanaTex Bitmap Display">
              <a:extLst>
                <a:ext uri="{FF2B5EF4-FFF2-40B4-BE49-F238E27FC236}">
                  <a16:creationId xmlns:a16="http://schemas.microsoft.com/office/drawing/2014/main" id="{0A9E97E6-0D6A-30F8-8E42-A4D76E1EE4D2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6358" y="4468249"/>
              <a:ext cx="106972" cy="146743"/>
            </a:xfrm>
            <a:prstGeom prst="rect">
              <a:avLst/>
            </a:prstGeom>
          </p:spPr>
        </p:pic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47F5AD29-BCC4-B7A8-84CE-C95EF72595D6}"/>
                </a:ext>
              </a:extLst>
            </p:cNvPr>
            <p:cNvCxnSpPr>
              <a:cxnSpLocks/>
            </p:cNvCxnSpPr>
            <p:nvPr/>
          </p:nvCxnSpPr>
          <p:spPr>
            <a:xfrm>
              <a:off x="10898873" y="3965355"/>
              <a:ext cx="0" cy="419337"/>
            </a:xfrm>
            <a:prstGeom prst="straightConnector1">
              <a:avLst/>
            </a:prstGeom>
            <a:ln w="44450" cmpd="dbl">
              <a:solidFill>
                <a:schemeClr val="accent2">
                  <a:lumMod val="75000"/>
                </a:schemeClr>
              </a:solidFill>
              <a:headEnd w="lg" len="lg"/>
              <a:tailEnd type="triangle" w="lg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06AEB920-E817-3B00-E663-8CD6D098FAE3}"/>
                </a:ext>
              </a:extLst>
            </p:cNvPr>
            <p:cNvCxnSpPr>
              <a:cxnSpLocks/>
            </p:cNvCxnSpPr>
            <p:nvPr/>
          </p:nvCxnSpPr>
          <p:spPr>
            <a:xfrm>
              <a:off x="8044599" y="2148060"/>
              <a:ext cx="317207" cy="0"/>
            </a:xfrm>
            <a:prstGeom prst="straightConnector1">
              <a:avLst/>
            </a:prstGeom>
            <a:ln w="44450" cmpd="dbl">
              <a:solidFill>
                <a:schemeClr val="accent2">
                  <a:lumMod val="75000"/>
                </a:schemeClr>
              </a:solidFill>
              <a:headEnd w="lg" len="lg"/>
              <a:tailEnd type="triangl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9EBF6C6-F284-9244-ED7A-52C7A19330DE}"/>
                </a:ext>
              </a:extLst>
            </p:cNvPr>
            <p:cNvSpPr/>
            <p:nvPr/>
          </p:nvSpPr>
          <p:spPr>
            <a:xfrm>
              <a:off x="8361806" y="2616666"/>
              <a:ext cx="661013" cy="36163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706C964-386C-74B0-DAE8-B854ACF811B5}"/>
                </a:ext>
              </a:extLst>
            </p:cNvPr>
            <p:cNvSpPr/>
            <p:nvPr/>
          </p:nvSpPr>
          <p:spPr>
            <a:xfrm>
              <a:off x="8382867" y="4015526"/>
              <a:ext cx="661013" cy="36163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46" name="Picture 45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mathsf{A}_1$&#10;\end{document}" title="IguanaTex Bitmap Display">
              <a:extLst>
                <a:ext uri="{FF2B5EF4-FFF2-40B4-BE49-F238E27FC236}">
                  <a16:creationId xmlns:a16="http://schemas.microsoft.com/office/drawing/2014/main" id="{A8F2E01C-DC33-1CED-AD69-286E68C36C05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3569" y="2165850"/>
              <a:ext cx="222171" cy="192000"/>
            </a:xfrm>
            <a:prstGeom prst="rect">
              <a:avLst/>
            </a:prstGeom>
          </p:spPr>
        </p:pic>
        <p:pic>
          <p:nvPicPr>
            <p:cNvPr id="47" name="Picture 46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mathsf{A}_N$&#10;\end{document}" title="IguanaTex Bitmap Display">
              <a:extLst>
                <a:ext uri="{FF2B5EF4-FFF2-40B4-BE49-F238E27FC236}">
                  <a16:creationId xmlns:a16="http://schemas.microsoft.com/office/drawing/2014/main" id="{F5DB1FD3-7163-A781-F727-0AE33C4ED770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2321" y="4100343"/>
              <a:ext cx="300343" cy="192000"/>
            </a:xfrm>
            <a:prstGeom prst="rect">
              <a:avLst/>
            </a:prstGeom>
          </p:spPr>
        </p:pic>
        <p:pic>
          <p:nvPicPr>
            <p:cNvPr id="48" name="Picture 47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mathsf{A}_2$&#10;\end{document}" title="IguanaTex Bitmap Display">
              <a:extLst>
                <a:ext uri="{FF2B5EF4-FFF2-40B4-BE49-F238E27FC236}">
                  <a16:creationId xmlns:a16="http://schemas.microsoft.com/office/drawing/2014/main" id="{CDF9E78A-837A-29DB-BC8D-F6ED8095E3AE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2917" y="2721912"/>
              <a:ext cx="227657" cy="192000"/>
            </a:xfrm>
            <a:prstGeom prst="rect">
              <a:avLst/>
            </a:prstGeom>
          </p:spPr>
        </p:pic>
        <p:pic>
          <p:nvPicPr>
            <p:cNvPr id="49" name="Picture 48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_1$&#10;\end{document}" title="IguanaTex Bitmap Display">
              <a:extLst>
                <a:ext uri="{FF2B5EF4-FFF2-40B4-BE49-F238E27FC236}">
                  <a16:creationId xmlns:a16="http://schemas.microsoft.com/office/drawing/2014/main" id="{6B870D3B-6A30-551F-7CD2-04A24E3E9693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9227" y="2066903"/>
              <a:ext cx="200229" cy="134400"/>
            </a:xfrm>
            <a:prstGeom prst="rect">
              <a:avLst/>
            </a:prstGeom>
          </p:spPr>
        </p:pic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FAB6BF43-3E22-82D3-10F1-1BCD333533C6}"/>
                </a:ext>
              </a:extLst>
            </p:cNvPr>
            <p:cNvCxnSpPr>
              <a:cxnSpLocks/>
            </p:cNvCxnSpPr>
            <p:nvPr/>
          </p:nvCxnSpPr>
          <p:spPr>
            <a:xfrm>
              <a:off x="8044599" y="2672278"/>
              <a:ext cx="317207" cy="0"/>
            </a:xfrm>
            <a:prstGeom prst="straightConnector1">
              <a:avLst/>
            </a:prstGeom>
            <a:ln w="44450" cmpd="dbl">
              <a:solidFill>
                <a:schemeClr val="accent2">
                  <a:lumMod val="75000"/>
                </a:schemeClr>
              </a:solidFill>
              <a:headEnd w="lg" len="lg"/>
              <a:tailEnd type="triangl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Picture 50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_2$&#10;\end{document}" title="IguanaTex Bitmap Display">
              <a:extLst>
                <a:ext uri="{FF2B5EF4-FFF2-40B4-BE49-F238E27FC236}">
                  <a16:creationId xmlns:a16="http://schemas.microsoft.com/office/drawing/2014/main" id="{6681DB97-279D-3599-186F-ED798259654E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9227" y="2591121"/>
              <a:ext cx="205715" cy="134400"/>
            </a:xfrm>
            <a:prstGeom prst="rect">
              <a:avLst/>
            </a:prstGeom>
          </p:spPr>
        </p:pic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363458CA-676B-C5B7-D2B3-D09689BB5179}"/>
                </a:ext>
              </a:extLst>
            </p:cNvPr>
            <p:cNvCxnSpPr>
              <a:cxnSpLocks/>
            </p:cNvCxnSpPr>
            <p:nvPr/>
          </p:nvCxnSpPr>
          <p:spPr>
            <a:xfrm>
              <a:off x="8063305" y="4308981"/>
              <a:ext cx="317207" cy="0"/>
            </a:xfrm>
            <a:prstGeom prst="straightConnector1">
              <a:avLst/>
            </a:prstGeom>
            <a:ln w="44450" cmpd="dbl">
              <a:solidFill>
                <a:schemeClr val="accent2">
                  <a:lumMod val="75000"/>
                </a:schemeClr>
              </a:solidFill>
              <a:headEnd w="lg" len="lg"/>
              <a:tailEnd type="triangle" w="med" len="sm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Picture 52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_N$&#10;\end{document}" title="IguanaTex Bitmap Display">
              <a:extLst>
                <a:ext uri="{FF2B5EF4-FFF2-40B4-BE49-F238E27FC236}">
                  <a16:creationId xmlns:a16="http://schemas.microsoft.com/office/drawing/2014/main" id="{5FA39804-2AE2-CB2B-79CE-BC06EE71C67C}"/>
                </a:ext>
              </a:extLst>
            </p:cNvPr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6198" y="4241781"/>
              <a:ext cx="278401" cy="134400"/>
            </a:xfrm>
            <a:prstGeom prst="rect">
              <a:avLst/>
            </a:prstGeom>
          </p:spPr>
        </p:pic>
      </p:grpSp>
      <p:pic>
        <p:nvPicPr>
          <p:cNvPr id="58" name="Picture 57" descr="\documentclass{article}&#10;\usepackage{amsmath,,amssymb,amsthm}&#10;\textwidth=7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bullet$ What asymptotic communication rates $(R_1,R_2,\cdots, R_N)$ are achievable between each sender and the receiver?&#10;\end{document}" title="IguanaTex Bitmap Display">
            <a:extLst>
              <a:ext uri="{FF2B5EF4-FFF2-40B4-BE49-F238E27FC236}">
                <a16:creationId xmlns:a16="http://schemas.microsoft.com/office/drawing/2014/main" id="{86C00813-7CAA-D5C4-E49D-635B8767C8F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96" y="5112875"/>
            <a:ext cx="11151083" cy="229028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ECE482FE-8BE3-4651-94E1-7B4D2102C706}"/>
              </a:ext>
            </a:extLst>
          </p:cNvPr>
          <p:cNvSpPr/>
          <p:nvPr/>
        </p:nvSpPr>
        <p:spPr>
          <a:xfrm>
            <a:off x="1395737" y="5819666"/>
            <a:ext cx="9736427" cy="6356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E0CA4BA6-E0EE-1C52-ED00-8269E74ECA2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01" y="3881688"/>
            <a:ext cx="4789026" cy="501942"/>
          </a:xfrm>
          <a:prstGeom prst="rect">
            <a:avLst/>
          </a:prstGeom>
        </p:spPr>
      </p:pic>
      <p:pic>
        <p:nvPicPr>
          <p:cNvPr id="61" name="Picture 60" descr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bf{Proposition:}&#10;\end{document}" title="IguanaTex Bitmap Display">
            <a:extLst>
              <a:ext uri="{FF2B5EF4-FFF2-40B4-BE49-F238E27FC236}">
                <a16:creationId xmlns:a16="http://schemas.microsoft.com/office/drawing/2014/main" id="{DD99D8D0-BA0B-2A15-E21C-BD9173CB0AA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250" y="5996447"/>
            <a:ext cx="1221486" cy="179200"/>
          </a:xfrm>
          <a:prstGeom prst="rect">
            <a:avLst/>
          </a:prstGeom>
        </p:spPr>
      </p:pic>
      <p:pic>
        <p:nvPicPr>
          <p:cNvPr id="62" name="Picture 61" descr="\documentclass{article}&#10;\usepackage{amsmath,,amssymb,amsthm}&#10;\textwidth=6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For a single classical particle, the rate-sum is bounded $R_1+R_2+\cdots+ R_N\leq 1$.&#10;\end{document}" title="IguanaTex Bitmap Display">
            <a:extLst>
              <a:ext uri="{FF2B5EF4-FFF2-40B4-BE49-F238E27FC236}">
                <a16:creationId xmlns:a16="http://schemas.microsoft.com/office/drawing/2014/main" id="{CC6D8B60-C162-1FB4-DA26-F064752BD08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384" y="6094654"/>
            <a:ext cx="7944684" cy="204343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A300BBAB-6082-48C2-FA43-155FE5FAAA2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99" y="2810204"/>
            <a:ext cx="4751848" cy="67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3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5067.117"/>
  <p:tag name="LATEXADDIN" val="\documentclass{article}&#10;\usepackage{amsmath,,amssymb,amsthm}&#10;\textwidth=6.5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\bullet$] In quantum communication, we traditionally encode qubit information into single photons:&#10;\end{enumerate}&#10;\end{document}"/>
  <p:tag name="IGUANATEXSIZE" val="18"/>
  <p:tag name="IGUANATEXCURSOR" val="7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4608.174"/>
  <p:tag name="LATEXADDIN" val="\documentclass{article}&#10;\usepackage{amsmath,,amssymb,amsthm}&#10;\textwidth=6.5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\bullet$] \textbf{Quantum multiplexing} involves simultaneously encoding in independent DOFs:&#10;\end{enumerate}&#10;\end{document}"/>
  <p:tag name="IGUANATEXSIZE" val="18"/>
  <p:tag name="IGUANATEXCURSOR" val="75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5.718"/>
  <p:tag name="ORIGINALWIDTH" val="2158.23"/>
  <p:tag name="LATEXADDIN" val="\documentclass{article}&#10;\usepackage{amsmath,,amssymb,amsthm}&#10;\textwidth=5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center}&#10;$\bullet$ Maximal achievable rate sum found is \\$R_1+R_2=1.1014&gt;1$.&#10;\end{center}&#10;\end{document}"/>
  <p:tag name="IGUANATEXSIZE" val="18"/>
  <p:tag name="IGUANATEXCURSOR" val="6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.9674"/>
  <p:tag name="ORIGINALWIDTH" val="2546.682"/>
  <p:tag name="LATEXADDIN" val="\documentclass{article}&#10;\usepackage{amsmath,,amssymb,amsthm}&#10;\textwidth=5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\bullet$] This rate sum is attained with a\\ non-uniform state and asymmetric encoding.&#10;\end{enumerate}&#10;\end{document}"/>
  <p:tag name="IGUANATEXSIZE" val="18"/>
  <p:tag name="IGUANATEXCURSOR" val="67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1132.358"/>
  <p:tag name="LATEXADDIN" val="\documentclass{article}&#10;\usepackage{amsmath,,amssymb,amsthm}&#10;\textwidth=7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bullet$ Two-sender MACs:&#10;\end{document}"/>
  <p:tag name="IGUANATEXSIZE" val="18"/>
  <p:tag name="IGUANATEXCURSOR" val="661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358.83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ket{\psi}=\cos\theta\ket{01}+\sin\theta\ket{10}\]&#10;\end{document}"/>
  <p:tag name="IGUANATEXSIZE" val="14"/>
  <p:tag name="IGUANATEXCURSOR" val="6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2.2197"/>
  <p:tag name="ORIGINALWIDTH" val="1895.763"/>
  <p:tag name="LATEXADDIN" val="\documentclass{article}&#10;\usepackage{amsmath,,amssymb,amsthm}&#10;\textwidth=5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center}&#10;$\bullet$ Maximal achievable rate found is \\ $R=1.0931&gt;1$.&#10;\end{center}&#10;\end{document}"/>
  <p:tag name="IGUANATEXSIZE" val="18"/>
  <p:tag name="IGUANATEXCURSOR" val="7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2148.481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\textcolor{red}{$\star$}] Compare with dense coding protocol.&#10;\end{enumerate}&#10;\end{document}"/>
  <p:tag name="IGUANATEXSIZE" val="18"/>
  <p:tag name="IGUANATEXCURSOR" val="6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127.484"/>
  <p:tag name="LATEXADDIN" val="\documentclass{article}&#10;\usepackage{amsmath,,amssymb,amsthm}&#10;\textwidth=5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\bullet$] This rate is attained with a non-uniform state and $\{0,\pi\}$ phase encoding.&#10;\end{enumerate}&#10;\end{document}"/>
  <p:tag name="IGUANATEXSIZE" val="18"/>
  <p:tag name="IGUANATEXCURSOR" val="74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4551.931"/>
  <p:tag name="LATEXADDIN" val="\documentclass{article}&#10;\usepackage{amsmath,,amssymb,amsthm}&#10;\textwidth=5.5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center}&#10;$\bullet$ An upper bound on achievable rate is given by the maximum Holevo information:&#10;\end{center}&#10;\end{document}"/>
  <p:tag name="IGUANATEXSIZE" val="18"/>
  <p:tag name="IGUANATEXCURSOR" val="7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9.4676"/>
  <p:tag name="ORIGINALWIDTH" val="2356.95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\textcolor{red}{$\star$}] Dense coding uses entanglement between \\two particles.&#10;&#10;\end{enumerate}&#10;\end{document}"/>
  <p:tag name="IGUANATEXSIZE" val="18"/>
  <p:tag name="IGUANATEXCURSOR" val="7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.4672"/>
  <p:tag name="ORIGINALWIDTH" val="1946.00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\textcolor{red}{$\star$}] Our protocol uses path coherence \\of a single particle.&#10;\end{enumerate}&#10;\end{document}"/>
  <p:tag name="IGUANATEXSIZE" val="18"/>
  <p:tag name="IGUANATEXCURSOR" val="74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683.914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alpha_1\ket{0}+\beta_1\ket{1})\otimes(\alpha_2\ket{0}+\beta_2\ket{1})\otimes(\alpha_3\ket{0}+\beta_3\ket{1})\]&#10;\end{document}"/>
  <p:tag name="IGUANATEXSIZE" val="18"/>
  <p:tag name="IGUANATEXCURSOR" val="74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2686.914"/>
  <p:tag name="LATEXADDIN" val="\documentclass{article}&#10;\usepackage{amsmath,,amssymb,amsthm}&#10;\textwidth=7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bullet$ Coherence-assisted single-party communication.&#10;\end{document}"/>
  <p:tag name="IGUANATEXSIZE" val="18"/>
  <p:tag name="IGUANATEXCURSOR" val="677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5293.588"/>
  <p:tag name="LATEXADDIN" val="\documentclass{article}&#10;\usepackage{amsmath,,amssymb,amsthm}&#10;\textwidth=6.5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\bullet$] For $N$ senders, we are finding an ultimate limit on the rate sum of $R_1+R_2+\cdots+R_N\approx 1.13$.&#10;\end{enumerate}&#10;\end{document}"/>
  <p:tag name="IGUANATEXSIZE" val="18"/>
  <p:tag name="IGUANATEXCURSOR" val="7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2104.237"/>
  <p:tag name="LATEXADDIN" val="\documentclass{article}&#10;\usepackage{amsmath,,amssymb,amsthm}&#10;\textwidth=6.5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\bullet$] Tight upper bounds are still lacking!&#10;\end{enumerate}&#10;\end{document}"/>
  <p:tag name="IGUANATEXSIZE" val="18"/>
  <p:tag name="IGUANATEXCURSOR" val="70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.9662"/>
  <p:tag name="ORIGINALWIDTH" val="5651.293"/>
  <p:tag name="LATEXADDIN" val="\documentclass{article}&#10;\usepackage{amsmath,,amssymb,amsthm}&#10;\textwidth=6.5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\bullet$] A more general strategy allows the receiver to make a joint measurement across $n$ uses of the channel (each channel use still only consumes one particle).&#10;\end{enumerate}&#10;\end{document}"/>
  <p:tag name="IGUANATEXSIZE" val="18"/>
  <p:tag name="IGUANATEXCURSOR" val="82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4374.953"/>
  <p:tag name="LATEXADDIN" val="\documentclass{article}&#10;\usepackage{amsmath,,amssymb,amsthm}&#10;\textwidth=6.5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\bullet$] Note that this is requiring the receiver to measure each particle one at a time.&#10;\end{enumerate}&#10;\end{document}"/>
  <p:tag name="IGUANATEXSIZE" val="18"/>
  <p:tag name="IGUANATEXCURSOR" val="75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191.601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Independent decoding&#10;\end{document}"/>
  <p:tag name="IGUANATEXSIZE" val="18"/>
  <p:tag name="IGUANATEXCURSOR" val="65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790.401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Joint decoding&#10;\end{document}"/>
  <p:tag name="IGUANATEXSIZE" val="18"/>
  <p:tag name="IGUANATEXCURSOR" val="6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161.229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otimes n$&#10;\end{document}"/>
  <p:tag name="IGUANATEXSIZE" val="28"/>
  <p:tag name="IGUANATEXCURSOR" val="64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483.689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Max rate sum with classical particle: $\chi_N=1$.&#10;\end{document}"/>
  <p:tag name="IGUANATEXSIZE" val="18"/>
  <p:tag name="IGUANATEXCURSOR" val="6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763.4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Max rate sum with quantum particle: $\chi_N\geq \log N$.&#10;\end{document}"/>
  <p:tag name="IGUANATEXSIZE" val="18"/>
  <p:tag name="IGUANATEXCURSOR" val="6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754.406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alpha_1\ket{H}+\beta_1\ket{V})\otimes(\alpha_2\ket{0}+\beta_2\ket{\tau})\otimes(\alpha_3\ket{l}+\beta_3\ket{r})\]&#10;\end{document}"/>
  <p:tag name="IGUANATEXSIZE" val="18"/>
  <p:tag name="IGUANATEXCURSOR" val="74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.478"/>
  <p:tag name="ORIGINALWIDTH" val="1405.324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frac{1}{\sqrt{2}}\ket{100}+\frac{1}{2}\ket{010}+\frac{1}{2}\ket{001}$&#10;\end{document}"/>
  <p:tag name="IGUANATEXSIZE" val="16"/>
  <p:tag name="IGUANATEXCURSOR" val="70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212.2235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Bob&#10;&#10;\end{document}"/>
  <p:tag name="IGUANATEXSIZE" val="16"/>
  <p:tag name="IGUANATEXCURSOR" val="70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58.4926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y$&#10;\end{document}"/>
  <p:tag name="IGUANATEXSIZE" val="18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21.484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mathsf{A}_1$&#10;\end{document}"/>
  <p:tag name="IGUANATEXSIZE" val="18"/>
  <p:tag name="IGUANATEXCURSOR" val="64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64.2294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mathsf{A}_N$&#10;\end{document}"/>
  <p:tag name="IGUANATEXSIZE" val="18"/>
  <p:tag name="IGUANATEXCURSOR" val="64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24.4844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mathsf{A}_2$&#10;\end{document}"/>
  <p:tag name="IGUANATEXSIZE" val="18"/>
  <p:tag name="IGUANATEXCURSOR" val="64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09.4863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_1$&#10;\end{document}"/>
  <p:tag name="IGUANATEXSIZE" val="18"/>
  <p:tag name="IGUANATEXCURSOR" val="6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12.4859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_2$&#10;\end{document}"/>
  <p:tag name="IGUANATEXSIZE" val="18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52.2309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_N$&#10;\end{document}"/>
  <p:tag name="IGUANATEXSIZE" val="18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.4672"/>
  <p:tag name="ORIGINALWIDTH" val="4302.212"/>
  <p:tag name="LATEXADDIN" val="\documentclass{article}&#10;\usepackage{amsmath,,amssymb,amsthm}&#10;\textwidth=5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\bullet$] So far we have established a quantum advantage in multi-party communication using just one DOF of a single photon.&#10;\end{enumerate}&#10;\end{document}"/>
  <p:tag name="IGUANATEXSIZE" val="18"/>
  <p:tag name="IGUANATEXCURSOR" val="75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.2339"/>
  <p:tag name="ORIGINALWIDTH" val="5277.84"/>
  <p:tag name="LATEXADDIN" val="\documentclass{article}&#10;\usepackage{amsmath,,amssymb,amsthm}&#10;\textwidth=6.5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\bullet$] Effectively we increase the \textbf{Hilbert space dimension per photon} from $d=2$ to $d=2^3=8$.&#10;\end{enumerate}&#10;\end{document}"/>
  <p:tag name="IGUANATEXSIZE" val="18"/>
  <p:tag name="IGUANATEXCURSOR" val="74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044.62"/>
  <p:tag name="LATEXADDIN" val="\documentclass{article}&#10;\usepackage{amsmath,amssymb,amsthm}&#10;\textwidth=4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color{red}{A-QNET Research:}&#10;&#10;\end{document}"/>
  <p:tag name="IGUANATEXSIZE" val="18"/>
  <p:tag name="IGUANATEXCURSOR" val="756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0.1987"/>
  <p:tag name="ORIGINALWIDTH" val="2376.453"/>
  <p:tag name="LATEXADDIN" val="\documentclass{article}&#10;\usepackage{amsmath,amssymb,amsthm}&#10;\textwidth=2.8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What communication advantages can be obtained by using multiple photonic DOFs to encode classical messages?&#10;\end{itemize}&#10;&#10;\end{document}"/>
  <p:tag name="IGUANATEXSIZE" val="18"/>
  <p:tag name="IGUANATEXCURSOR" val="855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983.127"/>
  <p:tag name="LATEXADDIN" val="\documentclass{article}&#10;\usepackage{amsmath,,amssymb,amsthm}&#10;\textwidth=6.5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\bullet$] \textbf{Hyper-entanglement} involves entangling two (or more) photons across multiple DOFs.&#10;\end{enumerate}&#10;\end{document}"/>
  <p:tag name="IGUANATEXSIZE" val="18"/>
  <p:tag name="IGUANATEXCURSOR" val="73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214.098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Effective Hilbert space is $(2\otimes 2)\otimes (m\otimes m)\otimes (n\otimes n) \cdots$&#10;\end{itemize}&#10;\end{document}"/>
  <p:tag name="IGUANATEXSIZE" val="18"/>
  <p:tag name="IGUANATEXCURSOR" val="830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.9674"/>
  <p:tag name="ORIGINALWIDTH" val="3234.346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For example, hyper-entanglement across polarization and \\two timing modes:&#10;\end{itemize}&#10;\end{document}"/>
  <p:tag name="IGUANATEXSIZE" val="18"/>
  <p:tag name="IGUANATEXCURSOR" val="786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2069.741"/>
  <p:tag name="LATEXADDIN" val="\documentclass{article}&#10;\usepackage{amsmath,amssymb,amsthm}&#10;\textwidth=4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ket{\Psi}=\tfrac{1}{2}(\ket{HH}+\ket{VV})\otimes(\ket{00}+\ket{\tau\tau})\]&#10;&#10;\end{document}"/>
  <p:tag name="IGUANATEXSIZE" val="18"/>
  <p:tag name="IGUANATEXCURSOR" val="801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1574.803"/>
  <p:tag name="LATEXADDIN" val="\documentclass{article}&#10;\usepackage{amsmath,amssymb,amsthm}&#10;\textwidth=4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equiv \tfrac{1}{2}(\ket{00}+\ket{11}+\ket{22}+\ket{33})\]&#10;&#10;\end{document}"/>
  <p:tag name="IGUANATEXSIZE" val="18"/>
  <p:tag name="IGUANATEXCURSOR" val="783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1499.063"/>
  <p:tag name="LATEXADDIN" val="\documentclass{article}&#10;\usepackage{amsmath,,amssymb,amsthm}&#10;\textwidth=5.5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\bullet$] \underline{Superdense teleportation}:&#10;\end{enumerate}&#10;\end{document}"/>
  <p:tag name="IGUANATEXSIZE" val="18"/>
  <p:tag name="IGUANATEXCURSOR" val="706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2306"/>
  <p:tag name="ORIGINALWIDTH" val="2440.195"/>
  <p:tag name="LATEXADDIN" val="\documentclass{article}&#10;\usepackage{amsmath,amssymb,amsthm}&#10;\textwidth=4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ket{\Psi'}= \tfrac{1}{2}(\ket{00}+e^{i\phi_1}\ket{11}+e^{i\phi_2}\ket{22}+e^{i\phi_3}\ket{33})\]&#10;&#10;\end{document}"/>
  <p:tag name="IGUANATEXSIZE" val="16"/>
  <p:tag name="IGUANATEXCURSOR" val="735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52.2309"/>
  <p:tag name="LATEXADDIN" val="\documentclass{article}&#10;\usepackage{amsmath,amssymb,amsthm}&#10;\textwidth=4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ket{\Psi}\]&#10;&#10;\end{document}"/>
  <p:tag name="IGUANATEXSIZE" val="18"/>
  <p:tag name="IGUANATEXCURSOR" val="735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704.53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General encoded physical state:&#10;\end{document}"/>
  <p:tag name="IGUANATEXSIZE" val="18"/>
  <p:tag name="IGUANATEXCURSOR" val="66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75.6655"/>
  <p:tag name="LATEXADDIN" val="\documentclass{article}&#10;\usepackage{amsmath,amssymb,amsthm}&#10;\textwidth=4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U(\phi_1,\phi_2,\phi_3)\]&#10;&#10;\end{document}"/>
  <p:tag name="IGUANATEXSIZE" val="16"/>
  <p:tag name="IGUANATEXCURSOR" val="750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504.6869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Encoding&#10;\end{document}"/>
  <p:tag name="IGUANATEXSIZE" val="16"/>
  <p:tag name="IGUANATEXCURSOR" val="64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195.7255"/>
  <p:tag name="LATEXADDIN" val="\documentclass{article}&#10;\usepackage{amsmath,amssymb,amsthm}&#10;\textwidth=4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W_m\]&#10;&#10;\end{document}"/>
  <p:tag name="IGUANATEXSIZE" val="16"/>
  <p:tag name="IGUANATEXCURSOR" val="730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2306"/>
  <p:tag name="ORIGINALWIDTH" val="2180.727"/>
  <p:tag name="LATEXADDIN" val="\documentclass{article}&#10;\usepackage{amsmath,amssymb,amsthm}&#10;\textwidth=4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ket{\psi'}= \tfrac{1}{2}(\ket{0}+e^{i\phi_1}\ket{1}+e^{i\phi_2}\ket{2}+e^{i\phi_3}\ket{3})\]&#10;&#10;\end{document}"/>
  <p:tag name="IGUANATEXSIZE" val="16"/>
  <p:tag name="IGUANATEXCURSOR" val="814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2351.706"/>
  <p:tag name="LATEXADDIN" val="\documentclass{article}&#10;\usepackage{amsmath,amssymb,amsthm}&#10;\textwidth=4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where $\ket{\Psi}=\tfrac{1}{2}(\ket{00}+\ket{11}+\ket{22}+\ket{33})^{AB}$.&#10;&#10;\end{document}"/>
  <p:tag name="IGUANATEXSIZE" val="14"/>
  <p:tag name="IGUANATEXCURSOR" val="797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08.099"/>
  <p:tag name="LATEXADDIN" val="\documentclass{article}&#10;\usepackage{amsmath,amssymb,amsthm}&#10;\textwidth=4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$m\in\{1,2,\cdots,\lceil\log d\rceil\}$&#10;&#10;&#10;\end{document}"/>
  <p:tag name="IGUANATEXSIZE" val="16"/>
  <p:tag name="IGUANATEXCURSOR" val="760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1561.305"/>
  <p:tag name="LATEXADDIN" val="\documentclass{article}&#10;\usepackage{amsmath,,amssymb,amsthm}&#10;\textwidth=5.5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\bullet$] \underline{Entanglement purification}:&#10;\end{enumerate}&#10;\end{document}"/>
  <p:tag name="IGUANATEXSIZE" val="18"/>
  <p:tag name="IGUANATEXCURSOR" val="706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1830.521"/>
  <p:tag name="LATEXADDIN" val="\documentclass{article}&#10;\usepackage{amsmath,,amssymb,amsthm}&#10;\textwidth=5.5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\bullet$] \underline{Higher-dimensional nonlocality}:&#10;\end{enumerate}&#10;\end{document}"/>
  <p:tag name="IGUANATEXSIZE" val="18"/>
  <p:tag name="IGUANATEXCURSOR" val="711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setlength\textwidth{4.0in}&#10;\usepackage{amsmath,amsfonts,amsthm,empheq,color}&#10;\newcommand{\bra}[1]{\langle #1|}&#10;\newcommand{\ket}[1]{|#1\rangle}&#10;\newcommand{\braket}[3]{\langle #1|#2|#3\rangle}&#10;\newcommand{\ip}[2]{\langle #1|#2\rangle}&#10;\newcommand{\op}[2]{|#1\rangle \langle #2|}&#10;\newcommand{\slocc}{\overset{\underset{\mathrm{SLOCC}}{}}{\longrightarrow}}&#10;\begin{document}&#10;\noindent Alice&#10;&#10;\end{document}"/>
  <p:tag name="IGUANATEXSIZE" val="2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setlength\textwidth{4.0in}&#10;\usepackage{amsmath,amsfonts,amsthm,empheq,color}&#10;\newcommand{\bra}[1]{\langle #1|}&#10;\newcommand{\ket}[1]{|#1\rangle}&#10;\newcommand{\braket}[3]{\langle #1|#2|#3\rangle}&#10;\newcommand{\ip}[2]{\langle #1|#2\rangle}&#10;\newcommand{\op}[2]{|#1\rangle \langle #2|}&#10;\newcommand{\slocc}{\overset{\underset{\mathrm{SLOCC}}{}}{\longrightarrow}}&#10;\begin{document}&#10;\noindent Bob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157.1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ket{\psi}=c_0\ket{H,0,l}+c_1\ket{H,0,r}+c_2\ket{H,\tau,l}+\cdots+c_7\ket{V,\tau,r}.\]&#10;\end{document}"/>
  <p:tag name="IGUANATEXSIZE" val="18"/>
  <p:tag name="IGUANATEXCURSOR" val="7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321.709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\noindent &#10;$x\in\mc{X}$&#10;\end{document}"/>
  <p:tag name="IGUANATEXSIZE" val="18"/>
  <p:tag name="IGUANATEXCURSOR" val="169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.73788"/>
  <p:tag name="ORIGINALWIDTH" val="313.4608"/>
  <p:tag name="LATEXADDIN" val="\documentclass{article}&#10;\usepackage{amsmath,,amssymb,amsthm}&#10;\textwidth=4.0in &#10;\pagestyle{empty}&#10;\usepackage{color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\noindent &#10;$a\in\mathcal{A}$&#10;\end{document}"/>
  <p:tag name="IGUANATEXSIZE" val="18"/>
  <p:tag name="IGUANATEXCURSOR" val="604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303.71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\noindent &#10;$y\in\mc{Y}$&#10;\end{document}"/>
  <p:tag name="IGUANATEXSIZE" val="18"/>
  <p:tag name="IGUANATEXCURSOR" val="655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283.4646"/>
  <p:tag name="LATEXADDIN" val="\documentclass{article}&#10;\usepackage{amsmath,,amssymb,amsthm}&#10;\textwidth=4.0in &#10;\pagestyle{empty}&#10;\usepackage{color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\noindent &#10;$b\in\mathcal{B}$&#10;\end{document}"/>
  <p:tag name="IGUANATEXSIZE" val="18"/>
  <p:tag name="IGUANATEXCURSOR" val="606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62.24221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noindent $\lambda$&#10;\end{document}"/>
  <p:tag name="IGUANATEXSIZE" val="24"/>
  <p:tag name="IGUANATEXCURSOR" val="65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62.24221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noindent $\lambda$&#10;\end{document}"/>
  <p:tag name="IGUANATEXSIZE" val="24"/>
  <p:tag name="IGUANATEXCURSOR" val="65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50.468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noindent $P(\lambda)$&#10;\end{document}"/>
  <p:tag name="IGUANATEXSIZE" val="18"/>
  <p:tag name="IGUANATEXCURSOR" val="656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15.41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noindent \[P(a,b|x,y)=\]&#10;\end{document}"/>
  <p:tag name="IGUANATEXSIZE" val="24"/>
  <p:tag name="IGUANATEXCURSOR" val="66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76.9404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noindent \[P(a|x,\lambda)\]&#10;\end{document}"/>
  <p:tag name="IGUANATEXSIZE" val="24"/>
  <p:tag name="IGUANATEXCURSOR" val="66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58.192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noindent \[P(b|y,\lambda)\]&#10;\end{document}"/>
  <p:tag name="IGUANATEXSIZE" val="24"/>
  <p:tag name="IGUANATEXCURSOR" val="65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5660.292"/>
  <p:tag name="LATEXADDIN" val="\documentclass{article}&#10;\usepackage{amsmath,,amssymb,amsthm}&#10;\textwidth=6.5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\textbf{Remark}:]  In many quantum crypto applications, one wants to \textit{avoid} higher-dimensional Hilbert spaces.&#10;\end{enumerate}&#10;\end{document}"/>
  <p:tag name="IGUANATEXSIZE" val="18"/>
  <p:tag name="IGUANATEXCURSOR" val="77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.9674"/>
  <p:tag name="ORIGINALWIDTH" val="1532.80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center}&#10;\noindent Boxes behave independently \\ given $\lambda$&#10;\end{center}&#10;\end{document}"/>
  <p:tag name="IGUANATEXSIZE" val="16"/>
  <p:tag name="IGUANATEXCURSOR" val="71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.2164"/>
  <p:tag name="ORIGINALWIDTH" val="448.4439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noindent \[\sum_\lambda P(\lambda)\]&#10;\end{document}"/>
  <p:tag name="IGUANATEXSIZE" val="24"/>
  <p:tag name="IGUANATEXCURSOR" val="67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1830.521"/>
  <p:tag name="LATEXADDIN" val="\documentclass{article}&#10;\usepackage{amsmath,,amssymb,amsthm}&#10;\textwidth=5.5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\bullet$] \underline{Higher-dimensional nonlocality}:&#10;\end{enumerate}&#10;\end{document}"/>
  <p:tag name="IGUANATEXSIZE" val="18"/>
  <p:tag name="IGUANATEXCURSOR" val="711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setlength\textwidth{4.0in}&#10;\usepackage{amsmath,amsfonts,amsthm,empheq,color}&#10;\newcommand{\bra}[1]{\langle #1|}&#10;\newcommand{\ket}[1]{|#1\rangle}&#10;\newcommand{\braket}[3]{\langle #1|#2|#3\rangle}&#10;\newcommand{\ip}[2]{\langle #1|#2\rangle}&#10;\newcommand{\op}[2]{|#1\rangle \langle #2|}&#10;\newcommand{\slocc}{\overset{\underset{\mathrm{SLOCC}}{}}{\longrightarrow}}&#10;\begin{document}&#10;\noindent Alice&#10;&#10;\end{document}"/>
  <p:tag name="IGUANATEXSIZE" val="2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setlength\textwidth{4.0in}&#10;\usepackage{amsmath,amsfonts,amsthm,empheq,color}&#10;\newcommand{\bra}[1]{\langle #1|}&#10;\newcommand{\ket}[1]{|#1\rangle}&#10;\newcommand{\braket}[3]{\langle #1|#2|#3\rangle}&#10;\newcommand{\ip}[2]{\langle #1|#2\rangle}&#10;\newcommand{\op}[2]{|#1\rangle \langle #2|}&#10;\newcommand{\slocc}{\overset{\underset{\mathrm{SLOCC}}{}}{\longrightarrow}}&#10;\begin{document}&#10;\noindent Bob&#10;\end{document}"/>
  <p:tag name="IGUANATEXSIZE" val="2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15.935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\noindent &#10;$x\in\{0,1\}$&#10;\end{document}"/>
  <p:tag name="IGUANATEXSIZE" val="18"/>
  <p:tag name="IGUANATEXCURSOR" val="657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09.1864"/>
  <p:tag name="LATEXADDIN" val="\documentclass{article}&#10;\usepackage{amsmath,,amssymb,amsthm}&#10;\textwidth=4.0in &#10;\pagestyle{empty}&#10;\usepackage{color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\noindent &#10;$a\in\{0,1\}$&#10;\end{document}"/>
  <p:tag name="IGUANATEXSIZE" val="18"/>
  <p:tag name="IGUANATEXCURSOR" val="603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09.936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\noindent &#10;$y\in\{0,1\}$&#10;\end{document}"/>
  <p:tag name="IGUANATEXSIZE" val="18"/>
  <p:tag name="IGUANATEXCURSOR" val="657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95.688"/>
  <p:tag name="LATEXADDIN" val="\documentclass{article}&#10;\usepackage{amsmath,,amssymb,amsthm}&#10;\textwidth=4.0in &#10;\pagestyle{empty}&#10;\usepackage{color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\noindent &#10;$b\in\{0,1\}$&#10;\end{document}"/>
  <p:tag name="IGUANATEXSIZE" val="18"/>
  <p:tag name="IGUANATEXCURSOR" val="603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62.24221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noindent $\lambda$&#10;\end{document}"/>
  <p:tag name="IGUANATEXSIZE" val="24"/>
  <p:tag name="IGUANATEXCURSOR" val="65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803.525"/>
  <p:tag name="LATEXADDIN" val="\documentclass{article}&#10;\usepackage{amsmath,,amssymb,amsthm}&#10;\textwidth=6.5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\textbf{Example}: Lifted trine ensemble.]&#10;\end{enumerate}&#10;\end{document}"/>
  <p:tag name="IGUANATEXSIZE" val="18"/>
  <p:tag name="IGUANATEXCURSOR" val="7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62.24221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noindent $\lambda$&#10;\end{document}"/>
  <p:tag name="IGUANATEXSIZE" val="24"/>
  <p:tag name="IGUANATEXCURSOR" val="65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50.468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noindent $P(\lambda)$&#10;\end{document}"/>
  <p:tag name="IGUANATEXSIZE" val="18"/>
  <p:tag name="IGUANATEXCURSOR" val="656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777.653"/>
  <p:tag name="LATEXADDIN" val="\documentclass{article}&#10;\usepackage{amsmath,amssymb,amsthm}&#10;\textwidth=5in &#10;\linespread{1}&#10;\pagestyle{empty}&#10;\usepackage{color}&#10;\newcommand{\mc}[1]{\mathcal{#1}}&#10;\newcommand{\tr}{\text{Tr}}&#10;\newcommand{\msf}{\mathsf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$\bullet$ The simplest case has binary inputs and outputs.&#10;&#10;\end{document}"/>
  <p:tag name="IGUANATEXSIZE" val="18"/>
  <p:tag name="IGUANATEXCURSOR" val="819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5157.105"/>
  <p:tag name="LATEXADDIN" val="\documentclass{article}&#10;\usepackage{amsmath,amssymb,amsthm}&#10;\textwidth=6in &#10;\linespread{1}&#10;\pagestyle{empty}&#10;\usepackage{color}&#10;\newcommand{\mc}[1]{\mathcal{#1}}&#10;\newcommand{\tr}{\text{Tr}}&#10;\newcommand{\msf}{\mathsf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\bullet$] Boxes can be generated by shared classical randomness iff they satisfy the CHSH Inequality:&#10;\end{enumerate}&#10;\end{document}"/>
  <p:tag name="IGUANATEXSIZE" val="18"/>
  <p:tag name="IGUANATEXCURSOR" val="72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376.828"/>
  <p:tag name="LATEXADDIN" val="\documentclass{article}&#10;\usepackage{amsmath,amssymb,amsthm}&#10;\textwidth=4in &#10;\linespread{1}&#10;\pagestyle{empty}&#10;\usepackage{color}&#10;\newcommand{\mc}[1]{\mathcal{#1}}&#10;\newcommand{\tr}{\text{Tr}}&#10;\newcommand{\msf}{\mathsf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&#10;\[-1\leq P(0,0|0,0)-P(0,1|0,1)-P(1,0|1,0)-P(0,0|1,1)\leq 0.\]&#10;&#10;\end{document}"/>
  <p:tag name="IGUANATEXSIZE" val="20"/>
  <p:tag name="IGUANATEXCURSOR" val="823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1830.521"/>
  <p:tag name="LATEXADDIN" val="\documentclass{article}&#10;\usepackage{amsmath,,amssymb,amsthm}&#10;\textwidth=5.5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\bullet$] \underline{Higher-dimensional nonlocality}:&#10;\end{enumerate}&#10;\end{document}"/>
  <p:tag name="IGUANATEXSIZE" val="18"/>
  <p:tag name="IGUANATEXCURSOR" val="711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setlength\textwidth{4.0in}&#10;\usepackage{amsmath,amsfonts,amsthm,empheq,color}&#10;\newcommand{\bra}[1]{\langle #1|}&#10;\newcommand{\ket}[1]{|#1\rangle}&#10;\newcommand{\braket}[3]{\langle #1|#2|#3\rangle}&#10;\newcommand{\ip}[2]{\langle #1|#2\rangle}&#10;\newcommand{\op}[2]{|#1\rangle \langle #2|}&#10;\newcommand{\slocc}{\overset{\underset{\mathrm{SLOCC}}{}}{\longrightarrow}}&#10;\begin{document}&#10;\noindent Alice&#10;&#10;\end{document}"/>
  <p:tag name="IGUANATEXSIZE" val="2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\pagestyle{empty}&#10;\setlength\textwidth{4.0in}&#10;\usepackage{amsmath,amsfonts,amsthm,empheq,color}&#10;\newcommand{\bra}[1]{\langle #1|}&#10;\newcommand{\ket}[1]{|#1\rangle}&#10;\newcommand{\braket}[3]{\langle #1|#2|#3\rangle}&#10;\newcommand{\ip}[2]{\langle #1|#2\rangle}&#10;\newcommand{\op}[2]{|#1\rangle \langle #2|}&#10;\newcommand{\slocc}{\overset{\underset{\mathrm{SLOCC}}{}}{\longrightarrow}}&#10;\begin{document}&#10;\noindent Bob&#10;\end{document}"/>
  <p:tag name="IGUANATEXSIZE" val="2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50.6561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\noindent &#10;$x\in\{0,1,2,3\}$&#10;\end{document}"/>
  <p:tag name="IGUANATEXSIZE" val="18"/>
  <p:tag name="IGUANATEXCURSOR" val="659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09.1864"/>
  <p:tag name="LATEXADDIN" val="\documentclass{article}&#10;\usepackage{amsmath,,amssymb,amsthm}&#10;\textwidth=4.0in &#10;\pagestyle{empty}&#10;\usepackage{color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\noindent &#10;$a\in\{0,1\}$&#10;\end{document}"/>
  <p:tag name="IGUANATEXSIZE" val="18"/>
  <p:tag name="IGUANATEXCURSOR" val="603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726.659"/>
  <p:tag name="LATEXADDIN" val="\documentclass{article}&#10;\usepackage{amsmath,,amssymb,amsthm}&#10;\textwidth=6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\bullet$] Consider a scenario (perhaps QKD) where Alice sends Bob one of the ``trine'' states:&#10;\end{enumerate}&#10;\end{document}"/>
  <p:tag name="IGUANATEXSIZE" val="18"/>
  <p:tag name="IGUANATEXCURSOR" val="7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45.4069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\noindent &#10;$y\in\{0,1,2,3\}$&#10;\end{document}"/>
  <p:tag name="IGUANATEXSIZE" val="18"/>
  <p:tag name="IGUANATEXCURSOR" val="659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95.688"/>
  <p:tag name="LATEXADDIN" val="\documentclass{article}&#10;\usepackage{amsmath,,amssymb,amsthm}&#10;\textwidth=4.0in &#10;\pagestyle{empty}&#10;\usepackage{color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\noindent &#10;$b\in\{0,1\}$&#10;\end{document}"/>
  <p:tag name="IGUANATEXSIZE" val="18"/>
  <p:tag name="IGUANATEXCURSOR" val="603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62.24221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noindent $\lambda$&#10;\end{document}"/>
  <p:tag name="IGUANATEXSIZE" val="24"/>
  <p:tag name="IGUANATEXCURSOR" val="65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62.24221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noindent $\lambda$&#10;\end{document}"/>
  <p:tag name="IGUANATEXSIZE" val="24"/>
  <p:tag name="IGUANATEXCURSOR" val="65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50.468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noindent $P(\lambda)$&#10;\end{document}"/>
  <p:tag name="IGUANATEXSIZE" val="18"/>
  <p:tag name="IGUANATEXCURSOR" val="656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3.967"/>
  <p:tag name="ORIGINALWIDTH" val="4302.962"/>
  <p:tag name="LATEXADDIN" val="\documentclass{article}&#10;\usepackage{amsmath,amssymb,amsthm}&#10;\textwidth=5in &#10;\linespread{1}&#10;\pagestyle{empty}&#10;\usepackage{color}&#10;\newcommand{\mc}[1]{\mathcal{#1}}&#10;\newcommand{\tr}{\text{Tr}}&#10;\newcommand{\msf}{\mathsf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If you allow Alice and Bob to choose among a larger number of inputs, then there are more inequalities bounding the classical set.&#10;\end{itemize}&#10;\end{document}"/>
  <p:tag name="IGUANATEXSIZE" val="18"/>
  <p:tag name="IGUANATEXCURSOR" val="927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5496.063"/>
  <p:tag name="LATEXADDIN" val="\documentclass{article}&#10;\usepackage{amsmath,amssymb,amsthm}&#10;\textwidth=6.5in &#10;\linespread{1}&#10;\pagestyle{empty}&#10;\usepackage{color}&#10;\newcommand{\mc}[1]{\mathcal{#1}}&#10;\newcommand{\tr}{\text{Tr}}&#10;\newcommand{\msf}{\mathsf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\bullet$] Crucially, some of these can only be violated maximally using higher-dimensional entangled states.&#10;\end{enumerate}&#10;\end{document}"/>
  <p:tag name="IGUANATEXSIZE" val="18"/>
  <p:tag name="IGUANATEXCURSOR" val="74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1830.521"/>
  <p:tag name="LATEXADDIN" val="\documentclass{article}&#10;\usepackage{amsmath,,amssymb,amsthm}&#10;\textwidth=5.5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\bullet$] \underline{Higher-dimensional nonlocality}:&#10;\end{enumerate}&#10;\end{document}"/>
  <p:tag name="IGUANATEXSIZE" val="18"/>
  <p:tag name="IGUANATEXCURSOR" val="711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1781.777"/>
  <p:tag name="LATEXADDIN" val="\documentclass{article}&#10;\usepackage{amsmath,amssymb,amsthm}&#10;\textwidth=4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ket{\Psi}= \tfrac{1}{2}(\ket{00}+\ket{11}+\ket{22}+\ket{33})\]&#10;&#10;\end{document}"/>
  <p:tag name="IGUANATEXSIZE" val="18"/>
  <p:tag name="IGUANATEXCURSOR" val="735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9.4676"/>
  <p:tag name="ORIGINALWIDTH" val="2538.433"/>
  <p:tag name="LATEXADDIN" val="\documentclass{article}&#10;\usepackage{amsmath,amssymb,amsthm}&#10;\textwidth=3.0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Using hyper-entanglement, we can violate the two-qubit bound.&#10;\end{itemize}&#10;&#10;\end{document}"/>
  <p:tag name="IGUANATEXSIZE" val="18"/>
  <p:tag name="IGUANATEXCURSOR" val="74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42.9321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ket{\psi_1}=\ket{0},\]&#10;\end{document}"/>
  <p:tag name="IGUANATEXSIZE" val="16"/>
  <p:tag name="IGUANATEXCURSOR" val="658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7.6978"/>
  <p:tag name="ORIGINALWIDTH" val="2945.632"/>
  <p:tag name="LATEXADDIN" val="\documentclass{article}&#10;\usepackage{amsmath,amssymb,amsthm}&#10;\textwidth=3.5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This provides a ``device-independent'' method for \\certifying the dimension of the shared entanglement \\&#10;(i.e. relying just on the classical input/output data).&#10;\end{itemize}&#10;&#10;\end{document}"/>
  <p:tag name="IGUANATEXSIZE" val="18"/>
  <p:tag name="IGUANATEXCURSOR" val="810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044.62"/>
  <p:tag name="LATEXADDIN" val="\documentclass{article}&#10;\usepackage{amsmath,amssymb,amsthm}&#10;\textwidth=4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color{red}{A-QNET Research:}&#10;&#10;\end{document}"/>
  <p:tag name="IGUANATEXSIZE" val="18"/>
  <p:tag name="IGUANATEXCURSOR" val="756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.4672"/>
  <p:tag name="ORIGINALWIDTH" val="2503.937"/>
  <p:tag name="LATEXADDIN" val="\documentclass{article}&#10;\usepackage{amsmath,amssymb,amsthm}&#10;\textwidth=3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Identify sharper bounds for dimensionality witnessing of hyperentangled states.&#10;\end{itemize}&#10;&#10;\end{document}"/>
  <p:tag name="IGUANATEXSIZE" val="18"/>
  <p:tag name="IGUANATEXCURSOR" val="72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3408.324"/>
  <p:tag name="LATEXADDIN" val="\documentclass{article}&#10;\usepackage{amsmath,amssymb,amsthm}&#10;\textwidth=5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$\bullet$ Reverse process, information ``packing'' and ``fingerprinting'':&#10;&#10;\end{document}"/>
  <p:tag name="IGUANATEXSIZE" val="20"/>
  <p:tag name="IGUANATEXCURSOR" val="733"/>
  <p:tag name="TRANSPARENCY" val="True"/>
  <p:tag name="FILENAME" val="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.9674"/>
  <p:tag name="ORIGINALWIDTH" val="1046.869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center}&#10;\noindent Four-qubit \\secret sharing state&#10;\end{center}&#10;&#10;\end{document}"/>
  <p:tag name="IGUANATEXSIZE" val="12"/>
  <p:tag name="IGUANATEXCURSOR" val="766"/>
  <p:tag name="TRANSPARENCY" val="True"/>
  <p:tag name="FILENAME" val="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420.323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\textcolor{red}{Hierarchial Secret Sharing}&#10;&#10;\end{document}"/>
  <p:tag name="IGUANATEXSIZE" val="14"/>
  <p:tag name="IGUANATEXCURSOR" val="749"/>
  <p:tag name="TRANSPARENCY" val="True"/>
  <p:tag name="FILENAME" val="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302.9621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center}&#10;\noindent $2\to 1$&#10;\end{center}&#10;\end{document}"/>
  <p:tag name="IGUANATEXSIZE" val="16"/>
  <p:tag name="IGUANATEXCURSOR" val="727"/>
  <p:tag name="TRANSPARENCY" val="True"/>
  <p:tag name="FILENAME" val="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65.4669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Alice&#10;&#10;\end{document}"/>
  <p:tag name="IGUANATEXSIZE" val="12"/>
  <p:tag name="IGUANATEXCURSOR" val="711"/>
  <p:tag name="TRANSPARENCY" val="True"/>
  <p:tag name="FILENAME" val="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.7327"/>
  <p:tag name="ORIGINALWIDTH" val="132.7334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$\rho_a^A$&#10;&#10;\end{document}"/>
  <p:tag name="IGUANATEXSIZE" val="14"/>
  <p:tag name="IGUANATEXCURSOR" val="713"/>
  <p:tag name="TRANSPARENCY" val="True"/>
  <p:tag name="FILENAME" val="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302.9621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center}&#10;\noindent $2\to 1$&#10;\end{center}&#10;\end{document}"/>
  <p:tag name="IGUANATEXSIZE" val="16"/>
  <p:tag name="IGUANATEXCURSOR" val="727"/>
  <p:tag name="TRANSPARENCY" val="True"/>
  <p:tag name="FILENAME" val="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06.636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ket{\psi}=\alpha\ket{0}+\beta\ket{1}\]&#10;\end{document}"/>
  <p:tag name="IGUANATEXSIZE" val="18"/>
  <p:tag name="IGUANATEXCURSOR" val="67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7.4653"/>
  <p:tag name="ORIGINALWIDTH" val="1127.859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ket{\psi_2}=\frac{1}{2}\ket{0}+\frac{\sqrt{3}}{2}\ket{1},\]&#10;\end{document}"/>
  <p:tag name="IGUANATEXSIZE" val="16"/>
  <p:tag name="IGUANATEXCURSOR" val="695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309.7113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center}&#10;\noindent $2\to 4$&#10;\end{center}&#10;\end{document}"/>
  <p:tag name="IGUANATEXSIZE" val="16"/>
  <p:tag name="IGUANATEXCURSOR" val="727"/>
  <p:tag name="TRANSPARENCY" val="True"/>
  <p:tag name="FILENAME" val="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212.2235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Bob&#10;&#10;\end{document}"/>
  <p:tag name="IGUANATEXSIZE" val="12"/>
  <p:tag name="IGUANATEXCURSOR" val="709"/>
  <p:tag name="TRANSPARENCY" val="True"/>
  <p:tag name="FILENAME" val="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2324"/>
  <p:tag name="ORIGINALWIDTH" val="134.9832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$\rho_b^B$&#10;&#10;\end{document}"/>
  <p:tag name="IGUANATEXSIZE" val="14"/>
  <p:tag name="IGUANATEXCURSOR" val="715"/>
  <p:tag name="TRANSPARENCY" val="True"/>
  <p:tag name="FILENAME" val="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83.952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Charlie&#10;&#10;\end{document}"/>
  <p:tag name="IGUANATEXSIZE" val="12"/>
  <p:tag name="IGUANATEXCURSOR" val="713"/>
  <p:tag name="TRANSPARENCY" val="True"/>
  <p:tag name="FILENAME" val="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9828"/>
  <p:tag name="ORIGINALWIDTH" val="134.9832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$\rho_c^C$&#10;&#10;\end{document}"/>
  <p:tag name="IGUANATEXSIZE" val="14"/>
  <p:tag name="IGUANATEXCURSOR" val="715"/>
  <p:tag name="TRANSPARENCY" val="True"/>
  <p:tag name="FILENAME" val="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16.4605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David&#10;&#10;\end{document}"/>
  <p:tag name="IGUANATEXSIZE" val="12"/>
  <p:tag name="IGUANATEXCURSOR" val="711"/>
  <p:tag name="TRANSPARENCY" val="True"/>
  <p:tag name="FILENAME" val="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2324"/>
  <p:tag name="ORIGINALWIDTH" val="139.4826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$\rho_d^D$&#10;&#10;\end{document}"/>
  <p:tag name="IGUANATEXSIZE" val="14"/>
  <p:tag name="IGUANATEXCURSOR" val="715"/>
  <p:tag name="TRANSPARENCY" val="True"/>
  <p:tag name="FILENAME" val="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2587.927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- Does $a=b$?  Does $c=d$? Does $a=b=c=d$?&#10;&#10;\end{document}"/>
  <p:tag name="IGUANATEXSIZE" val="16"/>
  <p:tag name="IGUANATEXCURSOR" val="748"/>
  <p:tag name="TRANSPARENCY" val="True"/>
  <p:tag name="FILENAME" val="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439.82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\textcolor{red}{Quantum ``Fingerprinting''}&#10;&#10;\end{document}"/>
  <p:tag name="IGUANATEXSIZE" val="14"/>
  <p:tag name="IGUANATEXCURSOR" val="748"/>
  <p:tag name="TRANSPARENCY" val="True"/>
  <p:tag name="FILENAME" val="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.4672"/>
  <p:tag name="ORIGINALWIDTH" val="2362.955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- Can these questions be answered securely, \\i.e. without learning the values of $a,b,c,d$?&#10;&#10;\end{document}"/>
  <p:tag name="IGUANATEXSIZE" val="16"/>
  <p:tag name="IGUANATEXCURSOR" val="752"/>
  <p:tag name="TRANSPARENCY" val="True"/>
  <p:tag name="FILENAME" val="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7.4653"/>
  <p:tag name="ORIGINALWIDTH" val="1127.859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ket{\psi_3}=\frac{1}{2}\ket{0}-\frac{\sqrt{3}}{2}\ket{1},\]&#10;\end{document}"/>
  <p:tag name="IGUANATEXSIZE" val="16"/>
  <p:tag name="IGUANATEXCURSOR" val="669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044.62"/>
  <p:tag name="LATEXADDIN" val="\documentclass{article}&#10;\usepackage{amsmath,amssymb,amsthm}&#10;\textwidth=4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color{red}{A-QNET Research:}&#10;&#10;\end{document}"/>
  <p:tag name="IGUANATEXSIZE" val="18"/>
  <p:tag name="IGUANATEXCURSOR" val="756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3304.837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$\bullet$ Loss-tolerant entanglement distribution and secret sharing:&#10;&#10;\end{document}"/>
  <p:tag name="IGUANATEXSIZE" val="20"/>
  <p:tag name="IGUANATEXCURSOR" val="731"/>
  <p:tag name="TRANSPARENCY" val="True"/>
  <p:tag name="FILENAME" val="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309.7113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center}&#10;\noindent $4\to 2$&#10;\end{center}&#10;\end{document}"/>
  <p:tag name="IGUANATEXSIZE" val="16"/>
  <p:tag name="IGUANATEXCURSOR" val="728"/>
  <p:tag name="TRANSPARENCY" val="True"/>
  <p:tag name="FILENAME" val="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302.2122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center}&#10;\noindent $1\to 2$&#10;\end{center}&#10;\end{document}"/>
  <p:tag name="IGUANATEXSIZE" val="16"/>
  <p:tag name="IGUANATEXCURSOR" val="722"/>
  <p:tag name="TRANSPARENCY" val="True"/>
  <p:tag name="FILENAME" val="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302.2122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center}&#10;\noindent $1\to 2$&#10;\end{center}&#10;\end{document}"/>
  <p:tag name="IGUANATEXSIZE" val="16"/>
  <p:tag name="IGUANATEXCURSOR" val="722"/>
  <p:tag name="TRANSPARENCY" val="True"/>
  <p:tag name="FILENAME" val="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.7327"/>
  <p:tag name="ORIGINALWIDTH" val="475.4406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$\ket{\Psi}^{ABCD}$&#10;&#10;\end{document}"/>
  <p:tag name="IGUANATEXSIZE" val="20"/>
  <p:tag name="IGUANATEXCURSOR" val="725"/>
  <p:tag name="TRANSPARENCY" val="True"/>
  <p:tag name="FILENAME" val="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65.4669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Alice&#10;&#10;\end{document}"/>
  <p:tag name="IGUANATEXSIZE" val="12"/>
  <p:tag name="IGUANATEXCURSOR" val="711"/>
  <p:tag name="TRANSPARENCY" val="True"/>
  <p:tag name="FILENAME" val="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132.7334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$\rho^A$&#10;&#10;\end{document}"/>
  <p:tag name="IGUANATEXSIZE" val="14"/>
  <p:tag name="IGUANATEXCURSOR" val="714"/>
  <p:tag name="TRANSPARENCY" val="True"/>
  <p:tag name="FILENAME" val="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212.2235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Bob&#10;&#10;\end{document}"/>
  <p:tag name="IGUANATEXSIZE" val="12"/>
  <p:tag name="IGUANATEXCURSOR" val="709"/>
  <p:tag name="TRANSPARENCY" val="True"/>
  <p:tag name="FILENAME" val="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134.9832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$\rho^B$&#10;&#10;\end{document}"/>
  <p:tag name="IGUANATEXSIZE" val="14"/>
  <p:tag name="IGUANATEXCURSOR" val="713"/>
  <p:tag name="TRANSPARENCY" val="True"/>
  <p:tag name="FILENAME" val="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4723.66"/>
  <p:tag name="LATEXADDIN" val="\documentclass{article}&#10;\usepackage{amsmath,,amssymb,amsthm}&#10;\textwidth=6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\bullet$] It is impossible for any intercepting eavesdropper to determine which state was sent.&#10;\end{enumerate}&#10;\end{document}"/>
  <p:tag name="IGUANATEXSIZE" val="18"/>
  <p:tag name="IGUANATEXCURSOR" val="67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83.952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Charlie&#10;&#10;\end{document}"/>
  <p:tag name="IGUANATEXSIZE" val="12"/>
  <p:tag name="IGUANATEXCURSOR" val="713"/>
  <p:tag name="TRANSPARENCY" val="True"/>
  <p:tag name="FILENAME" val="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134.9832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$\rho^C$&#10;&#10;\end{document}"/>
  <p:tag name="IGUANATEXSIZE" val="14"/>
  <p:tag name="IGUANATEXCURSOR" val="713"/>
  <p:tag name="TRANSPARENCY" val="True"/>
  <p:tag name="FILENAME" val="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16.4605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David&#10;&#10;\end{document}"/>
  <p:tag name="IGUANATEXSIZE" val="12"/>
  <p:tag name="IGUANATEXCURSOR" val="711"/>
  <p:tag name="TRANSPARENCY" val="True"/>
  <p:tag name="FILENAME" val="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139.4826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$\rho^D$&#10;&#10;\end{document}"/>
  <p:tag name="IGUANATEXSIZE" val="14"/>
  <p:tag name="IGUANATEXCURSOR" val="713"/>
  <p:tag name="TRANSPARENCY" val="True"/>
  <p:tag name="FILENAME" val="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4920.885"/>
  <p:tag name="LATEXADDIN" val="\documentclass{article}&#10;\usepackage{amsmath,,amssymb,amsthm}&#10;\textwidth=6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\bullet$] But suppose that, unbeknowst to her and Bob, she is sending higher-dimensional states:&#10;\end{enumerate}&#10;\end{document}"/>
  <p:tag name="IGUANATEXSIZE" val="18"/>
  <p:tag name="IGUANATEXCURSOR" val="715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9824"/>
  <p:tag name="ORIGINALWIDTH" val="1421.82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ket{\psi'_1}=\sqrt{1-\alpha}\ket{0}+\sqrt{\alpha}\ket{2},\]&#10;\end{document}"/>
  <p:tag name="IGUANATEXSIZE" val="16"/>
  <p:tag name="IGUANATEXCURSOR" val="647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7.4653"/>
  <p:tag name="ORIGINALWIDTH" val="2104.23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ket{\psi'_2}=\sqrt{1-\alpha}(\frac{1}{2}\ket{0}+\frac{\sqrt{3}}{2}\ket{1})+\sqrt{\alpha}\ket{2},\]&#10;\end{document}"/>
  <p:tag name="IGUANATEXSIZE" val="16"/>
  <p:tag name="IGUANATEXCURSOR" val="647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7.4653"/>
  <p:tag name="ORIGINALWIDTH" val="2104.23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ket{\psi'_3}=\sqrt{1-\alpha}(\frac{1}{2}\ket{0}-\frac{\sqrt{3}}{2}\ket{1})+\sqrt{\alpha}\ket{2},\]&#10;\end{document}"/>
  <p:tag name="IGUANATEXSIZE" val="16"/>
  <p:tag name="IGUANATEXCURSOR" val="647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2.7259"/>
  <p:tag name="LATEXADDIN" val="\documentclass{article}&#10;\usepackage{amsmath,amssymb,amsthm}&#10;\textwidth=4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ket{\psi_1}$&#10;&#10;\end{document}"/>
  <p:tag name="IGUANATEXSIZE" val="12"/>
  <p:tag name="IGUANATEXCURSOR" val="737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2.7259"/>
  <p:tag name="LATEXADDIN" val="\documentclass{article}&#10;\usepackage{amsmath,amssymb,amsthm}&#10;\textwidth=4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ket{\psi_2}$&#10;&#10;\end{document}"/>
  <p:tag name="IGUANATEXSIZE" val="12"/>
  <p:tag name="IGUANATEXCURSOR" val="735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2.7259"/>
  <p:tag name="LATEXADDIN" val="\documentclass{article}&#10;\usepackage{amsmath,amssymb,amsthm}&#10;\textwidth=4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ket{\psi_3}$&#10;&#10;\end{document}"/>
  <p:tag name="IGUANATEXSIZE" val="12"/>
  <p:tag name="IGUANATEXCURSOR" val="735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95.875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ket{\psi}=\alpha\ket{H}+\beta\ket{V}\]&#10;\end{document}"/>
  <p:tag name="IGUANATEXSIZE" val="18"/>
  <p:tag name="IGUANATEXCURSOR" val="67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2.7259"/>
  <p:tag name="LATEXADDIN" val="\documentclass{article}&#10;\usepackage{amsmath,amssymb,amsthm}&#10;\textwidth=4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ket{\psi'_1}$&#10;&#10;\end{document}"/>
  <p:tag name="IGUANATEXSIZE" val="12"/>
  <p:tag name="IGUANATEXCURSOR" val="734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2.7259"/>
  <p:tag name="LATEXADDIN" val="\documentclass{article}&#10;\usepackage{amsmath,amssymb,amsthm}&#10;\textwidth=4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ket{\psi'_2}$&#10;&#10;\end{document}"/>
  <p:tag name="IGUANATEXSIZE" val="12"/>
  <p:tag name="IGUANATEXCURSOR" val="734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192.7259"/>
  <p:tag name="LATEXADDIN" val="\documentclass{article}&#10;\usepackage{amsmath,amssymb,amsthm}&#10;\textwidth=4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ket{\psi'_3}$&#10;&#10;\end{document}"/>
  <p:tag name="IGUANATEXSIZE" val="12"/>
  <p:tag name="IGUANATEXCURSOR" val="734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1.49228"/>
  <p:tag name="ORIGINALWIDTH" val="199.475"/>
  <p:tag name="LATEXADDIN" val="\documentclass{article}&#10;\usepackage{amsmath,amssymb,amsthm}&#10;\textwidth=4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approx\alpha$&#10;&#10;\end{document}"/>
  <p:tag name="IGUANATEXSIZE" val="10"/>
  <p:tag name="IGUANATEXCURSOR" val="737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7.7353"/>
  <p:tag name="LATEXADDIN" val="\documentclass{article}&#10;\usepackage{amsmath,amssymb,amsthm}&#10;\textwidth=4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ket{2}$&#10;&#10;\end{document}"/>
  <p:tag name="IGUANATEXSIZE" val="12"/>
  <p:tag name="IGUANATEXCURSOR" val="730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844.77"/>
  <p:tag name="LATEXADDIN" val="\documentclass{article}&#10;\usepackage{amsmath,,amssymb,amsthm}&#10;\textwidth=4.5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\bullet$] When $\alpha=2/3$, the eavesdropper can perfectly distinguish the states.&#10;\end{enumerate}&#10;\end{document}"/>
  <p:tag name="IGUANATEXSIZE" val="18"/>
  <p:tag name="IGUANATEXCURSOR" val="75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1986.502"/>
  <p:tag name="LATEXADDIN" val="\documentclass{article}&#10;\usepackage{amsmath,,amssymb,amsthm}&#10;\textwidth=4.5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color{red}{Hidden DOFs can lead to insecurity!}&#10;\end{document}"/>
  <p:tag name="IGUANATEXSIZE" val="18"/>
  <p:tag name="IGUANATEXCURSOR" val="687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2558.6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\bullet$] Multiplexed photons are more robust to loss.&#10;\end{enumerate}&#10;\end{document}"/>
  <p:tag name="IGUANATEXSIZE" val="18"/>
  <p:tag name="IGUANATEXCURSOR" val="71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2425.94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Consider a channel $\mc{N}$ with $1\%$ transmission.&#10;\end{document}"/>
  <p:tag name="IGUANATEXSIZE" val="18"/>
  <p:tag name="IGUANATEXCURSOR" val="6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36.6329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ket{\psi_1}\otimes\ket{\psi_2}\otimes\ket{\psi_3}\]&#10;\end{document}"/>
  <p:tag name="IGUANATEXSIZE" val="18"/>
  <p:tag name="IGUANATEXCURSOR" val="6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7.6978"/>
  <p:tag name="ORIGINALWIDTH" val="1005.624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center}&#10;Different \\&#10;degrees of freedom \\(DoF)&#10;\end{center}&#10;\end{document}"/>
  <p:tag name="IGUANATEXSIZE" val="18"/>
  <p:tag name="IGUANATEXCURSOR" val="6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334.458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ket{\gamma_{1,2,3}}\]&#10;\end{document}"/>
  <p:tag name="IGUANATEXSIZE" val="20"/>
  <p:tag name="IGUANATEXCURSOR" val="65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504.6869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Encoding&#10;\end{document}"/>
  <p:tag name="IGUANATEXSIZE" val="16"/>
  <p:tag name="IGUANATEXCURSOR" val="64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25.9843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mc{N}$&#10;\end{document}"/>
  <p:tag name="IGUANATEXSIZE" val="24"/>
  <p:tag name="IGUANATEXCURSOR" val="64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59.992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rho$&#10;\end{document}"/>
  <p:tag name="IGUANATEXSIZE" val="28"/>
  <p:tag name="IGUANATEXCURSOR" val="64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500.9374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Decoding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61.979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???&#10;\end{document}"/>
  <p:tag name="IGUANATEXSIZE" val="24"/>
  <p:tag name="IGUANATEXCURSOR" val="63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36.6329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ket{\psi_1}\otimes\ket{\psi_2}\otimes\ket{\psi_3}\]&#10;\end{document}"/>
  <p:tag name="IGUANATEXSIZE" val="18"/>
  <p:tag name="IGUANATEXCURSOR" val="6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76.22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ket{\gamma_{2}}\]&#10;\end{document}"/>
  <p:tag name="IGUANATEXSIZE" val="20"/>
  <p:tag name="IGUANATEXCURSOR" val="65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504.6869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Encoding&#10;\end{document}"/>
  <p:tag name="IGUANATEXSIZE" val="16"/>
  <p:tag name="IGUANATEXCURSOR" val="64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25.9843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mc{N}$&#10;\end{document}"/>
  <p:tag name="IGUANATEXSIZE" val="24"/>
  <p:tag name="IGUANATEXCURSOR" val="64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164.604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polarization encoding&#10;\end{document}"/>
  <p:tag name="IGUANATEXSIZE" val="18"/>
  <p:tag name="IGUANATEXCURSOR" val="65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102.737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rho_1$&#10;\end{document}"/>
  <p:tag name="IGUANATEXSIZE" val="28"/>
  <p:tag name="IGUANATEXCURSOR" val="64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500.9374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Decoding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61.979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???&#10;\end{document}"/>
  <p:tag name="IGUANATEXSIZE" val="24"/>
  <p:tag name="IGUANATEXCURSOR" val="63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76.22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ket{\gamma_{1}}\]&#10;\end{document}"/>
  <p:tag name="IGUANATEXSIZE" val="20"/>
  <p:tag name="IGUANATEXCURSOR" val="65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76.22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ket{\gamma_{3}}\]&#10;\end{document}"/>
  <p:tag name="IGUANATEXSIZE" val="20"/>
  <p:tag name="IGUANATEXCURSOR" val="65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25.9843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mc{N}$&#10;\end{document}"/>
  <p:tag name="IGUANATEXSIZE" val="24"/>
  <p:tag name="IGUANATEXCURSOR" val="64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25.9843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mc{N}$&#10;\end{document}"/>
  <p:tag name="IGUANATEXSIZE" val="24"/>
  <p:tag name="IGUANATEXCURSOR" val="64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105.736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rho_2$&#10;\end{document}"/>
  <p:tag name="IGUANATEXSIZE" val="28"/>
  <p:tag name="IGUANATEXCURSOR" val="64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106.486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rho_3$&#10;\end{document}"/>
  <p:tag name="IGUANATEXSIZE" val="28"/>
  <p:tag name="IGUANATEXCURSOR" val="64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2939.632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usepackage{bm}&#10;\begin{document}&#10;&#10;\noindent \textbf{Pr$\{$ One $3$-qubit photon is transmitted$\}\boldsymbol{=10^{-2}$}}&#10;&#10;\end{document}"/>
  <p:tag name="IGUANATEXSIZE" val="16"/>
  <p:tag name="IGUANATEXCURSOR" val="79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13.385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ket{\psi}=\alpha\ket{0}+\beta\ket{\tau}\]&#10;\end{document}"/>
  <p:tag name="IGUANATEXSIZE" val="18"/>
  <p:tag name="IGUANATEXCURSOR" val="67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3198.35"/>
  <p:tag name="LATEXADDIN" val="\documentclass{article}&#10;\usepackage{amsmath,amssymb,amsthm}&#10;\textwidth=6.5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usepackage{bm}&#10;\begin{document}&#10;&#10;\noindent \textbf{Pr$\{\;$Three $1$-qubit photons are transmitted$\}\boldsymbol{=10^{-6}$  }}&#10;&#10;\end{document}"/>
  <p:tag name="IGUANATEXSIZE" val="16"/>
  <p:tag name="IGUANATEXCURSOR" val="80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3959.505"/>
  <p:tag name="LATEXADDIN" val="\documentclass{article}&#10;\usepackage{amsmath,,amssymb,amsthm}&#10;\textwidth=5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\bullet$] Logical operations are much simpler to perform across different DOFs.&#10;\end{enumerate}&#10;\end{document}"/>
  <p:tag name="IGUANATEXSIZE" val="18"/>
  <p:tag name="IGUANATEXCURSOR" val="7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3798.275"/>
  <p:tag name="LATEXADDIN" val="\documentclass{article}&#10;\usepackage{amsmath,,amssymb,amsthm}&#10;\textwidth=6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\bullet$] A complete Bell measurement can be performed using linear optics!&#10;\end{enumerate}&#10;\end{document}"/>
  <p:tag name="IGUANATEXSIZE" val="18"/>
  <p:tag name="IGUANATEXCURSOR" val="73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63.10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alpha_1\ket{H}+\beta_1\ket{V})\otimes\ket{0}\]&#10;\end{document}"/>
  <p:tag name="IGUANATEXSIZE" val="18"/>
  <p:tag name="IGUANATEXCURSOR" val="6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080.61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(\alpha_1\ket{H,0}+\beta_1\ket{V,\tau})\]&#10;\end{document}"/>
  <p:tag name="IGUANATEXSIZE" val="18"/>
  <p:tag name="IGUANATEXCURSOR" val="67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3290.589"/>
  <p:tag name="LATEXADDIN" val="\documentclass{article}&#10;\usepackage{amsmath,amssymb,amsthm}&#10;\textwidth=5.9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begin{itemize}&#10;\item[$\bullet$] A three-qubit Toffoli gate requires $1$ CNOT rather than 5.&#10;\end{itemize}&#10;\end{document}"/>
  <p:tag name="IGUANATEXSIZE" val="18"/>
  <p:tag name="IGUANATEXCURSOR" val="79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58.455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CNOT&#10;\end{document}"/>
  <p:tag name="IGUANATEXSIZE" val="16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271.4661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ket{\psi_{1,2}}\]&#10;\end{document}"/>
  <p:tag name="IGUANATEXSIZE" val="18"/>
  <p:tag name="IGUANATEXCURSOR" val="65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2.7259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ket{\psi_{3}}\]&#10;\end{document}"/>
  <p:tag name="IGUANATEXSIZE" val="18"/>
  <p:tag name="IGUANATEXCURSOR" val="64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4.7282"/>
  <p:tag name="ORIGINALWIDTH" val="3582.30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{\tfrac{1}{\sqrt{2}}(\ket{00}+\ket{11}),\; \tfrac{1}{\sqrt{2}}(\ket{00}-\ket{11}),\;\tfrac{1}{\sqrt{2}}(\ket{01}+\ket{10}),\;\tfrac{1}{\sqrt{2}}(\ket{01}-\ket{10})\}\]&#10;\end{document}"/>
  <p:tag name="IGUANATEXSIZE" val="16"/>
  <p:tag name="IGUANATEXCURSOR" val="79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974.8781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time-bin encoding&#10;\end{document}"/>
  <p:tag name="IGUANATEXSIZE" val="18"/>
  <p:tag name="IGUANATEXCURSOR" val="64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03.4871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$&#10;\end{document}"/>
  <p:tag name="IGUANATEXSIZE" val="20"/>
  <p:tag name="IGUANATEXCURSOR" val="63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5.49307"/>
  <p:tag name="ORIGINALWIDTH" val="60.74244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tau$&#10;\end{document}"/>
  <p:tag name="IGUANATEXSIZE" val="16"/>
  <p:tag name="IGUANATEXCURSOR" val="64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53.24331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0$&#10;\end{document}"/>
  <p:tag name="IGUANATEXSIZE" val="16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03.4871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$&#10;\end{document}"/>
  <p:tag name="IGUANATEXSIZE" val="20"/>
  <p:tag name="IGUANATEXCURSOR" val="63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81.9272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alpha\ket{0}+\beta\ket{1}\]&#10;\end{document}"/>
  <p:tag name="IGUANATEXSIZE" val="18"/>
  <p:tag name="IGUANATEXCURSOR" val="66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7.7353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ket{0}\]&#10;\end{document}"/>
  <p:tag name="IGUANATEXSIZE" val="18"/>
  <p:tag name="IGUANATEXCURSOR" val="64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03.4871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$&#10;\end{document}"/>
  <p:tag name="IGUANATEXSIZE" val="20"/>
  <p:tag name="IGUANATEXCURSOR" val="63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06.4117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alpha\ket{00}+\beta\ket{11}\]&#10;\end{document}"/>
  <p:tag name="IGUANATEXSIZE" val="18"/>
  <p:tag name="IGUANATEXCURSOR" val="66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1576.303"/>
  <p:tag name="LATEXADDIN" val="\documentclass{article}&#10;\usepackage{amsmath,amssymb,amsthm}&#10;\textwidth=4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\underline{Entanglement distribution}:&#10;\end{itemize}&#10;&#10;\end{document}"/>
  <p:tag name="IGUANATEXSIZE" val="18"/>
  <p:tag name="IGUANATEXCURSOR" val="793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3.967"/>
  <p:tag name="ORIGINALWIDTH" val="2052.493"/>
  <p:tag name="LATEXADDIN" val="\documentclass{article}&#10;\usepackage{amsmath,amssymb,amsthm}&#10;\textwidth=2.5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A single multiplexed photon is used to entangle two pairs of memories.&#10;\end{itemize}&#10;&#10;\end{document}"/>
  <p:tag name="IGUANATEXSIZE" val="18"/>
  <p:tag name="IGUANATEXCURSOR" val="828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81.889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ket{\psi}=\alpha\ket{l}+\beta\ket{r}\]&#10;\end{document}"/>
  <p:tag name="IGUANATEXSIZE" val="18"/>
  <p:tag name="IGUANATEXCURSOR" val="67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.9674"/>
  <p:tag name="ORIGINALWIDTH" val="2053.993"/>
  <p:tag name="LATEXADDIN" val="\documentclass{article}&#10;\usepackage{amsmath,amssymb,amsthm}&#10;\textwidth=2.5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Entanglement purification can then be performed on the two pairs.&#10;\end{itemize}&#10;&#10;\end{document}"/>
  <p:tag name="IGUANATEXSIZE" val="18"/>
  <p:tag name="IGUANATEXCURSOR" val="823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044.62"/>
  <p:tag name="LATEXADDIN" val="\documentclass{article}&#10;\usepackage{amsmath,amssymb,amsthm}&#10;\textwidth=4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color{red}{A-QNET Research:}&#10;&#10;\end{document}"/>
  <p:tag name="IGUANATEXSIZE" val="18"/>
  <p:tag name="IGUANATEXCURSOR" val="756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.9674"/>
  <p:tag name="ORIGINALWIDTH" val="2052.493"/>
  <p:tag name="LATEXADDIN" val="\documentclass{article}&#10;\usepackage{amsmath,amssymb,amsthm}&#10;\textwidth=2.5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What multi-party entangled states can be performed in this way?&#10;\end{itemize}&#10;&#10;\end{document}"/>
  <p:tag name="IGUANATEXSIZE" val="18"/>
  <p:tag name="IGUANATEXCURSOR" val="774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.9674"/>
  <p:tag name="ORIGINALWIDTH" val="2521.185"/>
  <p:tag name="LATEXADDIN" val="\documentclass{article}&#10;\usepackage{amsmath,amssymb,amsthm}&#10;\textwidth=3.5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How does quantum multiplexing enhance \\entanglement distribution across a network?&#10;\end{itemize}&#10;&#10;\end{document}"/>
  <p:tag name="IGUANATEXSIZE" val="18"/>
  <p:tag name="IGUANATEXCURSOR" val="798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1481.815"/>
  <p:tag name="LATEXADDIN" val="\documentclass{article}&#10;\usepackage{amsmath,amssymb,amsthm}&#10;\textwidth=4in &#10;\linespread{1}&#10;\pagestyle{empty}&#10;\usepackage{color}&#10;\newcommand{\tr}{\text{Tr}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$\bullet$] \underline{Classical communication}:&#10;\end{itemize}&#10;&#10;\end{document}"/>
  <p:tag name="IGUANATEXSIZE" val="18"/>
  <p:tag name="IGUANATEXCURSOR" val="790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4.4657"/>
  <p:tag name="ORIGINALWIDTH" val="3108.362"/>
  <p:tag name="LATEXADDIN" val="\documentclass{article}&#10;\usepackage{amsmath,,amssymb,amsthm}&#10;\textwidth=6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itemize}&#10;\item[\textbf{Goal:}] $N$ senders ($\mathsf{A}_1,\cdots,\mathsf{A}_N$) want to send messages to\\ a single receiver (Bob)  \textcolor{red}{using just a single particle}.&#10;\end{itemize}&#10;\end{document}"/>
  <p:tag name="IGUANATEXSIZE" val="18"/>
  <p:tag name="IGUANATEXCURSOR" val="748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097.488"/>
  <p:tag name="LATEXADDIN" val="\documentclass{article}&#10;\usepackage{amsmath,,amssymb,amsthm}&#10;\textwidth=7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bullet$ What asymptotic communication rates $(R_1,R_2,\cdots, R_N)$ are achievable between each sender and the receiver?&#10;\end{document}"/>
  <p:tag name="IGUANATEXSIZE" val="18"/>
  <p:tag name="IGUANATEXCURSOR" val="7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4.4657"/>
  <p:tag name="ORIGINALWIDTH" val="2618.673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center}&#10;  This generates a \textcolor{red}{multiple-access channel} (MAC)\\ $P(y|\mbf{x})=P(y|x_1,x_2,\cdots,x_N)$.&#10;\end{center}&#10;\end{document}"/>
  <p:tag name="IGUANATEXSIZE" val="18"/>
  <p:tag name="IGUANATEXCURSOR" val="669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751.4061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textbf{Proposition:}&#10;\end{document}"/>
  <p:tag name="IGUANATEXSIZE" val="16"/>
  <p:tag name="IGUANATEXCURSOR" val="65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4344.207"/>
  <p:tag name="LATEXADDIN" val="\documentclass{article}&#10;\usepackage{amsmath,,amssymb,amsthm}&#10;\textwidth=6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For a single classical particle, the rate-sum is bounded $R_1+R_2+\cdots+ R_N\leq 1$.&#10;\end{document}"/>
  <p:tag name="IGUANATEXSIZE" val="18"/>
  <p:tag name="IGUANATEXCURSOR" val="7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212.59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spatial-mode encoding&#10;\end{document}"/>
  <p:tag name="IGUANATEXSIZE" val="18"/>
  <p:tag name="IGUANATEXCURSOR" val="64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6.198"/>
  <p:tag name="ORIGINALWIDTH" val="2923.135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begin{enumerate}&#10;\item[$\bullet$]  They encode their messages by either \\(i) applying phase shifts on their respective path or \\(ii) blocking the particle.&#10;\end{enumerate}&#10;\end{document}"/>
  <p:tag name="IGUANATEXSIZE" val="16"/>
  <p:tag name="IGUANATEXCURSOR" val="73"/>
  <p:tag name="TRANSPARENCY" val="True"/>
  <p:tag name="LATEXENGINEID" val="0"/>
  <p:tag name="TEMPFOLDER" val="C:\Users\echit\Downloads\IguanaTex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212.2235"/>
  <p:tag name="LATEXADDIN" val="\documentclass{article}&#10;\usepackage{amsmath,amssymb,amsthm}&#10;\textwidth=4in &#10;\linespread{1}&#10;\pagestyle{empty}&#10;\usepackage{color}&#10;\newcommand{\mc}[1]{\mathcal{#1}}&#10;\newcommand{\mbb}[1]{\mathbb{#1}}&#10;\newcommand{\mbf}[1]{\mathbf{#1}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&#10;\noindent Bob&#10;&#10;\end{document}"/>
  <p:tag name="IGUANATEXSIZE" val="16"/>
  <p:tag name="IGUANATEXCURSOR" val="70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58.4926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y$&#10;\end{document}"/>
  <p:tag name="IGUANATEXSIZE" val="18"/>
  <p:tag name="IGUANATEXCURSOR" val="6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21.4848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mathsf{A}_1$&#10;\end{document}"/>
  <p:tag name="IGUANATEXSIZE" val="18"/>
  <p:tag name="IGUANATEXCURSOR" val="64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64.2294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mathsf{A}_N$&#10;\end{document}"/>
  <p:tag name="IGUANATEXSIZE" val="18"/>
  <p:tag name="IGUANATEXCURSOR" val="64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24.4844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\mathsf{A}_2$&#10;\end{document}"/>
  <p:tag name="IGUANATEXSIZE" val="18"/>
  <p:tag name="IGUANATEXCURSOR" val="64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09.4863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_1$&#10;\end{document}"/>
  <p:tag name="IGUANATEXSIZE" val="18"/>
  <p:tag name="IGUANATEXCURSOR" val="6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12.4859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_2$&#10;\end{document}"/>
  <p:tag name="IGUANATEXSIZE" val="18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52.2309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$x_N$&#10;\end{document}"/>
  <p:tag name="IGUANATEXSIZE" val="18"/>
  <p:tag name="IGUANATEXCURSOR" val="6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358.83"/>
  <p:tag name="LATEXADDIN" val="\documentclass{article}&#10;\usepackage{amsmath,,amssymb,amsthm}&#10;\textwidth=4.0in &#10;\pagestyle{empty}&#10;\usepackage{color}&#10;\newcommand{\mbf}{\mathbf}&#10;\newcommand{\mc}{\mathcal}&#10;\newcommand{\bra}[1]{\langle #1|}&#10;\newcommand{\dbra}[1]{\langle\langle #1|}&#10;\newcommand{\ket}[1]{|#1\rangle}&#10;\newcommand{\dket}[1]{|#1\rangle\rangle}&#10;\newcommand{\braket}[3]{\langle #1|#2|#3\rangle}&#10;%inner product&#10;\newcommand{\ip}[2]{\langle #1|#2\rangle}&#10;\newcommand{\dip}[2]{\langle\langle #1|#2\rangle\rangle}&#10;%outer product&#10;\newcommand{\op}[2]{|#1\rangle \langle #2|}&#10;\newcommand{\slocc}{\overset{\underset{\mathrm{SLOCC}}{}}{\longrightarrow}}&#10;\begin{document}&#10;\[\ket{\psi}=\cos\theta\ket{01}+\sin\theta\ket{10}\]&#10;\end{document}"/>
  <p:tag name="IGUANATEXSIZE" val="18"/>
  <p:tag name="IGUANATEXCURSOR" val="6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2488</TotalTime>
  <Words>552</Words>
  <Application>Microsoft Office PowerPoint</Application>
  <PresentationFormat>Widescreen</PresentationFormat>
  <Paragraphs>138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Gill Sans MT</vt:lpstr>
      <vt:lpstr>Rockwell</vt:lpstr>
      <vt:lpstr>Gallery</vt:lpstr>
      <vt:lpstr>Office Theme</vt:lpstr>
      <vt:lpstr>Higher-dimensional quantum communication using photons</vt:lpstr>
      <vt:lpstr>Outline</vt:lpstr>
      <vt:lpstr>Conventional qubit encoding in quantum comm.</vt:lpstr>
      <vt:lpstr>Quantum multiplexing</vt:lpstr>
      <vt:lpstr>Quantum multiplexing</vt:lpstr>
      <vt:lpstr>Using multiple DOFs for good!</vt:lpstr>
      <vt:lpstr>Using multiple DOFs for good!</vt:lpstr>
      <vt:lpstr>Applications of quantum multiplexing</vt:lpstr>
      <vt:lpstr>Applications of quantum multiplexing</vt:lpstr>
      <vt:lpstr>Applications of quantum multiplexing</vt:lpstr>
      <vt:lpstr>Applications of quantum multiplexing</vt:lpstr>
      <vt:lpstr>Applications of quantum multiplexing</vt:lpstr>
      <vt:lpstr>Applications of quantum multiplexing</vt:lpstr>
      <vt:lpstr>Applications of quantum multiplexing</vt:lpstr>
      <vt:lpstr>Applications of quantum multiplexing</vt:lpstr>
      <vt:lpstr>Hyper-entanglement</vt:lpstr>
      <vt:lpstr>Applications of hyper-entanglement</vt:lpstr>
      <vt:lpstr>Applications of hyper-entanglement</vt:lpstr>
      <vt:lpstr>Applications of hyper-entanglement</vt:lpstr>
      <vt:lpstr>Applications of hyper-entanglement</vt:lpstr>
      <vt:lpstr>Applications of hyper-entanglement</vt:lpstr>
      <vt:lpstr>Applications of hyper-entanglement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Chitambar, Eric</dc:creator>
  <cp:lastModifiedBy>Chitambar, Eric</cp:lastModifiedBy>
  <cp:revision>1</cp:revision>
  <dcterms:created xsi:type="dcterms:W3CDTF">2022-06-24T16:33:47Z</dcterms:created>
  <dcterms:modified xsi:type="dcterms:W3CDTF">2023-12-13T14:49:05Z</dcterms:modified>
</cp:coreProperties>
</file>