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8"/>
  </p:notesMasterIdLst>
  <p:handoutMasterIdLst>
    <p:handoutMasterId r:id="rId9"/>
  </p:handoutMasterIdLst>
  <p:sldIdLst>
    <p:sldId id="294" r:id="rId2"/>
    <p:sldId id="325" r:id="rId3"/>
    <p:sldId id="326" r:id="rId4"/>
    <p:sldId id="327" r:id="rId5"/>
    <p:sldId id="328" r:id="rId6"/>
    <p:sldId id="329" r:id="rId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an R Edstrom, Jr" initials="DE" lastIdx="1" clrIdx="0">
    <p:extLst>
      <p:ext uri="{19B8F6BF-5375-455C-9EA6-DF929625EA0E}">
        <p15:presenceInfo xmlns:p15="http://schemas.microsoft.com/office/powerpoint/2012/main" userId="Dean R Edstrom, J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50"/>
    <a:srgbClr val="000000"/>
    <a:srgbClr val="4E4E4E"/>
    <a:srgbClr val="404040"/>
    <a:srgbClr val="004C97"/>
    <a:srgbClr val="50504E"/>
    <a:srgbClr val="63666A"/>
    <a:srgbClr val="99D6EA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51CBB0-B732-4F9B-8631-4E6A4B79290C}" v="1" dt="2023-12-06T17:59:40.81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522" y="10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n R Edstrom JR" userId="986d7cb0-ec66-48ed-a328-f6397119c7a3" providerId="ADAL" clId="{CB9335B5-D931-4204-A89F-3A6795D6F203}"/>
    <pc:docChg chg="undo custSel addSld delSld modSld">
      <pc:chgData name="Dean R Edstrom JR" userId="986d7cb0-ec66-48ed-a328-f6397119c7a3" providerId="ADAL" clId="{CB9335B5-D931-4204-A89F-3A6795D6F203}" dt="2023-11-10T13:33:52.258" v="673" actId="20577"/>
      <pc:docMkLst>
        <pc:docMk/>
      </pc:docMkLst>
      <pc:sldChg chg="delSp modSp add del mod">
        <pc:chgData name="Dean R Edstrom JR" userId="986d7cb0-ec66-48ed-a328-f6397119c7a3" providerId="ADAL" clId="{CB9335B5-D931-4204-A89F-3A6795D6F203}" dt="2023-11-10T13:29:00.419" v="456" actId="404"/>
        <pc:sldMkLst>
          <pc:docMk/>
          <pc:sldMk cId="1150496349" sldId="325"/>
        </pc:sldMkLst>
        <pc:spChg chg="mod">
          <ac:chgData name="Dean R Edstrom JR" userId="986d7cb0-ec66-48ed-a328-f6397119c7a3" providerId="ADAL" clId="{CB9335B5-D931-4204-A89F-3A6795D6F203}" dt="2023-11-10T13:29:00.419" v="456" actId="404"/>
          <ac:spMkLst>
            <pc:docMk/>
            <pc:sldMk cId="1150496349" sldId="325"/>
            <ac:spMk id="2" creationId="{1A6ABCB8-A90E-F668-CDE7-6C8A469F1D40}"/>
          </ac:spMkLst>
        </pc:spChg>
        <pc:spChg chg="del">
          <ac:chgData name="Dean R Edstrom JR" userId="986d7cb0-ec66-48ed-a328-f6397119c7a3" providerId="ADAL" clId="{CB9335B5-D931-4204-A89F-3A6795D6F203}" dt="2023-11-10T13:21:36.827" v="127" actId="478"/>
          <ac:spMkLst>
            <pc:docMk/>
            <pc:sldMk cId="1150496349" sldId="325"/>
            <ac:spMk id="7" creationId="{81F0EF29-1E38-E22A-4309-9ECE8238585C}"/>
          </ac:spMkLst>
        </pc:spChg>
      </pc:sldChg>
      <pc:sldChg chg="add del">
        <pc:chgData name="Dean R Edstrom JR" userId="986d7cb0-ec66-48ed-a328-f6397119c7a3" providerId="ADAL" clId="{CB9335B5-D931-4204-A89F-3A6795D6F203}" dt="2023-11-10T13:14:59.572" v="5" actId="47"/>
        <pc:sldMkLst>
          <pc:docMk/>
          <pc:sldMk cId="932117474" sldId="328"/>
        </pc:sldMkLst>
      </pc:sldChg>
      <pc:sldChg chg="modSp add del mod">
        <pc:chgData name="Dean R Edstrom JR" userId="986d7cb0-ec66-48ed-a328-f6397119c7a3" providerId="ADAL" clId="{CB9335B5-D931-4204-A89F-3A6795D6F203}" dt="2023-11-10T13:33:52.258" v="673" actId="20577"/>
        <pc:sldMkLst>
          <pc:docMk/>
          <pc:sldMk cId="2662965817" sldId="329"/>
        </pc:sldMkLst>
        <pc:spChg chg="mod">
          <ac:chgData name="Dean R Edstrom JR" userId="986d7cb0-ec66-48ed-a328-f6397119c7a3" providerId="ADAL" clId="{CB9335B5-D931-4204-A89F-3A6795D6F203}" dt="2023-11-10T13:33:27.990" v="648" actId="20577"/>
          <ac:spMkLst>
            <pc:docMk/>
            <pc:sldMk cId="2662965817" sldId="329"/>
            <ac:spMk id="2" creationId="{A71883DC-81E4-0E13-0471-929B251BFA3E}"/>
          </ac:spMkLst>
        </pc:spChg>
        <pc:spChg chg="mod">
          <ac:chgData name="Dean R Edstrom JR" userId="986d7cb0-ec66-48ed-a328-f6397119c7a3" providerId="ADAL" clId="{CB9335B5-D931-4204-A89F-3A6795D6F203}" dt="2023-11-10T13:33:52.258" v="673" actId="20577"/>
          <ac:spMkLst>
            <pc:docMk/>
            <pc:sldMk cId="2662965817" sldId="329"/>
            <ac:spMk id="3" creationId="{BF130C8D-F196-BC30-86F1-C6310007E0F0}"/>
          </ac:spMkLst>
        </pc:spChg>
      </pc:sldChg>
      <pc:sldChg chg="modSp add del mod">
        <pc:chgData name="Dean R Edstrom JR" userId="986d7cb0-ec66-48ed-a328-f6397119c7a3" providerId="ADAL" clId="{CB9335B5-D931-4204-A89F-3A6795D6F203}" dt="2023-11-10T13:30:53.597" v="527" actId="404"/>
        <pc:sldMkLst>
          <pc:docMk/>
          <pc:sldMk cId="4062590363" sldId="331"/>
        </pc:sldMkLst>
        <pc:spChg chg="mod">
          <ac:chgData name="Dean R Edstrom JR" userId="986d7cb0-ec66-48ed-a328-f6397119c7a3" providerId="ADAL" clId="{CB9335B5-D931-4204-A89F-3A6795D6F203}" dt="2023-11-10T13:30:53.597" v="527" actId="404"/>
          <ac:spMkLst>
            <pc:docMk/>
            <pc:sldMk cId="4062590363" sldId="331"/>
            <ac:spMk id="2" creationId="{251814A9-C19A-84A8-4DB5-EEB4D40A2F71}"/>
          </ac:spMkLst>
        </pc:spChg>
      </pc:sldChg>
    </pc:docChg>
  </pc:docChgLst>
  <pc:docChgLst>
    <pc:chgData name="Dean R Edstrom JR" userId="986d7cb0-ec66-48ed-a328-f6397119c7a3" providerId="ADAL" clId="{0DCF5778-F462-46EA-A4CB-8964B62EADC0}"/>
    <pc:docChg chg="undo custSel addSld delSld modSld sldOrd">
      <pc:chgData name="Dean R Edstrom JR" userId="986d7cb0-ec66-48ed-a328-f6397119c7a3" providerId="ADAL" clId="{0DCF5778-F462-46EA-A4CB-8964B62EADC0}" dt="2023-08-25T15:58:27.589" v="2125"/>
      <pc:docMkLst>
        <pc:docMk/>
      </pc:docMkLst>
      <pc:sldChg chg="addSp delSp modSp mod">
        <pc:chgData name="Dean R Edstrom JR" userId="986d7cb0-ec66-48ed-a328-f6397119c7a3" providerId="ADAL" clId="{0DCF5778-F462-46EA-A4CB-8964B62EADC0}" dt="2023-08-25T15:57:28.951" v="2121" actId="1035"/>
        <pc:sldMkLst>
          <pc:docMk/>
          <pc:sldMk cId="2855328309" sldId="324"/>
        </pc:sldMkLst>
        <pc:spChg chg="mod ord">
          <ac:chgData name="Dean R Edstrom JR" userId="986d7cb0-ec66-48ed-a328-f6397119c7a3" providerId="ADAL" clId="{0DCF5778-F462-46EA-A4CB-8964B62EADC0}" dt="2023-08-25T15:57:28.951" v="2121" actId="1035"/>
          <ac:spMkLst>
            <pc:docMk/>
            <pc:sldMk cId="2855328309" sldId="324"/>
            <ac:spMk id="2" creationId="{9E296C0A-1A50-2DBF-955C-2D05210CC27A}"/>
          </ac:spMkLst>
        </pc:spChg>
        <pc:spChg chg="add mod">
          <ac:chgData name="Dean R Edstrom JR" userId="986d7cb0-ec66-48ed-a328-f6397119c7a3" providerId="ADAL" clId="{0DCF5778-F462-46EA-A4CB-8964B62EADC0}" dt="2023-08-25T15:35:52.737" v="373" actId="207"/>
          <ac:spMkLst>
            <pc:docMk/>
            <pc:sldMk cId="2855328309" sldId="324"/>
            <ac:spMk id="12" creationId="{6DDF4C1B-FD89-FE93-D7F3-246E6BBF42A2}"/>
          </ac:spMkLst>
        </pc:spChg>
        <pc:picChg chg="add del mod">
          <ac:chgData name="Dean R Edstrom JR" userId="986d7cb0-ec66-48ed-a328-f6397119c7a3" providerId="ADAL" clId="{0DCF5778-F462-46EA-A4CB-8964B62EADC0}" dt="2023-08-25T15:31:43.801" v="161" actId="478"/>
          <ac:picMkLst>
            <pc:docMk/>
            <pc:sldMk cId="2855328309" sldId="324"/>
            <ac:picMk id="8" creationId="{56D100A9-48EF-9DC2-69A1-6324159E01C5}"/>
          </ac:picMkLst>
        </pc:picChg>
        <pc:picChg chg="add mod">
          <ac:chgData name="Dean R Edstrom JR" userId="986d7cb0-ec66-48ed-a328-f6397119c7a3" providerId="ADAL" clId="{0DCF5778-F462-46EA-A4CB-8964B62EADC0}" dt="2023-08-25T15:32:36.669" v="166" actId="1076"/>
          <ac:picMkLst>
            <pc:docMk/>
            <pc:sldMk cId="2855328309" sldId="324"/>
            <ac:picMk id="10" creationId="{6528F0EE-1715-BEA9-606F-8FE398CDC6D3}"/>
          </ac:picMkLst>
        </pc:picChg>
        <pc:picChg chg="del">
          <ac:chgData name="Dean R Edstrom JR" userId="986d7cb0-ec66-48ed-a328-f6397119c7a3" providerId="ADAL" clId="{0DCF5778-F462-46EA-A4CB-8964B62EADC0}" dt="2023-08-25T15:31:25.768" v="158" actId="478"/>
          <ac:picMkLst>
            <pc:docMk/>
            <pc:sldMk cId="2855328309" sldId="324"/>
            <ac:picMk id="11" creationId="{1555B98B-F7E7-1770-7716-9420882713D2}"/>
          </ac:picMkLst>
        </pc:picChg>
        <pc:picChg chg="del">
          <ac:chgData name="Dean R Edstrom JR" userId="986d7cb0-ec66-48ed-a328-f6397119c7a3" providerId="ADAL" clId="{0DCF5778-F462-46EA-A4CB-8964B62EADC0}" dt="2023-08-25T14:51:05.172" v="137" actId="478"/>
          <ac:picMkLst>
            <pc:docMk/>
            <pc:sldMk cId="2855328309" sldId="324"/>
            <ac:picMk id="13" creationId="{54B9CC86-52BD-F9A4-4037-09CCDEB5072F}"/>
          </ac:picMkLst>
        </pc:picChg>
      </pc:sldChg>
      <pc:sldChg chg="delSp modSp mod">
        <pc:chgData name="Dean R Edstrom JR" userId="986d7cb0-ec66-48ed-a328-f6397119c7a3" providerId="ADAL" clId="{0DCF5778-F462-46EA-A4CB-8964B62EADC0}" dt="2023-08-25T15:56:03.475" v="2041" actId="20577"/>
        <pc:sldMkLst>
          <pc:docMk/>
          <pc:sldMk cId="1150496349" sldId="325"/>
        </pc:sldMkLst>
        <pc:spChg chg="mod">
          <ac:chgData name="Dean R Edstrom JR" userId="986d7cb0-ec66-48ed-a328-f6397119c7a3" providerId="ADAL" clId="{0DCF5778-F462-46EA-A4CB-8964B62EADC0}" dt="2023-08-25T15:56:03.475" v="2041" actId="20577"/>
          <ac:spMkLst>
            <pc:docMk/>
            <pc:sldMk cId="1150496349" sldId="325"/>
            <ac:spMk id="2" creationId="{1A6ABCB8-A90E-F668-CDE7-6C8A469F1D40}"/>
          </ac:spMkLst>
        </pc:spChg>
        <pc:picChg chg="del">
          <ac:chgData name="Dean R Edstrom JR" userId="986d7cb0-ec66-48ed-a328-f6397119c7a3" providerId="ADAL" clId="{0DCF5778-F462-46EA-A4CB-8964B62EADC0}" dt="2023-08-25T15:41:38.722" v="757" actId="478"/>
          <ac:picMkLst>
            <pc:docMk/>
            <pc:sldMk cId="1150496349" sldId="325"/>
            <ac:picMk id="11" creationId="{BB2A5BAD-A73E-E1B6-2D10-729F42C8A5D9}"/>
          </ac:picMkLst>
        </pc:picChg>
        <pc:picChg chg="del">
          <ac:chgData name="Dean R Edstrom JR" userId="986d7cb0-ec66-48ed-a328-f6397119c7a3" providerId="ADAL" clId="{0DCF5778-F462-46EA-A4CB-8964B62EADC0}" dt="2023-08-25T15:41:36.810" v="756" actId="478"/>
          <ac:picMkLst>
            <pc:docMk/>
            <pc:sldMk cId="1150496349" sldId="325"/>
            <ac:picMk id="14" creationId="{874F3BDA-F2AF-FB92-883D-5E5E627D1E5C}"/>
          </ac:picMkLst>
        </pc:picChg>
      </pc:sldChg>
      <pc:sldChg chg="modSp mod">
        <pc:chgData name="Dean R Edstrom JR" userId="986d7cb0-ec66-48ed-a328-f6397119c7a3" providerId="ADAL" clId="{0DCF5778-F462-46EA-A4CB-8964B62EADC0}" dt="2023-08-25T15:57:56.844" v="2123" actId="14"/>
        <pc:sldMkLst>
          <pc:docMk/>
          <pc:sldMk cId="1189748897" sldId="326"/>
        </pc:sldMkLst>
        <pc:spChg chg="mod">
          <ac:chgData name="Dean R Edstrom JR" userId="986d7cb0-ec66-48ed-a328-f6397119c7a3" providerId="ADAL" clId="{0DCF5778-F462-46EA-A4CB-8964B62EADC0}" dt="2023-08-25T15:57:56.844" v="2123" actId="14"/>
          <ac:spMkLst>
            <pc:docMk/>
            <pc:sldMk cId="1189748897" sldId="326"/>
            <ac:spMk id="2" creationId="{5C8AE812-7C11-CE02-C178-0A4BE4B50CF5}"/>
          </ac:spMkLst>
        </pc:spChg>
        <pc:spChg chg="mod">
          <ac:chgData name="Dean R Edstrom JR" userId="986d7cb0-ec66-48ed-a328-f6397119c7a3" providerId="ADAL" clId="{0DCF5778-F462-46EA-A4CB-8964B62EADC0}" dt="2023-08-25T15:53:49.447" v="1837" actId="20577"/>
          <ac:spMkLst>
            <pc:docMk/>
            <pc:sldMk cId="1189748897" sldId="326"/>
            <ac:spMk id="3" creationId="{CA70561C-1866-97FB-3D57-EB167D5A100F}"/>
          </ac:spMkLst>
        </pc:spChg>
      </pc:sldChg>
      <pc:sldChg chg="modSp new del mod">
        <pc:chgData name="Dean R Edstrom JR" userId="986d7cb0-ec66-48ed-a328-f6397119c7a3" providerId="ADAL" clId="{0DCF5778-F462-46EA-A4CB-8964B62EADC0}" dt="2023-08-25T15:58:07.395" v="2124" actId="47"/>
        <pc:sldMkLst>
          <pc:docMk/>
          <pc:sldMk cId="4009273026" sldId="327"/>
        </pc:sldMkLst>
        <pc:spChg chg="mod">
          <ac:chgData name="Dean R Edstrom JR" userId="986d7cb0-ec66-48ed-a328-f6397119c7a3" providerId="ADAL" clId="{0DCF5778-F462-46EA-A4CB-8964B62EADC0}" dt="2023-08-23T14:12:47.960" v="95" actId="20577"/>
          <ac:spMkLst>
            <pc:docMk/>
            <pc:sldMk cId="4009273026" sldId="327"/>
            <ac:spMk id="2" creationId="{1BC706B3-9A6C-FDDD-0966-598977C265D3}"/>
          </ac:spMkLst>
        </pc:spChg>
        <pc:spChg chg="mod">
          <ac:chgData name="Dean R Edstrom JR" userId="986d7cb0-ec66-48ed-a328-f6397119c7a3" providerId="ADAL" clId="{0DCF5778-F462-46EA-A4CB-8964B62EADC0}" dt="2023-08-23T14:12:13.544" v="4" actId="5793"/>
          <ac:spMkLst>
            <pc:docMk/>
            <pc:sldMk cId="4009273026" sldId="327"/>
            <ac:spMk id="3" creationId="{8F10C11E-22F6-9841-3D70-1F141AED0459}"/>
          </ac:spMkLst>
        </pc:spChg>
      </pc:sldChg>
      <pc:sldChg chg="addSp delSp modSp new mod ord">
        <pc:chgData name="Dean R Edstrom JR" userId="986d7cb0-ec66-48ed-a328-f6397119c7a3" providerId="ADAL" clId="{0DCF5778-F462-46EA-A4CB-8964B62EADC0}" dt="2023-08-25T15:58:27.589" v="2125"/>
        <pc:sldMkLst>
          <pc:docMk/>
          <pc:sldMk cId="932117474" sldId="328"/>
        </pc:sldMkLst>
        <pc:spChg chg="mod">
          <ac:chgData name="Dean R Edstrom JR" userId="986d7cb0-ec66-48ed-a328-f6397119c7a3" providerId="ADAL" clId="{0DCF5778-F462-46EA-A4CB-8964B62EADC0}" dt="2023-08-25T14:50:48.698" v="134" actId="20577"/>
          <ac:spMkLst>
            <pc:docMk/>
            <pc:sldMk cId="932117474" sldId="328"/>
            <ac:spMk id="2" creationId="{4A1C1D0F-6B8E-8B8C-4F72-FFA328B8A033}"/>
          </ac:spMkLst>
        </pc:spChg>
        <pc:spChg chg="mod">
          <ac:chgData name="Dean R Edstrom JR" userId="986d7cb0-ec66-48ed-a328-f6397119c7a3" providerId="ADAL" clId="{0DCF5778-F462-46EA-A4CB-8964B62EADC0}" dt="2023-08-25T15:28:01.355" v="150" actId="20577"/>
          <ac:spMkLst>
            <pc:docMk/>
            <pc:sldMk cId="932117474" sldId="328"/>
            <ac:spMk id="3" creationId="{448F56A6-7F17-67E1-CF94-D2CFED6D4107}"/>
          </ac:spMkLst>
        </pc:spChg>
        <pc:spChg chg="mod">
          <ac:chgData name="Dean R Edstrom JR" userId="986d7cb0-ec66-48ed-a328-f6397119c7a3" providerId="ADAL" clId="{0DCF5778-F462-46EA-A4CB-8964B62EADC0}" dt="2023-08-25T15:58:27.589" v="2125"/>
          <ac:spMkLst>
            <pc:docMk/>
            <pc:sldMk cId="932117474" sldId="328"/>
            <ac:spMk id="5" creationId="{887C9532-AE7B-F68E-9AF4-1B154C6D7161}"/>
          </ac:spMkLst>
        </pc:spChg>
        <pc:spChg chg="add del">
          <ac:chgData name="Dean R Edstrom JR" userId="986d7cb0-ec66-48ed-a328-f6397119c7a3" providerId="ADAL" clId="{0DCF5778-F462-46EA-A4CB-8964B62EADC0}" dt="2023-08-25T14:49:21.452" v="98" actId="478"/>
          <ac:spMkLst>
            <pc:docMk/>
            <pc:sldMk cId="932117474" sldId="328"/>
            <ac:spMk id="8" creationId="{BC9258CD-F65B-979F-223A-6BBA91F746A6}"/>
          </ac:spMkLst>
        </pc:spChg>
        <pc:spChg chg="add mod ord">
          <ac:chgData name="Dean R Edstrom JR" userId="986d7cb0-ec66-48ed-a328-f6397119c7a3" providerId="ADAL" clId="{0DCF5778-F462-46EA-A4CB-8964B62EADC0}" dt="2023-08-25T14:50:36.619" v="133" actId="167"/>
          <ac:spMkLst>
            <pc:docMk/>
            <pc:sldMk cId="932117474" sldId="328"/>
            <ac:spMk id="9" creationId="{A234BA9A-45AE-8148-C409-214FAD6D9BF5}"/>
          </ac:spMkLst>
        </pc:spChg>
        <pc:spChg chg="add mod ord">
          <ac:chgData name="Dean R Edstrom JR" userId="986d7cb0-ec66-48ed-a328-f6397119c7a3" providerId="ADAL" clId="{0DCF5778-F462-46EA-A4CB-8964B62EADC0}" dt="2023-08-25T14:50:32.145" v="132" actId="167"/>
          <ac:spMkLst>
            <pc:docMk/>
            <pc:sldMk cId="932117474" sldId="328"/>
            <ac:spMk id="10" creationId="{A234BA9A-45AE-8148-C409-214FAD6D9BF5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1" creationId="{FBF3AFCB-F201-468C-7CB8-DC2BA4216008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2" creationId="{C6E1819F-0E9D-E41E-C700-37B98CFC95C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3" creationId="{4A6ECCE6-CAD6-6202-3B86-20CDE1C9A607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4" creationId="{907C2721-5760-A116-C704-F5D2CCD129C8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5" creationId="{10930E38-77EA-5EFD-E48D-E69BD8E6AEB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6" creationId="{4C2735B4-6856-DBD9-80F0-8CCF2046BF6C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7" creationId="{9F53D84D-25BE-D3B9-E876-E9FAE6829B74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8" creationId="{434612C6-2A0F-F00F-398A-7A5A6D7FA0D6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9" creationId="{4F803FBE-8EFE-1F87-9211-6575E83BF107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25" creationId="{7252727B-2C95-5CBE-461F-C3DC97C6A6AD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26" creationId="{4369AB2D-85F6-461E-23FA-E75D71BE4F69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27" creationId="{EF59627C-20D4-BB9F-5AF1-E7CAF5E3CAC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28" creationId="{E051D404-7E70-8A83-D713-EE850702D0A7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29" creationId="{EFFFC9F8-8B0F-4B71-D806-6D63F8CB5B43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0" creationId="{E5FAD6F9-7C3A-E096-15DF-7784B87EDDE1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1" creationId="{3D4E549A-A742-9947-6771-375802FE1CDD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2" creationId="{D8D320C2-A574-F9F7-6234-7D3949FE8219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3" creationId="{22BF7AE9-2FA3-7D81-0F0F-7491EC348520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4" creationId="{CD189CE2-530D-7BEF-D3D4-46718DE73E88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5" creationId="{6192995E-DEC4-4C01-1387-F63CC68633CD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8" creationId="{22D036BC-CBBD-7C24-4A85-F1D4DE677325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0" creationId="{E3172BCA-3D94-BA6E-15F6-A2AC1A2EBA3E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3" creationId="{4598FBC6-0F7D-E8AF-A728-720BE1783BF2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4" creationId="{E6720584-34CA-3D4B-2D42-3E67B831C850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5" creationId="{39746DE6-CD25-BAA0-3557-F4D79232EF7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6" creationId="{EEFAFEC9-345D-09F0-DA1A-2C994CDFA697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7" creationId="{3E9D7F3F-A723-C841-9771-8F33B65DAE3C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8" creationId="{1B050A54-C3BD-B650-DB17-132EF166AE7F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9" creationId="{F1F0D4C4-C6A8-8C3D-EDE1-34246C9DFB83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0" creationId="{294832D7-D26E-DB83-5034-4D017FBC5FB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1" creationId="{8A26FB2F-BC67-F59C-D37B-82126327A22B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2" creationId="{AC70FF36-9539-D041-2B04-082934593567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3" creationId="{3A8203B4-80DE-93D9-5003-21BB721D4CC0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4" creationId="{EB9561C3-8973-C65B-A5D3-1EB47D3D7EAE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5" creationId="{2423B34E-C6B1-72DD-9C72-D2ECC3A56F51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6" creationId="{07BE765C-C42C-7A27-8198-6F0C04E89F6B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7" creationId="{E6870FCB-DD46-C590-E00F-06E80325579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8" creationId="{8C8C417F-DF5C-3D65-D242-1500D9FE6705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9" creationId="{8564944B-0B10-99E7-AE66-2FEA00D67D8C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60" creationId="{FA22312C-244F-B3A9-3B4C-0B85A878D3E9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61" creationId="{A34F17D8-0789-15DB-CC37-3024DF849E37}"/>
          </ac:spMkLst>
        </pc:spChg>
        <pc:spChg chg="add mod ord">
          <ac:chgData name="Dean R Edstrom JR" userId="986d7cb0-ec66-48ed-a328-f6397119c7a3" providerId="ADAL" clId="{0DCF5778-F462-46EA-A4CB-8964B62EADC0}" dt="2023-08-25T14:50:28.180" v="131" actId="167"/>
          <ac:spMkLst>
            <pc:docMk/>
            <pc:sldMk cId="932117474" sldId="328"/>
            <ac:spMk id="62" creationId="{25BD91E2-8464-33F1-7A85-9E649B82580C}"/>
          </ac:spMkLst>
        </pc:spChg>
        <pc:grpChg chg="add mod">
          <ac:chgData name="Dean R Edstrom JR" userId="986d7cb0-ec66-48ed-a328-f6397119c7a3" providerId="ADAL" clId="{0DCF5778-F462-46EA-A4CB-8964B62EADC0}" dt="2023-08-25T14:49:51.657" v="100"/>
          <ac:grpSpMkLst>
            <pc:docMk/>
            <pc:sldMk cId="932117474" sldId="328"/>
            <ac:grpSpMk id="36" creationId="{8E33F2BD-07C8-EBDE-7C43-9F20F44756DB}"/>
          </ac:grpSpMkLst>
        </pc:grpChg>
        <pc:grpChg chg="add mod">
          <ac:chgData name="Dean R Edstrom JR" userId="986d7cb0-ec66-48ed-a328-f6397119c7a3" providerId="ADAL" clId="{0DCF5778-F462-46EA-A4CB-8964B62EADC0}" dt="2023-08-25T14:49:51.657" v="100"/>
          <ac:grpSpMkLst>
            <pc:docMk/>
            <pc:sldMk cId="932117474" sldId="328"/>
            <ac:grpSpMk id="37" creationId="{4E8017D3-1623-B8A4-1ABA-0B62E5979315}"/>
          </ac:grpSpMkLst>
        </pc:grpChg>
        <pc:grpChg chg="add mod">
          <ac:chgData name="Dean R Edstrom JR" userId="986d7cb0-ec66-48ed-a328-f6397119c7a3" providerId="ADAL" clId="{0DCF5778-F462-46EA-A4CB-8964B62EADC0}" dt="2023-08-25T14:49:51.657" v="100"/>
          <ac:grpSpMkLst>
            <pc:docMk/>
            <pc:sldMk cId="932117474" sldId="328"/>
            <ac:grpSpMk id="39" creationId="{E2E5117C-06DF-670F-F9CE-8FD94B9CB8C7}"/>
          </ac:grpSpMkLst>
        </pc:grp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20" creationId="{2B7AC198-EF5D-95BC-28F7-F1845DE7AD58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21" creationId="{140F4A79-3531-31E4-1B34-711606A50F09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22" creationId="{F08DD116-3B44-2F86-330A-0B56F424D2ED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23" creationId="{ACC7DE1F-6FED-6850-57F1-8C31F699A0F7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24" creationId="{45DD0B59-B498-0C4F-43A7-1D3FFC3EF37F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41" creationId="{DFBEDA5B-FFAB-4101-6082-E0A08499C85A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42" creationId="{C73B37EE-0FAE-C0C8-85A5-B153143DB2AC}"/>
          </ac:cxnSpMkLst>
        </pc:cxnChg>
      </pc:sldChg>
    </pc:docChg>
  </pc:docChgLst>
  <pc:docChgLst>
    <pc:chgData name="Dean R Edstrom JR" userId="986d7cb0-ec66-48ed-a328-f6397119c7a3" providerId="ADAL" clId="{B1926EC3-578D-4466-8238-2E5482289E20}"/>
    <pc:docChg chg="undo custSel addSld delSld modSld">
      <pc:chgData name="Dean R Edstrom JR" userId="986d7cb0-ec66-48ed-a328-f6397119c7a3" providerId="ADAL" clId="{B1926EC3-578D-4466-8238-2E5482289E20}" dt="2023-12-06T03:16:17.914" v="553" actId="20577"/>
      <pc:docMkLst>
        <pc:docMk/>
      </pc:docMkLst>
      <pc:sldChg chg="modSp mod">
        <pc:chgData name="Dean R Edstrom JR" userId="986d7cb0-ec66-48ed-a328-f6397119c7a3" providerId="ADAL" clId="{B1926EC3-578D-4466-8238-2E5482289E20}" dt="2023-12-06T02:46:42.318" v="29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B1926EC3-578D-4466-8238-2E5482289E20}" dt="2023-12-06T02:46:42.318" v="29" actId="20577"/>
          <ac:spMkLst>
            <pc:docMk/>
            <pc:sldMk cId="1989597527" sldId="294"/>
            <ac:spMk id="2" creationId="{00000000-0000-0000-0000-000000000000}"/>
          </ac:spMkLst>
        </pc:spChg>
        <pc:spChg chg="mod">
          <ac:chgData name="Dean R Edstrom JR" userId="986d7cb0-ec66-48ed-a328-f6397119c7a3" providerId="ADAL" clId="{B1926EC3-578D-4466-8238-2E5482289E20}" dt="2023-12-06T02:46:31.430" v="21" actId="20577"/>
          <ac:spMkLst>
            <pc:docMk/>
            <pc:sldMk cId="1989597527" sldId="294"/>
            <ac:spMk id="3" creationId="{00000000-0000-0000-0000-000000000000}"/>
          </ac:spMkLst>
        </pc:spChg>
      </pc:sldChg>
      <pc:sldChg chg="modSp mod">
        <pc:chgData name="Dean R Edstrom JR" userId="986d7cb0-ec66-48ed-a328-f6397119c7a3" providerId="ADAL" clId="{B1926EC3-578D-4466-8238-2E5482289E20}" dt="2023-12-06T02:57:06.001" v="366" actId="20577"/>
        <pc:sldMkLst>
          <pc:docMk/>
          <pc:sldMk cId="1150496349" sldId="325"/>
        </pc:sldMkLst>
        <pc:spChg chg="mod">
          <ac:chgData name="Dean R Edstrom JR" userId="986d7cb0-ec66-48ed-a328-f6397119c7a3" providerId="ADAL" clId="{B1926EC3-578D-4466-8238-2E5482289E20}" dt="2023-12-06T02:56:27.254" v="357"/>
          <ac:spMkLst>
            <pc:docMk/>
            <pc:sldMk cId="1150496349" sldId="325"/>
            <ac:spMk id="2" creationId="{1A6ABCB8-A90E-F668-CDE7-6C8A469F1D40}"/>
          </ac:spMkLst>
        </pc:spChg>
        <pc:spChg chg="mod">
          <ac:chgData name="Dean R Edstrom JR" userId="986d7cb0-ec66-48ed-a328-f6397119c7a3" providerId="ADAL" clId="{B1926EC3-578D-4466-8238-2E5482289E20}" dt="2023-12-06T02:57:06.001" v="366" actId="20577"/>
          <ac:spMkLst>
            <pc:docMk/>
            <pc:sldMk cId="1150496349" sldId="325"/>
            <ac:spMk id="3" creationId="{284FEEC9-B143-374E-CF38-6F26394FECFF}"/>
          </ac:spMkLst>
        </pc:spChg>
        <pc:spChg chg="mod">
          <ac:chgData name="Dean R Edstrom JR" userId="986d7cb0-ec66-48ed-a328-f6397119c7a3" providerId="ADAL" clId="{B1926EC3-578D-4466-8238-2E5482289E20}" dt="2023-12-06T02:55:58.467" v="353"/>
          <ac:spMkLst>
            <pc:docMk/>
            <pc:sldMk cId="1150496349" sldId="325"/>
            <ac:spMk id="5" creationId="{F6EAA02D-02AF-F1D2-5B4E-B7472CF55295}"/>
          </ac:spMkLst>
        </pc:spChg>
      </pc:sldChg>
      <pc:sldChg chg="modSp new mod">
        <pc:chgData name="Dean R Edstrom JR" userId="986d7cb0-ec66-48ed-a328-f6397119c7a3" providerId="ADAL" clId="{B1926EC3-578D-4466-8238-2E5482289E20}" dt="2023-12-06T02:57:34.424" v="385" actId="20577"/>
        <pc:sldMkLst>
          <pc:docMk/>
          <pc:sldMk cId="1800966443" sldId="326"/>
        </pc:sldMkLst>
        <pc:spChg chg="mod">
          <ac:chgData name="Dean R Edstrom JR" userId="986d7cb0-ec66-48ed-a328-f6397119c7a3" providerId="ADAL" clId="{B1926EC3-578D-4466-8238-2E5482289E20}" dt="2023-12-06T02:57:34.424" v="385" actId="20577"/>
          <ac:spMkLst>
            <pc:docMk/>
            <pc:sldMk cId="1800966443" sldId="326"/>
            <ac:spMk id="3" creationId="{A53B50D5-326C-2D2C-0444-5FBB0AFBA1E5}"/>
          </ac:spMkLst>
        </pc:spChg>
      </pc:sldChg>
      <pc:sldChg chg="modSp new mod">
        <pc:chgData name="Dean R Edstrom JR" userId="986d7cb0-ec66-48ed-a328-f6397119c7a3" providerId="ADAL" clId="{B1926EC3-578D-4466-8238-2E5482289E20}" dt="2023-12-06T03:13:42.775" v="530" actId="404"/>
        <pc:sldMkLst>
          <pc:docMk/>
          <pc:sldMk cId="3849516156" sldId="327"/>
        </pc:sldMkLst>
        <pc:spChg chg="mod">
          <ac:chgData name="Dean R Edstrom JR" userId="986d7cb0-ec66-48ed-a328-f6397119c7a3" providerId="ADAL" clId="{B1926EC3-578D-4466-8238-2E5482289E20}" dt="2023-12-06T03:13:42.775" v="530" actId="404"/>
          <ac:spMkLst>
            <pc:docMk/>
            <pc:sldMk cId="3849516156" sldId="327"/>
            <ac:spMk id="2" creationId="{79062BF2-315F-57D4-061B-C842FBF256A8}"/>
          </ac:spMkLst>
        </pc:spChg>
        <pc:spChg chg="mod">
          <ac:chgData name="Dean R Edstrom JR" userId="986d7cb0-ec66-48ed-a328-f6397119c7a3" providerId="ADAL" clId="{B1926EC3-578D-4466-8238-2E5482289E20}" dt="2023-12-06T02:58:35.945" v="404" actId="20577"/>
          <ac:spMkLst>
            <pc:docMk/>
            <pc:sldMk cId="3849516156" sldId="327"/>
            <ac:spMk id="3" creationId="{78B16EF8-8DC8-33E1-9D6D-08BCDD6B2953}"/>
          </ac:spMkLst>
        </pc:spChg>
      </pc:sldChg>
      <pc:sldChg chg="modSp new mod">
        <pc:chgData name="Dean R Edstrom JR" userId="986d7cb0-ec66-48ed-a328-f6397119c7a3" providerId="ADAL" clId="{B1926EC3-578D-4466-8238-2E5482289E20}" dt="2023-12-06T03:13:19.320" v="526" actId="404"/>
        <pc:sldMkLst>
          <pc:docMk/>
          <pc:sldMk cId="849440530" sldId="328"/>
        </pc:sldMkLst>
        <pc:spChg chg="mod">
          <ac:chgData name="Dean R Edstrom JR" userId="986d7cb0-ec66-48ed-a328-f6397119c7a3" providerId="ADAL" clId="{B1926EC3-578D-4466-8238-2E5482289E20}" dt="2023-12-06T03:13:19.320" v="526" actId="404"/>
          <ac:spMkLst>
            <pc:docMk/>
            <pc:sldMk cId="849440530" sldId="328"/>
            <ac:spMk id="2" creationId="{203AAFB4-AC43-8CAF-D1BF-A4B515869A29}"/>
          </ac:spMkLst>
        </pc:spChg>
        <pc:spChg chg="mod">
          <ac:chgData name="Dean R Edstrom JR" userId="986d7cb0-ec66-48ed-a328-f6397119c7a3" providerId="ADAL" clId="{B1926EC3-578D-4466-8238-2E5482289E20}" dt="2023-12-06T03:02:55.685" v="508" actId="20577"/>
          <ac:spMkLst>
            <pc:docMk/>
            <pc:sldMk cId="849440530" sldId="328"/>
            <ac:spMk id="3" creationId="{2A734D30-52DB-76E7-4FA5-569C89DA5C0D}"/>
          </ac:spMkLst>
        </pc:spChg>
      </pc:sldChg>
      <pc:sldChg chg="del">
        <pc:chgData name="Dean R Edstrom JR" userId="986d7cb0-ec66-48ed-a328-f6397119c7a3" providerId="ADAL" clId="{B1926EC3-578D-4466-8238-2E5482289E20}" dt="2023-12-06T02:47:39.854" v="86" actId="47"/>
        <pc:sldMkLst>
          <pc:docMk/>
          <pc:sldMk cId="932117474" sldId="328"/>
        </pc:sldMkLst>
      </pc:sldChg>
      <pc:sldChg chg="modSp new mod">
        <pc:chgData name="Dean R Edstrom JR" userId="986d7cb0-ec66-48ed-a328-f6397119c7a3" providerId="ADAL" clId="{B1926EC3-578D-4466-8238-2E5482289E20}" dt="2023-12-06T03:16:17.914" v="553" actId="20577"/>
        <pc:sldMkLst>
          <pc:docMk/>
          <pc:sldMk cId="2153597397" sldId="329"/>
        </pc:sldMkLst>
        <pc:spChg chg="mod">
          <ac:chgData name="Dean R Edstrom JR" userId="986d7cb0-ec66-48ed-a328-f6397119c7a3" providerId="ADAL" clId="{B1926EC3-578D-4466-8238-2E5482289E20}" dt="2023-12-06T03:16:17.914" v="553" actId="20577"/>
          <ac:spMkLst>
            <pc:docMk/>
            <pc:sldMk cId="2153597397" sldId="329"/>
            <ac:spMk id="3" creationId="{C2AF5658-9A2A-11E4-63EE-54BEC6ED04A0}"/>
          </ac:spMkLst>
        </pc:spChg>
      </pc:sldChg>
      <pc:sldChg chg="del">
        <pc:chgData name="Dean R Edstrom JR" userId="986d7cb0-ec66-48ed-a328-f6397119c7a3" providerId="ADAL" clId="{B1926EC3-578D-4466-8238-2E5482289E20}" dt="2023-12-06T02:47:38.176" v="85" actId="47"/>
        <pc:sldMkLst>
          <pc:docMk/>
          <pc:sldMk cId="2662965817" sldId="329"/>
        </pc:sldMkLst>
      </pc:sldChg>
      <pc:sldChg chg="del">
        <pc:chgData name="Dean R Edstrom JR" userId="986d7cb0-ec66-48ed-a328-f6397119c7a3" providerId="ADAL" clId="{B1926EC3-578D-4466-8238-2E5482289E20}" dt="2023-12-06T02:47:36.314" v="84" actId="47"/>
        <pc:sldMkLst>
          <pc:docMk/>
          <pc:sldMk cId="4062590363" sldId="331"/>
        </pc:sldMkLst>
      </pc:sldChg>
    </pc:docChg>
  </pc:docChgLst>
  <pc:docChgLst>
    <pc:chgData name="Dean R Edstrom JR" userId="986d7cb0-ec66-48ed-a328-f6397119c7a3" providerId="ADAL" clId="{FE072D53-2DC7-42BA-8BE0-77D4A2909D89}"/>
    <pc:docChg chg="undo custSel addSld modSld">
      <pc:chgData name="Dean R Edstrom JR" userId="986d7cb0-ec66-48ed-a328-f6397119c7a3" providerId="ADAL" clId="{FE072D53-2DC7-42BA-8BE0-77D4A2909D89}" dt="2023-08-11T03:52:58.098" v="1981" actId="20577"/>
      <pc:docMkLst>
        <pc:docMk/>
      </pc:docMkLst>
      <pc:sldChg chg="modSp mod">
        <pc:chgData name="Dean R Edstrom JR" userId="986d7cb0-ec66-48ed-a328-f6397119c7a3" providerId="ADAL" clId="{FE072D53-2DC7-42BA-8BE0-77D4A2909D89}" dt="2023-08-11T03:11:14.785" v="5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FE072D53-2DC7-42BA-8BE0-77D4A2909D89}" dt="2023-08-11T03:11:14.785" v="5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modSp mod">
        <pc:chgData name="Dean R Edstrom JR" userId="986d7cb0-ec66-48ed-a328-f6397119c7a3" providerId="ADAL" clId="{FE072D53-2DC7-42BA-8BE0-77D4A2909D89}" dt="2023-08-11T03:51:13.278" v="1967" actId="20577"/>
        <pc:sldMkLst>
          <pc:docMk/>
          <pc:sldMk cId="2855328309" sldId="324"/>
        </pc:sldMkLst>
        <pc:spChg chg="mod">
          <ac:chgData name="Dean R Edstrom JR" userId="986d7cb0-ec66-48ed-a328-f6397119c7a3" providerId="ADAL" clId="{FE072D53-2DC7-42BA-8BE0-77D4A2909D89}" dt="2023-08-11T03:51:13.278" v="1967" actId="20577"/>
          <ac:spMkLst>
            <pc:docMk/>
            <pc:sldMk cId="2855328309" sldId="324"/>
            <ac:spMk id="2" creationId="{9E296C0A-1A50-2DBF-955C-2D05210CC27A}"/>
          </ac:spMkLst>
        </pc:spChg>
      </pc:sldChg>
      <pc:sldChg chg="addSp delSp modSp mod">
        <pc:chgData name="Dean R Edstrom JR" userId="986d7cb0-ec66-48ed-a328-f6397119c7a3" providerId="ADAL" clId="{FE072D53-2DC7-42BA-8BE0-77D4A2909D89}" dt="2023-08-11T03:51:00.484" v="1966" actId="14100"/>
        <pc:sldMkLst>
          <pc:docMk/>
          <pc:sldMk cId="1150496349" sldId="325"/>
        </pc:sldMkLst>
        <pc:spChg chg="mod">
          <ac:chgData name="Dean R Edstrom JR" userId="986d7cb0-ec66-48ed-a328-f6397119c7a3" providerId="ADAL" clId="{FE072D53-2DC7-42BA-8BE0-77D4A2909D89}" dt="2023-08-11T03:50:43.342" v="1962" actId="1036"/>
          <ac:spMkLst>
            <pc:docMk/>
            <pc:sldMk cId="1150496349" sldId="325"/>
            <ac:spMk id="2" creationId="{1A6ABCB8-A90E-F668-CDE7-6C8A469F1D40}"/>
          </ac:spMkLst>
        </pc:spChg>
        <pc:picChg chg="del">
          <ac:chgData name="Dean R Edstrom JR" userId="986d7cb0-ec66-48ed-a328-f6397119c7a3" providerId="ADAL" clId="{FE072D53-2DC7-42BA-8BE0-77D4A2909D89}" dt="2023-08-11T03:21:04.445" v="350"/>
          <ac:picMkLst>
            <pc:docMk/>
            <pc:sldMk cId="1150496349" sldId="325"/>
            <ac:picMk id="8" creationId="{3447949E-A7E7-FDDB-2D21-B790FCDD6E5F}"/>
          </ac:picMkLst>
        </pc:picChg>
        <pc:picChg chg="del">
          <ac:chgData name="Dean R Edstrom JR" userId="986d7cb0-ec66-48ed-a328-f6397119c7a3" providerId="ADAL" clId="{FE072D53-2DC7-42BA-8BE0-77D4A2909D89}" dt="2023-08-11T03:19:20.079" v="292" actId="478"/>
          <ac:picMkLst>
            <pc:docMk/>
            <pc:sldMk cId="1150496349" sldId="325"/>
            <ac:picMk id="10" creationId="{342564DC-C10D-D6CF-DA72-D817F13782C8}"/>
          </ac:picMkLst>
        </pc:picChg>
        <pc:picChg chg="add mod">
          <ac:chgData name="Dean R Edstrom JR" userId="986d7cb0-ec66-48ed-a328-f6397119c7a3" providerId="ADAL" clId="{FE072D53-2DC7-42BA-8BE0-77D4A2909D89}" dt="2023-08-11T03:50:56.020" v="1965" actId="14100"/>
          <ac:picMkLst>
            <pc:docMk/>
            <pc:sldMk cId="1150496349" sldId="325"/>
            <ac:picMk id="11" creationId="{BB2A5BAD-A73E-E1B6-2D10-729F42C8A5D9}"/>
          </ac:picMkLst>
        </pc:picChg>
        <pc:picChg chg="del">
          <ac:chgData name="Dean R Edstrom JR" userId="986d7cb0-ec66-48ed-a328-f6397119c7a3" providerId="ADAL" clId="{FE072D53-2DC7-42BA-8BE0-77D4A2909D89}" dt="2023-08-11T03:19:21.822" v="293" actId="478"/>
          <ac:picMkLst>
            <pc:docMk/>
            <pc:sldMk cId="1150496349" sldId="325"/>
            <ac:picMk id="12" creationId="{96A553E9-DB65-9D44-C4FB-E53E4EBE96AD}"/>
          </ac:picMkLst>
        </pc:picChg>
        <pc:picChg chg="add mod">
          <ac:chgData name="Dean R Edstrom JR" userId="986d7cb0-ec66-48ed-a328-f6397119c7a3" providerId="ADAL" clId="{FE072D53-2DC7-42BA-8BE0-77D4A2909D89}" dt="2023-08-11T03:51:00.484" v="1966" actId="14100"/>
          <ac:picMkLst>
            <pc:docMk/>
            <pc:sldMk cId="1150496349" sldId="325"/>
            <ac:picMk id="14" creationId="{874F3BDA-F2AF-FB92-883D-5E5E627D1E5C}"/>
          </ac:picMkLst>
        </pc:picChg>
      </pc:sldChg>
      <pc:sldChg chg="modSp new mod">
        <pc:chgData name="Dean R Edstrom JR" userId="986d7cb0-ec66-48ed-a328-f6397119c7a3" providerId="ADAL" clId="{FE072D53-2DC7-42BA-8BE0-77D4A2909D89}" dt="2023-08-11T03:52:58.098" v="1981" actId="20577"/>
        <pc:sldMkLst>
          <pc:docMk/>
          <pc:sldMk cId="1189748897" sldId="326"/>
        </pc:sldMkLst>
        <pc:spChg chg="mod">
          <ac:chgData name="Dean R Edstrom JR" userId="986d7cb0-ec66-48ed-a328-f6397119c7a3" providerId="ADAL" clId="{FE072D53-2DC7-42BA-8BE0-77D4A2909D89}" dt="2023-08-11T03:52:58.098" v="1981" actId="20577"/>
          <ac:spMkLst>
            <pc:docMk/>
            <pc:sldMk cId="1189748897" sldId="326"/>
            <ac:spMk id="2" creationId="{5C8AE812-7C11-CE02-C178-0A4BE4B50CF5}"/>
          </ac:spMkLst>
        </pc:spChg>
        <pc:spChg chg="mod">
          <ac:chgData name="Dean R Edstrom JR" userId="986d7cb0-ec66-48ed-a328-f6397119c7a3" providerId="ADAL" clId="{FE072D53-2DC7-42BA-8BE0-77D4A2909D89}" dt="2023-08-11T03:21:24.333" v="423" actId="20577"/>
          <ac:spMkLst>
            <pc:docMk/>
            <pc:sldMk cId="1189748897" sldId="326"/>
            <ac:spMk id="3" creationId="{CA70561C-1866-97FB-3D57-EB167D5A100F}"/>
          </ac:spMkLst>
        </pc:spChg>
        <pc:spChg chg="mod">
          <ac:chgData name="Dean R Edstrom JR" userId="986d7cb0-ec66-48ed-a328-f6397119c7a3" providerId="ADAL" clId="{FE072D53-2DC7-42BA-8BE0-77D4A2909D89}" dt="2023-08-11T03:30:41.352" v="938"/>
          <ac:spMkLst>
            <pc:docMk/>
            <pc:sldMk cId="1189748897" sldId="326"/>
            <ac:spMk id="5" creationId="{8F31CFBE-60CA-229E-3EBB-B3979CCCC55A}"/>
          </ac:spMkLst>
        </pc:spChg>
      </pc:sldChg>
    </pc:docChg>
  </pc:docChgLst>
  <pc:docChgLst>
    <pc:chgData name="Dean R Edstrom JR" userId="986d7cb0-ec66-48ed-a328-f6397119c7a3" providerId="ADAL" clId="{D0F9CA44-7132-48DD-B0D1-6F3EF7B8EDD3}"/>
    <pc:docChg chg="custSel modSld">
      <pc:chgData name="Dean R Edstrom JR" userId="986d7cb0-ec66-48ed-a328-f6397119c7a3" providerId="ADAL" clId="{D0F9CA44-7132-48DD-B0D1-6F3EF7B8EDD3}" dt="2023-09-29T13:20:05.023" v="607" actId="403"/>
      <pc:docMkLst>
        <pc:docMk/>
      </pc:docMkLst>
      <pc:sldChg chg="modSp mod">
        <pc:chgData name="Dean R Edstrom JR" userId="986d7cb0-ec66-48ed-a328-f6397119c7a3" providerId="ADAL" clId="{D0F9CA44-7132-48DD-B0D1-6F3EF7B8EDD3}" dt="2023-09-29T13:20:05.023" v="607" actId="403"/>
        <pc:sldMkLst>
          <pc:docMk/>
          <pc:sldMk cId="2855328309" sldId="324"/>
        </pc:sldMkLst>
        <pc:spChg chg="mod">
          <ac:chgData name="Dean R Edstrom JR" userId="986d7cb0-ec66-48ed-a328-f6397119c7a3" providerId="ADAL" clId="{D0F9CA44-7132-48DD-B0D1-6F3EF7B8EDD3}" dt="2023-09-29T13:20:05.023" v="607" actId="403"/>
          <ac:spMkLst>
            <pc:docMk/>
            <pc:sldMk cId="2855328309" sldId="324"/>
            <ac:spMk id="2" creationId="{9E296C0A-1A50-2DBF-955C-2D05210CC27A}"/>
          </ac:spMkLst>
        </pc:spChg>
      </pc:sldChg>
      <pc:sldChg chg="modSp mod">
        <pc:chgData name="Dean R Edstrom JR" userId="986d7cb0-ec66-48ed-a328-f6397119c7a3" providerId="ADAL" clId="{D0F9CA44-7132-48DD-B0D1-6F3EF7B8EDD3}" dt="2023-09-29T13:11:50.803" v="292" actId="113"/>
        <pc:sldMkLst>
          <pc:docMk/>
          <pc:sldMk cId="1150496349" sldId="325"/>
        </pc:sldMkLst>
        <pc:spChg chg="mod">
          <ac:chgData name="Dean R Edstrom JR" userId="986d7cb0-ec66-48ed-a328-f6397119c7a3" providerId="ADAL" clId="{D0F9CA44-7132-48DD-B0D1-6F3EF7B8EDD3}" dt="2023-09-29T13:11:50.803" v="292" actId="113"/>
          <ac:spMkLst>
            <pc:docMk/>
            <pc:sldMk cId="1150496349" sldId="325"/>
            <ac:spMk id="2" creationId="{1A6ABCB8-A90E-F668-CDE7-6C8A469F1D40}"/>
          </ac:spMkLst>
        </pc:spChg>
      </pc:sldChg>
    </pc:docChg>
  </pc:docChgLst>
  <pc:docChgLst>
    <pc:chgData name="Dean R Edstrom JR" userId="986d7cb0-ec66-48ed-a328-f6397119c7a3" providerId="ADAL" clId="{99ECFEDB-4D43-472D-937E-C367F41DB2C4}"/>
    <pc:docChg chg="undo custSel addSld modSld">
      <pc:chgData name="Dean R Edstrom JR" userId="986d7cb0-ec66-48ed-a328-f6397119c7a3" providerId="ADAL" clId="{99ECFEDB-4D43-472D-937E-C367F41DB2C4}" dt="2023-09-15T14:13:27.636" v="571" actId="20577"/>
      <pc:docMkLst>
        <pc:docMk/>
      </pc:docMkLst>
      <pc:sldChg chg="modSp mod">
        <pc:chgData name="Dean R Edstrom JR" userId="986d7cb0-ec66-48ed-a328-f6397119c7a3" providerId="ADAL" clId="{99ECFEDB-4D43-472D-937E-C367F41DB2C4}" dt="2023-09-15T13:32:35.860" v="3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99ECFEDB-4D43-472D-937E-C367F41DB2C4}" dt="2023-09-15T13:32:35.860" v="3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addSp delSp modSp mod">
        <pc:chgData name="Dean R Edstrom JR" userId="986d7cb0-ec66-48ed-a328-f6397119c7a3" providerId="ADAL" clId="{99ECFEDB-4D43-472D-937E-C367F41DB2C4}" dt="2023-09-15T14:13:27.636" v="571" actId="20577"/>
        <pc:sldMkLst>
          <pc:docMk/>
          <pc:sldMk cId="2855328309" sldId="324"/>
        </pc:sldMkLst>
        <pc:spChg chg="mod">
          <ac:chgData name="Dean R Edstrom JR" userId="986d7cb0-ec66-48ed-a328-f6397119c7a3" providerId="ADAL" clId="{99ECFEDB-4D43-472D-937E-C367F41DB2C4}" dt="2023-09-15T14:13:27.636" v="571" actId="20577"/>
          <ac:spMkLst>
            <pc:docMk/>
            <pc:sldMk cId="2855328309" sldId="324"/>
            <ac:spMk id="2" creationId="{9E296C0A-1A50-2DBF-955C-2D05210CC27A}"/>
          </ac:spMkLst>
        </pc:spChg>
        <pc:spChg chg="add del mod">
          <ac:chgData name="Dean R Edstrom JR" userId="986d7cb0-ec66-48ed-a328-f6397119c7a3" providerId="ADAL" clId="{99ECFEDB-4D43-472D-937E-C367F41DB2C4}" dt="2023-09-15T14:02:52.262" v="294" actId="478"/>
          <ac:spMkLst>
            <pc:docMk/>
            <pc:sldMk cId="2855328309" sldId="324"/>
            <ac:spMk id="7" creationId="{5D3D6F02-D68A-BF71-3D3D-93409641B765}"/>
          </ac:spMkLst>
        </pc:spChg>
        <pc:spChg chg="add del mod">
          <ac:chgData name="Dean R Edstrom JR" userId="986d7cb0-ec66-48ed-a328-f6397119c7a3" providerId="ADAL" clId="{99ECFEDB-4D43-472D-937E-C367F41DB2C4}" dt="2023-09-15T14:03:32.820" v="305" actId="1036"/>
          <ac:spMkLst>
            <pc:docMk/>
            <pc:sldMk cId="2855328309" sldId="324"/>
            <ac:spMk id="9" creationId="{BDE93D88-20C6-5CF2-107C-EBD558961012}"/>
          </ac:spMkLst>
        </pc:spChg>
        <pc:spChg chg="add del mod">
          <ac:chgData name="Dean R Edstrom JR" userId="986d7cb0-ec66-48ed-a328-f6397119c7a3" providerId="ADAL" clId="{99ECFEDB-4D43-472D-937E-C367F41DB2C4}" dt="2023-09-15T14:03:42.555" v="306" actId="478"/>
          <ac:spMkLst>
            <pc:docMk/>
            <pc:sldMk cId="2855328309" sldId="324"/>
            <ac:spMk id="11" creationId="{426FDAB8-FA5C-7F31-69DB-F1C54087C74F}"/>
          </ac:spMkLst>
        </pc:spChg>
        <pc:spChg chg="add del mod">
          <ac:chgData name="Dean R Edstrom JR" userId="986d7cb0-ec66-48ed-a328-f6397119c7a3" providerId="ADAL" clId="{99ECFEDB-4D43-472D-937E-C367F41DB2C4}" dt="2023-09-15T14:03:04.725" v="297" actId="1035"/>
          <ac:spMkLst>
            <pc:docMk/>
            <pc:sldMk cId="2855328309" sldId="324"/>
            <ac:spMk id="12" creationId="{6DDF4C1B-FD89-FE93-D7F3-246E6BBF42A2}"/>
          </ac:spMkLst>
        </pc:spChg>
        <pc:picChg chg="del">
          <ac:chgData name="Dean R Edstrom JR" userId="986d7cb0-ec66-48ed-a328-f6397119c7a3" providerId="ADAL" clId="{99ECFEDB-4D43-472D-937E-C367F41DB2C4}" dt="2023-09-15T14:01:46.234" v="277" actId="478"/>
          <ac:picMkLst>
            <pc:docMk/>
            <pc:sldMk cId="2855328309" sldId="324"/>
            <ac:picMk id="10" creationId="{6528F0EE-1715-BEA9-606F-8FE398CDC6D3}"/>
          </ac:picMkLst>
        </pc:picChg>
        <pc:picChg chg="add del mod">
          <ac:chgData name="Dean R Edstrom JR" userId="986d7cb0-ec66-48ed-a328-f6397119c7a3" providerId="ADAL" clId="{99ECFEDB-4D43-472D-937E-C367F41DB2C4}" dt="2023-09-15T14:02:02.104" v="284" actId="22"/>
          <ac:picMkLst>
            <pc:docMk/>
            <pc:sldMk cId="2855328309" sldId="324"/>
            <ac:picMk id="13" creationId="{DDA1DC2F-357A-AFBC-D607-B52A3C7A3F40}"/>
          </ac:picMkLst>
        </pc:picChg>
        <pc:picChg chg="add mod ord">
          <ac:chgData name="Dean R Edstrom JR" userId="986d7cb0-ec66-48ed-a328-f6397119c7a3" providerId="ADAL" clId="{99ECFEDB-4D43-472D-937E-C367F41DB2C4}" dt="2023-09-15T14:02:23.711" v="290" actId="167"/>
          <ac:picMkLst>
            <pc:docMk/>
            <pc:sldMk cId="2855328309" sldId="324"/>
            <ac:picMk id="15" creationId="{BC825878-4629-E07F-431B-EC88A0679716}"/>
          </ac:picMkLst>
        </pc:picChg>
      </pc:sldChg>
      <pc:sldChg chg="modSp mod">
        <pc:chgData name="Dean R Edstrom JR" userId="986d7cb0-ec66-48ed-a328-f6397119c7a3" providerId="ADAL" clId="{99ECFEDB-4D43-472D-937E-C367F41DB2C4}" dt="2023-09-15T14:12:26.476" v="569" actId="255"/>
        <pc:sldMkLst>
          <pc:docMk/>
          <pc:sldMk cId="1150496349" sldId="325"/>
        </pc:sldMkLst>
        <pc:spChg chg="mod">
          <ac:chgData name="Dean R Edstrom JR" userId="986d7cb0-ec66-48ed-a328-f6397119c7a3" providerId="ADAL" clId="{99ECFEDB-4D43-472D-937E-C367F41DB2C4}" dt="2023-09-15T14:12:26.476" v="569" actId="255"/>
          <ac:spMkLst>
            <pc:docMk/>
            <pc:sldMk cId="1150496349" sldId="325"/>
            <ac:spMk id="2" creationId="{1A6ABCB8-A90E-F668-CDE7-6C8A469F1D40}"/>
          </ac:spMkLst>
        </pc:spChg>
      </pc:sldChg>
      <pc:sldChg chg="modSp new mod">
        <pc:chgData name="Dean R Edstrom JR" userId="986d7cb0-ec66-48ed-a328-f6397119c7a3" providerId="ADAL" clId="{99ECFEDB-4D43-472D-937E-C367F41DB2C4}" dt="2023-09-15T14:10:17.586" v="544" actId="1036"/>
        <pc:sldMkLst>
          <pc:docMk/>
          <pc:sldMk cId="2662965817" sldId="329"/>
        </pc:sldMkLst>
        <pc:spChg chg="mod">
          <ac:chgData name="Dean R Edstrom JR" userId="986d7cb0-ec66-48ed-a328-f6397119c7a3" providerId="ADAL" clId="{99ECFEDB-4D43-472D-937E-C367F41DB2C4}" dt="2023-09-15T14:10:17.586" v="544" actId="1036"/>
          <ac:spMkLst>
            <pc:docMk/>
            <pc:sldMk cId="2662965817" sldId="329"/>
            <ac:spMk id="2" creationId="{A71883DC-81E4-0E13-0471-929B251BFA3E}"/>
          </ac:spMkLst>
        </pc:spChg>
        <pc:spChg chg="mod">
          <ac:chgData name="Dean R Edstrom JR" userId="986d7cb0-ec66-48ed-a328-f6397119c7a3" providerId="ADAL" clId="{99ECFEDB-4D43-472D-937E-C367F41DB2C4}" dt="2023-09-15T13:40:48.895" v="241" actId="5793"/>
          <ac:spMkLst>
            <pc:docMk/>
            <pc:sldMk cId="2662965817" sldId="329"/>
            <ac:spMk id="3" creationId="{BF130C8D-F196-BC30-86F1-C6310007E0F0}"/>
          </ac:spMkLst>
        </pc:spChg>
      </pc:sldChg>
    </pc:docChg>
  </pc:docChgLst>
  <pc:docChgLst>
    <pc:chgData name="Dean R Edstrom JR" userId="986d7cb0-ec66-48ed-a328-f6397119c7a3" providerId="ADAL" clId="{3FB12EA9-60D4-44A1-BBA8-191F3A0AFFE7}"/>
    <pc:docChg chg="modSld sldOrd">
      <pc:chgData name="Dean R Edstrom JR" userId="986d7cb0-ec66-48ed-a328-f6397119c7a3" providerId="ADAL" clId="{3FB12EA9-60D4-44A1-BBA8-191F3A0AFFE7}" dt="2023-10-06T12:24:58.065" v="9"/>
      <pc:docMkLst>
        <pc:docMk/>
      </pc:docMkLst>
      <pc:sldChg chg="modSp mod">
        <pc:chgData name="Dean R Edstrom JR" userId="986d7cb0-ec66-48ed-a328-f6397119c7a3" providerId="ADAL" clId="{3FB12EA9-60D4-44A1-BBA8-191F3A0AFFE7}" dt="2023-10-06T12:24:50.948" v="7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3FB12EA9-60D4-44A1-BBA8-191F3A0AFFE7}" dt="2023-10-06T12:24:50.948" v="7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ord">
        <pc:chgData name="Dean R Edstrom JR" userId="986d7cb0-ec66-48ed-a328-f6397119c7a3" providerId="ADAL" clId="{3FB12EA9-60D4-44A1-BBA8-191F3A0AFFE7}" dt="2023-10-06T12:24:58.065" v="9"/>
        <pc:sldMkLst>
          <pc:docMk/>
          <pc:sldMk cId="932117474" sldId="328"/>
        </pc:sldMkLst>
      </pc:sldChg>
    </pc:docChg>
  </pc:docChgLst>
  <pc:docChgLst>
    <pc:chgData name="Dean R Edstrom JR" userId="986d7cb0-ec66-48ed-a328-f6397119c7a3" providerId="ADAL" clId="{1451CBB0-B732-4F9B-8631-4E6A4B79290C}"/>
    <pc:docChg chg="undo custSel addSld delSld modSld">
      <pc:chgData name="Dean R Edstrom JR" userId="986d7cb0-ec66-48ed-a328-f6397119c7a3" providerId="ADAL" clId="{1451CBB0-B732-4F9B-8631-4E6A4B79290C}" dt="2023-12-06T20:24:03.884" v="3560" actId="20577"/>
      <pc:docMkLst>
        <pc:docMk/>
      </pc:docMkLst>
      <pc:sldChg chg="modSp mod">
        <pc:chgData name="Dean R Edstrom JR" userId="986d7cb0-ec66-48ed-a328-f6397119c7a3" providerId="ADAL" clId="{1451CBB0-B732-4F9B-8631-4E6A4B79290C}" dt="2023-12-06T18:38:42.044" v="2489" actId="20577"/>
        <pc:sldMkLst>
          <pc:docMk/>
          <pc:sldMk cId="1150496349" sldId="325"/>
        </pc:sldMkLst>
        <pc:spChg chg="mod">
          <ac:chgData name="Dean R Edstrom JR" userId="986d7cb0-ec66-48ed-a328-f6397119c7a3" providerId="ADAL" clId="{1451CBB0-B732-4F9B-8631-4E6A4B79290C}" dt="2023-12-06T18:38:42.044" v="2489" actId="20577"/>
          <ac:spMkLst>
            <pc:docMk/>
            <pc:sldMk cId="1150496349" sldId="325"/>
            <ac:spMk id="2" creationId="{1A6ABCB8-A90E-F668-CDE7-6C8A469F1D40}"/>
          </ac:spMkLst>
        </pc:spChg>
      </pc:sldChg>
      <pc:sldChg chg="addSp modSp mod">
        <pc:chgData name="Dean R Edstrom JR" userId="986d7cb0-ec66-48ed-a328-f6397119c7a3" providerId="ADAL" clId="{1451CBB0-B732-4F9B-8631-4E6A4B79290C}" dt="2023-12-06T18:03:53.880" v="625" actId="1076"/>
        <pc:sldMkLst>
          <pc:docMk/>
          <pc:sldMk cId="1800966443" sldId="326"/>
        </pc:sldMkLst>
        <pc:spChg chg="mod">
          <ac:chgData name="Dean R Edstrom JR" userId="986d7cb0-ec66-48ed-a328-f6397119c7a3" providerId="ADAL" clId="{1451CBB0-B732-4F9B-8631-4E6A4B79290C}" dt="2023-12-06T17:58:57.598" v="583" actId="20577"/>
          <ac:spMkLst>
            <pc:docMk/>
            <pc:sldMk cId="1800966443" sldId="326"/>
            <ac:spMk id="2" creationId="{7690A017-27C7-08A9-71F1-169E136EC30E}"/>
          </ac:spMkLst>
        </pc:spChg>
        <pc:spChg chg="mod">
          <ac:chgData name="Dean R Edstrom JR" userId="986d7cb0-ec66-48ed-a328-f6397119c7a3" providerId="ADAL" clId="{1451CBB0-B732-4F9B-8631-4E6A4B79290C}" dt="2023-12-06T17:59:12.050" v="584" actId="20577"/>
          <ac:spMkLst>
            <pc:docMk/>
            <pc:sldMk cId="1800966443" sldId="326"/>
            <ac:spMk id="3" creationId="{A53B50D5-326C-2D2C-0444-5FBB0AFBA1E5}"/>
          </ac:spMkLst>
        </pc:spChg>
        <pc:spChg chg="add mod">
          <ac:chgData name="Dean R Edstrom JR" userId="986d7cb0-ec66-48ed-a328-f6397119c7a3" providerId="ADAL" clId="{1451CBB0-B732-4F9B-8631-4E6A4B79290C}" dt="2023-12-06T18:03:53.880" v="625" actId="1076"/>
          <ac:spMkLst>
            <pc:docMk/>
            <pc:sldMk cId="1800966443" sldId="326"/>
            <ac:spMk id="12" creationId="{08A6D42C-B396-93A4-9B4A-C604153EEEC1}"/>
          </ac:spMkLst>
        </pc:spChg>
        <pc:picChg chg="add mod ord">
          <ac:chgData name="Dean R Edstrom JR" userId="986d7cb0-ec66-48ed-a328-f6397119c7a3" providerId="ADAL" clId="{1451CBB0-B732-4F9B-8631-4E6A4B79290C}" dt="2023-12-06T18:00:23.638" v="619" actId="1035"/>
          <ac:picMkLst>
            <pc:docMk/>
            <pc:sldMk cId="1800966443" sldId="326"/>
            <ac:picMk id="8" creationId="{C3E7D529-8DA6-3FA5-AABD-70EF6C252808}"/>
          </ac:picMkLst>
        </pc:picChg>
        <pc:picChg chg="add mod">
          <ac:chgData name="Dean R Edstrom JR" userId="986d7cb0-ec66-48ed-a328-f6397119c7a3" providerId="ADAL" clId="{1451CBB0-B732-4F9B-8631-4E6A4B79290C}" dt="2023-12-06T18:00:18.089" v="613" actId="1038"/>
          <ac:picMkLst>
            <pc:docMk/>
            <pc:sldMk cId="1800966443" sldId="326"/>
            <ac:picMk id="10" creationId="{455EA844-D68D-52D4-2DC4-FEB89FBD2AA0}"/>
          </ac:picMkLst>
        </pc:picChg>
      </pc:sldChg>
      <pc:sldChg chg="modSp mod">
        <pc:chgData name="Dean R Edstrom JR" userId="986d7cb0-ec66-48ed-a328-f6397119c7a3" providerId="ADAL" clId="{1451CBB0-B732-4F9B-8631-4E6A4B79290C}" dt="2023-12-06T20:17:39.028" v="3534" actId="20577"/>
        <pc:sldMkLst>
          <pc:docMk/>
          <pc:sldMk cId="3849516156" sldId="327"/>
        </pc:sldMkLst>
        <pc:spChg chg="mod">
          <ac:chgData name="Dean R Edstrom JR" userId="986d7cb0-ec66-48ed-a328-f6397119c7a3" providerId="ADAL" clId="{1451CBB0-B732-4F9B-8631-4E6A4B79290C}" dt="2023-12-06T20:17:39.028" v="3534" actId="20577"/>
          <ac:spMkLst>
            <pc:docMk/>
            <pc:sldMk cId="3849516156" sldId="327"/>
            <ac:spMk id="2" creationId="{79062BF2-315F-57D4-061B-C842FBF256A8}"/>
          </ac:spMkLst>
        </pc:spChg>
        <pc:spChg chg="mod">
          <ac:chgData name="Dean R Edstrom JR" userId="986d7cb0-ec66-48ed-a328-f6397119c7a3" providerId="ADAL" clId="{1451CBB0-B732-4F9B-8631-4E6A4B79290C}" dt="2023-12-06T14:49:04.921" v="211"/>
          <ac:spMkLst>
            <pc:docMk/>
            <pc:sldMk cId="3849516156" sldId="327"/>
            <ac:spMk id="5" creationId="{50C82352-0553-CEC1-2618-ED3104A39D1E}"/>
          </ac:spMkLst>
        </pc:spChg>
      </pc:sldChg>
      <pc:sldChg chg="modSp mod">
        <pc:chgData name="Dean R Edstrom JR" userId="986d7cb0-ec66-48ed-a328-f6397119c7a3" providerId="ADAL" clId="{1451CBB0-B732-4F9B-8631-4E6A4B79290C}" dt="2023-12-06T20:24:03.884" v="3560" actId="20577"/>
        <pc:sldMkLst>
          <pc:docMk/>
          <pc:sldMk cId="849440530" sldId="328"/>
        </pc:sldMkLst>
        <pc:spChg chg="mod">
          <ac:chgData name="Dean R Edstrom JR" userId="986d7cb0-ec66-48ed-a328-f6397119c7a3" providerId="ADAL" clId="{1451CBB0-B732-4F9B-8631-4E6A4B79290C}" dt="2023-12-06T20:24:03.884" v="3560" actId="20577"/>
          <ac:spMkLst>
            <pc:docMk/>
            <pc:sldMk cId="849440530" sldId="328"/>
            <ac:spMk id="2" creationId="{203AAFB4-AC43-8CAF-D1BF-A4B515869A29}"/>
          </ac:spMkLst>
        </pc:spChg>
        <pc:spChg chg="mod">
          <ac:chgData name="Dean R Edstrom JR" userId="986d7cb0-ec66-48ed-a328-f6397119c7a3" providerId="ADAL" clId="{1451CBB0-B732-4F9B-8631-4E6A4B79290C}" dt="2023-12-06T18:10:32.827" v="828"/>
          <ac:spMkLst>
            <pc:docMk/>
            <pc:sldMk cId="849440530" sldId="328"/>
            <ac:spMk id="5" creationId="{2C42926C-EDCB-2830-CC9C-3700937BFB2F}"/>
          </ac:spMkLst>
        </pc:spChg>
      </pc:sldChg>
      <pc:sldChg chg="modSp mod">
        <pc:chgData name="Dean R Edstrom JR" userId="986d7cb0-ec66-48ed-a328-f6397119c7a3" providerId="ADAL" clId="{1451CBB0-B732-4F9B-8631-4E6A4B79290C}" dt="2023-12-06T18:48:31.428" v="2711" actId="20577"/>
        <pc:sldMkLst>
          <pc:docMk/>
          <pc:sldMk cId="2153597397" sldId="329"/>
        </pc:sldMkLst>
        <pc:spChg chg="mod">
          <ac:chgData name="Dean R Edstrom JR" userId="986d7cb0-ec66-48ed-a328-f6397119c7a3" providerId="ADAL" clId="{1451CBB0-B732-4F9B-8631-4E6A4B79290C}" dt="2023-12-06T18:48:31.428" v="2711" actId="20577"/>
          <ac:spMkLst>
            <pc:docMk/>
            <pc:sldMk cId="2153597397" sldId="329"/>
            <ac:spMk id="2" creationId="{7D9789DD-F093-79B5-2CC5-36004F2F997D}"/>
          </ac:spMkLst>
        </pc:spChg>
        <pc:spChg chg="mod">
          <ac:chgData name="Dean R Edstrom JR" userId="986d7cb0-ec66-48ed-a328-f6397119c7a3" providerId="ADAL" clId="{1451CBB0-B732-4F9B-8631-4E6A4B79290C}" dt="2023-12-06T18:10:37.452" v="829"/>
          <ac:spMkLst>
            <pc:docMk/>
            <pc:sldMk cId="2153597397" sldId="329"/>
            <ac:spMk id="5" creationId="{A42161C9-A56A-B1E1-425E-6473B41F4E4F}"/>
          </ac:spMkLst>
        </pc:spChg>
      </pc:sldChg>
      <pc:sldChg chg="addSp delSp modSp new del mod">
        <pc:chgData name="Dean R Edstrom JR" userId="986d7cb0-ec66-48ed-a328-f6397119c7a3" providerId="ADAL" clId="{1451CBB0-B732-4F9B-8631-4E6A4B79290C}" dt="2023-12-06T19:12:22.392" v="3513" actId="47"/>
        <pc:sldMkLst>
          <pc:docMk/>
          <pc:sldMk cId="4205014504" sldId="330"/>
        </pc:sldMkLst>
        <pc:spChg chg="mod">
          <ac:chgData name="Dean R Edstrom JR" userId="986d7cb0-ec66-48ed-a328-f6397119c7a3" providerId="ADAL" clId="{1451CBB0-B732-4F9B-8631-4E6A4B79290C}" dt="2023-12-06T19:12:17.349" v="3512" actId="20577"/>
          <ac:spMkLst>
            <pc:docMk/>
            <pc:sldMk cId="4205014504" sldId="330"/>
            <ac:spMk id="2" creationId="{BE68B3CF-9373-7F31-A409-7A8B9A6F437B}"/>
          </ac:spMkLst>
        </pc:spChg>
        <pc:spChg chg="mod">
          <ac:chgData name="Dean R Edstrom JR" userId="986d7cb0-ec66-48ed-a328-f6397119c7a3" providerId="ADAL" clId="{1451CBB0-B732-4F9B-8631-4E6A4B79290C}" dt="2023-12-06T19:06:52.486" v="3493" actId="5793"/>
          <ac:spMkLst>
            <pc:docMk/>
            <pc:sldMk cId="4205014504" sldId="330"/>
            <ac:spMk id="3" creationId="{B768F12D-53AA-2953-6DBA-F59E93E23DB6}"/>
          </ac:spMkLst>
        </pc:spChg>
        <pc:picChg chg="add del mod">
          <ac:chgData name="Dean R Edstrom JR" userId="986d7cb0-ec66-48ed-a328-f6397119c7a3" providerId="ADAL" clId="{1451CBB0-B732-4F9B-8631-4E6A4B79290C}" dt="2023-12-06T19:11:11.798" v="3503" actId="478"/>
          <ac:picMkLst>
            <pc:docMk/>
            <pc:sldMk cId="4205014504" sldId="330"/>
            <ac:picMk id="8" creationId="{03A02DF0-DD7E-CE02-887F-B34B9B773BD5}"/>
          </ac:picMkLst>
        </pc:picChg>
      </pc:sldChg>
    </pc:docChg>
  </pc:docChgLst>
  <pc:docChgLst>
    <pc:chgData name="Dean R Edstrom JR" userId="986d7cb0-ec66-48ed-a328-f6397119c7a3" providerId="ADAL" clId="{42BF5AAF-604B-49BA-B057-8D75D1C15469}"/>
    <pc:docChg chg="custSel modSld">
      <pc:chgData name="Dean R Edstrom JR" userId="986d7cb0-ec66-48ed-a328-f6397119c7a3" providerId="ADAL" clId="{42BF5AAF-604B-49BA-B057-8D75D1C15469}" dt="2023-09-29T16:22:00.827" v="76" actId="1038"/>
      <pc:docMkLst>
        <pc:docMk/>
      </pc:docMkLst>
      <pc:sldChg chg="modSp mod">
        <pc:chgData name="Dean R Edstrom JR" userId="986d7cb0-ec66-48ed-a328-f6397119c7a3" providerId="ADAL" clId="{42BF5AAF-604B-49BA-B057-8D75D1C15469}" dt="2023-09-29T15:53:34.118" v="3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42BF5AAF-604B-49BA-B057-8D75D1C15469}" dt="2023-09-29T15:53:34.118" v="3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modSp mod">
        <pc:chgData name="Dean R Edstrom JR" userId="986d7cb0-ec66-48ed-a328-f6397119c7a3" providerId="ADAL" clId="{42BF5AAF-604B-49BA-B057-8D75D1C15469}" dt="2023-09-29T15:54:06.432" v="53" actId="20577"/>
        <pc:sldMkLst>
          <pc:docMk/>
          <pc:sldMk cId="2855328309" sldId="324"/>
        </pc:sldMkLst>
        <pc:spChg chg="mod">
          <ac:chgData name="Dean R Edstrom JR" userId="986d7cb0-ec66-48ed-a328-f6397119c7a3" providerId="ADAL" clId="{42BF5AAF-604B-49BA-B057-8D75D1C15469}" dt="2023-09-29T15:54:06.432" v="53" actId="20577"/>
          <ac:spMkLst>
            <pc:docMk/>
            <pc:sldMk cId="2855328309" sldId="324"/>
            <ac:spMk id="2" creationId="{9E296C0A-1A50-2DBF-955C-2D05210CC27A}"/>
          </ac:spMkLst>
        </pc:spChg>
      </pc:sldChg>
      <pc:sldChg chg="addSp delSp modSp mod">
        <pc:chgData name="Dean R Edstrom JR" userId="986d7cb0-ec66-48ed-a328-f6397119c7a3" providerId="ADAL" clId="{42BF5AAF-604B-49BA-B057-8D75D1C15469}" dt="2023-09-29T16:22:00.827" v="76" actId="1038"/>
        <pc:sldMkLst>
          <pc:docMk/>
          <pc:sldMk cId="1150496349" sldId="325"/>
        </pc:sldMkLst>
        <pc:picChg chg="add del mod">
          <ac:chgData name="Dean R Edstrom JR" userId="986d7cb0-ec66-48ed-a328-f6397119c7a3" providerId="ADAL" clId="{42BF5AAF-604B-49BA-B057-8D75D1C15469}" dt="2023-09-29T16:21:29.737" v="60" actId="21"/>
          <ac:picMkLst>
            <pc:docMk/>
            <pc:sldMk cId="1150496349" sldId="325"/>
            <ac:picMk id="8" creationId="{FF2D35BC-EBC5-6941-098C-6CD885DCA900}"/>
          </ac:picMkLst>
        </pc:picChg>
        <pc:picChg chg="add mod">
          <ac:chgData name="Dean R Edstrom JR" userId="986d7cb0-ec66-48ed-a328-f6397119c7a3" providerId="ADAL" clId="{42BF5AAF-604B-49BA-B057-8D75D1C15469}" dt="2023-09-29T16:22:00.827" v="76" actId="1038"/>
          <ac:picMkLst>
            <pc:docMk/>
            <pc:sldMk cId="1150496349" sldId="325"/>
            <ac:picMk id="9" creationId="{A168993D-DFD7-1025-F8A2-21E838050F9C}"/>
          </ac:picMkLst>
        </pc:picChg>
      </pc:sldChg>
    </pc:docChg>
  </pc:docChgLst>
  <pc:docChgLst>
    <pc:chgData name="Dean R Edstrom JR" userId="986d7cb0-ec66-48ed-a328-f6397119c7a3" providerId="ADAL" clId="{A7C57033-FC04-4FDE-A3B2-BA9B0321FBAA}"/>
    <pc:docChg chg="modSld">
      <pc:chgData name="Dean R Edstrom JR" userId="986d7cb0-ec66-48ed-a328-f6397119c7a3" providerId="ADAL" clId="{A7C57033-FC04-4FDE-A3B2-BA9B0321FBAA}" dt="2023-09-15T16:29:49.826" v="0"/>
      <pc:docMkLst>
        <pc:docMk/>
      </pc:docMkLst>
      <pc:sldChg chg="modSp mod">
        <pc:chgData name="Dean R Edstrom JR" userId="986d7cb0-ec66-48ed-a328-f6397119c7a3" providerId="ADAL" clId="{A7C57033-FC04-4FDE-A3B2-BA9B0321FBAA}" dt="2023-09-15T16:29:49.826" v="0"/>
        <pc:sldMkLst>
          <pc:docMk/>
          <pc:sldMk cId="2662965817" sldId="329"/>
        </pc:sldMkLst>
        <pc:spChg chg="mod">
          <ac:chgData name="Dean R Edstrom JR" userId="986d7cb0-ec66-48ed-a328-f6397119c7a3" providerId="ADAL" clId="{A7C57033-FC04-4FDE-A3B2-BA9B0321FBAA}" dt="2023-09-15T16:29:49.826" v="0"/>
          <ac:spMkLst>
            <pc:docMk/>
            <pc:sldMk cId="2662965817" sldId="329"/>
            <ac:spMk id="5" creationId="{3D4DCDBA-46A4-A844-875E-FBE6F380A467}"/>
          </ac:spMkLst>
        </pc:spChg>
      </pc:sldChg>
    </pc:docChg>
  </pc:docChgLst>
  <pc:docChgLst>
    <pc:chgData name="Dean R Edstrom JR" userId="986d7cb0-ec66-48ed-a328-f6397119c7a3" providerId="ADAL" clId="{573A9EB8-B27E-4A25-8BD0-4CF428444A72}"/>
    <pc:docChg chg="custSel modSld">
      <pc:chgData name="Dean R Edstrom JR" userId="986d7cb0-ec66-48ed-a328-f6397119c7a3" providerId="ADAL" clId="{573A9EB8-B27E-4A25-8BD0-4CF428444A72}" dt="2023-09-22T12:08:47.558" v="309" actId="20577"/>
      <pc:docMkLst>
        <pc:docMk/>
      </pc:docMkLst>
      <pc:sldChg chg="modSp mod">
        <pc:chgData name="Dean R Edstrom JR" userId="986d7cb0-ec66-48ed-a328-f6397119c7a3" providerId="ADAL" clId="{573A9EB8-B27E-4A25-8BD0-4CF428444A72}" dt="2023-09-22T11:59:39.476" v="94" actId="20577"/>
        <pc:sldMkLst>
          <pc:docMk/>
          <pc:sldMk cId="2855328309" sldId="324"/>
        </pc:sldMkLst>
        <pc:spChg chg="mod">
          <ac:chgData name="Dean R Edstrom JR" userId="986d7cb0-ec66-48ed-a328-f6397119c7a3" providerId="ADAL" clId="{573A9EB8-B27E-4A25-8BD0-4CF428444A72}" dt="2023-09-22T11:59:39.476" v="94" actId="20577"/>
          <ac:spMkLst>
            <pc:docMk/>
            <pc:sldMk cId="2855328309" sldId="324"/>
            <ac:spMk id="2" creationId="{9E296C0A-1A50-2DBF-955C-2D05210CC27A}"/>
          </ac:spMkLst>
        </pc:spChg>
      </pc:sldChg>
      <pc:sldChg chg="modSp mod">
        <pc:chgData name="Dean R Edstrom JR" userId="986d7cb0-ec66-48ed-a328-f6397119c7a3" providerId="ADAL" clId="{573A9EB8-B27E-4A25-8BD0-4CF428444A72}" dt="2023-09-22T12:08:47.558" v="309" actId="20577"/>
        <pc:sldMkLst>
          <pc:docMk/>
          <pc:sldMk cId="1150496349" sldId="325"/>
        </pc:sldMkLst>
        <pc:spChg chg="mod">
          <ac:chgData name="Dean R Edstrom JR" userId="986d7cb0-ec66-48ed-a328-f6397119c7a3" providerId="ADAL" clId="{573A9EB8-B27E-4A25-8BD0-4CF428444A72}" dt="2023-09-22T12:08:47.558" v="309" actId="20577"/>
          <ac:spMkLst>
            <pc:docMk/>
            <pc:sldMk cId="1150496349" sldId="325"/>
            <ac:spMk id="2" creationId="{1A6ABCB8-A90E-F668-CDE7-6C8A469F1D40}"/>
          </ac:spMkLst>
        </pc:spChg>
      </pc:sldChg>
    </pc:docChg>
  </pc:docChgLst>
  <pc:docChgLst>
    <pc:chgData name="Dean R Edstrom JR" userId="986d7cb0-ec66-48ed-a328-f6397119c7a3" providerId="ADAL" clId="{8B267506-9272-48E8-883B-466DC20078B8}"/>
    <pc:docChg chg="undo custSel delSld modSld">
      <pc:chgData name="Dean R Edstrom JR" userId="986d7cb0-ec66-48ed-a328-f6397119c7a3" providerId="ADAL" clId="{8B267506-9272-48E8-883B-466DC20078B8}" dt="2023-09-08T15:56:32.135" v="2023" actId="14100"/>
      <pc:docMkLst>
        <pc:docMk/>
      </pc:docMkLst>
      <pc:sldChg chg="modSp mod">
        <pc:chgData name="Dean R Edstrom JR" userId="986d7cb0-ec66-48ed-a328-f6397119c7a3" providerId="ADAL" clId="{8B267506-9272-48E8-883B-466DC20078B8}" dt="2023-09-08T13:42:26.941" v="19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8B267506-9272-48E8-883B-466DC20078B8}" dt="2023-09-08T13:42:26.941" v="19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addSp delSp modSp mod">
        <pc:chgData name="Dean R Edstrom JR" userId="986d7cb0-ec66-48ed-a328-f6397119c7a3" providerId="ADAL" clId="{8B267506-9272-48E8-883B-466DC20078B8}" dt="2023-09-08T15:56:32.135" v="2023" actId="14100"/>
        <pc:sldMkLst>
          <pc:docMk/>
          <pc:sldMk cId="2855328309" sldId="324"/>
        </pc:sldMkLst>
        <pc:spChg chg="mod">
          <ac:chgData name="Dean R Edstrom JR" userId="986d7cb0-ec66-48ed-a328-f6397119c7a3" providerId="ADAL" clId="{8B267506-9272-48E8-883B-466DC20078B8}" dt="2023-09-08T15:54:30.741" v="2011" actId="20577"/>
          <ac:spMkLst>
            <pc:docMk/>
            <pc:sldMk cId="2855328309" sldId="324"/>
            <ac:spMk id="2" creationId="{9E296C0A-1A50-2DBF-955C-2D05210CC27A}"/>
          </ac:spMkLst>
        </pc:spChg>
        <pc:spChg chg="add mod">
          <ac:chgData name="Dean R Edstrom JR" userId="986d7cb0-ec66-48ed-a328-f6397119c7a3" providerId="ADAL" clId="{8B267506-9272-48E8-883B-466DC20078B8}" dt="2023-09-08T15:05:20.621" v="1586" actId="14100"/>
          <ac:spMkLst>
            <pc:docMk/>
            <pc:sldMk cId="2855328309" sldId="324"/>
            <ac:spMk id="7" creationId="{5D3D6F02-D68A-BF71-3D3D-93409641B765}"/>
          </ac:spMkLst>
        </pc:spChg>
        <pc:spChg chg="add del">
          <ac:chgData name="Dean R Edstrom JR" userId="986d7cb0-ec66-48ed-a328-f6397119c7a3" providerId="ADAL" clId="{8B267506-9272-48E8-883B-466DC20078B8}" dt="2023-09-08T15:56:10.179" v="2017" actId="21"/>
          <ac:spMkLst>
            <pc:docMk/>
            <pc:sldMk cId="2855328309" sldId="324"/>
            <ac:spMk id="8" creationId="{910BF778-4223-4F3B-1B75-0602C5B3A0C4}"/>
          </ac:spMkLst>
        </pc:spChg>
        <pc:spChg chg="add mod">
          <ac:chgData name="Dean R Edstrom JR" userId="986d7cb0-ec66-48ed-a328-f6397119c7a3" providerId="ADAL" clId="{8B267506-9272-48E8-883B-466DC20078B8}" dt="2023-09-08T15:56:22.213" v="2020" actId="14100"/>
          <ac:spMkLst>
            <pc:docMk/>
            <pc:sldMk cId="2855328309" sldId="324"/>
            <ac:spMk id="9" creationId="{BDE93D88-20C6-5CF2-107C-EBD558961012}"/>
          </ac:spMkLst>
        </pc:spChg>
        <pc:spChg chg="add mod">
          <ac:chgData name="Dean R Edstrom JR" userId="986d7cb0-ec66-48ed-a328-f6397119c7a3" providerId="ADAL" clId="{8B267506-9272-48E8-883B-466DC20078B8}" dt="2023-09-08T15:56:32.135" v="2023" actId="14100"/>
          <ac:spMkLst>
            <pc:docMk/>
            <pc:sldMk cId="2855328309" sldId="324"/>
            <ac:spMk id="11" creationId="{426FDAB8-FA5C-7F31-69DB-F1C54087C74F}"/>
          </ac:spMkLst>
        </pc:spChg>
      </pc:sldChg>
      <pc:sldChg chg="modSp mod">
        <pc:chgData name="Dean R Edstrom JR" userId="986d7cb0-ec66-48ed-a328-f6397119c7a3" providerId="ADAL" clId="{8B267506-9272-48E8-883B-466DC20078B8}" dt="2023-09-08T15:54:43.851" v="2015" actId="5793"/>
        <pc:sldMkLst>
          <pc:docMk/>
          <pc:sldMk cId="1150496349" sldId="325"/>
        </pc:sldMkLst>
        <pc:spChg chg="mod">
          <ac:chgData name="Dean R Edstrom JR" userId="986d7cb0-ec66-48ed-a328-f6397119c7a3" providerId="ADAL" clId="{8B267506-9272-48E8-883B-466DC20078B8}" dt="2023-09-08T15:54:43.851" v="2015" actId="5793"/>
          <ac:spMkLst>
            <pc:docMk/>
            <pc:sldMk cId="1150496349" sldId="325"/>
            <ac:spMk id="2" creationId="{1A6ABCB8-A90E-F668-CDE7-6C8A469F1D40}"/>
          </ac:spMkLst>
        </pc:spChg>
        <pc:spChg chg="mod">
          <ac:chgData name="Dean R Edstrom JR" userId="986d7cb0-ec66-48ed-a328-f6397119c7a3" providerId="ADAL" clId="{8B267506-9272-48E8-883B-466DC20078B8}" dt="2023-09-08T15:10:54.340" v="1926" actId="20577"/>
          <ac:spMkLst>
            <pc:docMk/>
            <pc:sldMk cId="1150496349" sldId="325"/>
            <ac:spMk id="3" creationId="{284FEEC9-B143-374E-CF38-6F26394FECFF}"/>
          </ac:spMkLst>
        </pc:spChg>
      </pc:sldChg>
      <pc:sldChg chg="modSp del mod">
        <pc:chgData name="Dean R Edstrom JR" userId="986d7cb0-ec66-48ed-a328-f6397119c7a3" providerId="ADAL" clId="{8B267506-9272-48E8-883B-466DC20078B8}" dt="2023-09-08T15:12:55.297" v="1940" actId="47"/>
        <pc:sldMkLst>
          <pc:docMk/>
          <pc:sldMk cId="1189748897" sldId="326"/>
        </pc:sldMkLst>
        <pc:spChg chg="mod">
          <ac:chgData name="Dean R Edstrom JR" userId="986d7cb0-ec66-48ed-a328-f6397119c7a3" providerId="ADAL" clId="{8B267506-9272-48E8-883B-466DC20078B8}" dt="2023-09-08T15:10:33.524" v="1908" actId="20577"/>
          <ac:spMkLst>
            <pc:docMk/>
            <pc:sldMk cId="1189748897" sldId="326"/>
            <ac:spMk id="2" creationId="{5C8AE812-7C11-CE02-C178-0A4BE4B50CF5}"/>
          </ac:spMkLst>
        </pc:spChg>
        <pc:spChg chg="mod">
          <ac:chgData name="Dean R Edstrom JR" userId="986d7cb0-ec66-48ed-a328-f6397119c7a3" providerId="ADAL" clId="{8B267506-9272-48E8-883B-466DC20078B8}" dt="2023-09-08T15:11:02.001" v="1939" actId="20577"/>
          <ac:spMkLst>
            <pc:docMk/>
            <pc:sldMk cId="1189748897" sldId="326"/>
            <ac:spMk id="3" creationId="{CA70561C-1866-97FB-3D57-EB167D5A100F}"/>
          </ac:spMkLst>
        </pc:spChg>
      </pc:sldChg>
    </pc:docChg>
  </pc:docChgLst>
  <pc:docChgLst>
    <pc:chgData name="Dean R Edstrom JR" userId="986d7cb0-ec66-48ed-a328-f6397119c7a3" providerId="ADAL" clId="{6437B363-2139-4311-BB9B-07A8CE889F22}"/>
    <pc:docChg chg="undo custSel addSld delSld modSld">
      <pc:chgData name="Dean R Edstrom JR" userId="986d7cb0-ec66-48ed-a328-f6397119c7a3" providerId="ADAL" clId="{6437B363-2139-4311-BB9B-07A8CE889F22}" dt="2023-10-20T14:08:43.288" v="999" actId="20577"/>
      <pc:docMkLst>
        <pc:docMk/>
      </pc:docMkLst>
      <pc:sldChg chg="modSp mod">
        <pc:chgData name="Dean R Edstrom JR" userId="986d7cb0-ec66-48ed-a328-f6397119c7a3" providerId="ADAL" clId="{6437B363-2139-4311-BB9B-07A8CE889F22}" dt="2023-10-20T12:52:11.318" v="3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6437B363-2139-4311-BB9B-07A8CE889F22}" dt="2023-10-20T12:52:11.318" v="3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addSp modSp mod">
        <pc:chgData name="Dean R Edstrom JR" userId="986d7cb0-ec66-48ed-a328-f6397119c7a3" providerId="ADAL" clId="{6437B363-2139-4311-BB9B-07A8CE889F22}" dt="2023-10-20T13:10:25.445" v="420" actId="20577"/>
        <pc:sldMkLst>
          <pc:docMk/>
          <pc:sldMk cId="1150496349" sldId="325"/>
        </pc:sldMkLst>
        <pc:spChg chg="mod">
          <ac:chgData name="Dean R Edstrom JR" userId="986d7cb0-ec66-48ed-a328-f6397119c7a3" providerId="ADAL" clId="{6437B363-2139-4311-BB9B-07A8CE889F22}" dt="2023-10-20T13:10:25.445" v="420" actId="20577"/>
          <ac:spMkLst>
            <pc:docMk/>
            <pc:sldMk cId="1150496349" sldId="325"/>
            <ac:spMk id="2" creationId="{1A6ABCB8-A90E-F668-CDE7-6C8A469F1D40}"/>
          </ac:spMkLst>
        </pc:spChg>
        <pc:spChg chg="add mod">
          <ac:chgData name="Dean R Edstrom JR" userId="986d7cb0-ec66-48ed-a328-f6397119c7a3" providerId="ADAL" clId="{6437B363-2139-4311-BB9B-07A8CE889F22}" dt="2023-10-20T13:05:42.135" v="343" actId="1076"/>
          <ac:spMkLst>
            <pc:docMk/>
            <pc:sldMk cId="1150496349" sldId="325"/>
            <ac:spMk id="7" creationId="{81F0EF29-1E38-E22A-4309-9ECE8238585C}"/>
          </ac:spMkLst>
        </pc:spChg>
      </pc:sldChg>
      <pc:sldChg chg="modSp mod">
        <pc:chgData name="Dean R Edstrom JR" userId="986d7cb0-ec66-48ed-a328-f6397119c7a3" providerId="ADAL" clId="{6437B363-2139-4311-BB9B-07A8CE889F22}" dt="2023-10-20T14:08:43.288" v="999" actId="20577"/>
        <pc:sldMkLst>
          <pc:docMk/>
          <pc:sldMk cId="2662965817" sldId="329"/>
        </pc:sldMkLst>
        <pc:spChg chg="mod">
          <ac:chgData name="Dean R Edstrom JR" userId="986d7cb0-ec66-48ed-a328-f6397119c7a3" providerId="ADAL" clId="{6437B363-2139-4311-BB9B-07A8CE889F22}" dt="2023-10-20T14:08:43.288" v="999" actId="20577"/>
          <ac:spMkLst>
            <pc:docMk/>
            <pc:sldMk cId="2662965817" sldId="329"/>
            <ac:spMk id="2" creationId="{A71883DC-81E4-0E13-0471-929B251BFA3E}"/>
          </ac:spMkLst>
        </pc:spChg>
      </pc:sldChg>
      <pc:sldChg chg="del">
        <pc:chgData name="Dean R Edstrom JR" userId="986d7cb0-ec66-48ed-a328-f6397119c7a3" providerId="ADAL" clId="{6437B363-2139-4311-BB9B-07A8CE889F22}" dt="2023-10-20T14:07:48.949" v="991" actId="47"/>
        <pc:sldMkLst>
          <pc:docMk/>
          <pc:sldMk cId="860460932" sldId="330"/>
        </pc:sldMkLst>
      </pc:sldChg>
      <pc:sldChg chg="modSp new mod">
        <pc:chgData name="Dean R Edstrom JR" userId="986d7cb0-ec66-48ed-a328-f6397119c7a3" providerId="ADAL" clId="{6437B363-2139-4311-BB9B-07A8CE889F22}" dt="2023-10-20T13:45:47.955" v="990" actId="20577"/>
        <pc:sldMkLst>
          <pc:docMk/>
          <pc:sldMk cId="4062590363" sldId="331"/>
        </pc:sldMkLst>
        <pc:spChg chg="mod">
          <ac:chgData name="Dean R Edstrom JR" userId="986d7cb0-ec66-48ed-a328-f6397119c7a3" providerId="ADAL" clId="{6437B363-2139-4311-BB9B-07A8CE889F22}" dt="2023-10-20T13:45:47.955" v="990" actId="20577"/>
          <ac:spMkLst>
            <pc:docMk/>
            <pc:sldMk cId="4062590363" sldId="331"/>
            <ac:spMk id="2" creationId="{251814A9-C19A-84A8-4DB5-EEB4D40A2F71}"/>
          </ac:spMkLst>
        </pc:spChg>
        <pc:spChg chg="mod">
          <ac:chgData name="Dean R Edstrom JR" userId="986d7cb0-ec66-48ed-a328-f6397119c7a3" providerId="ADAL" clId="{6437B363-2139-4311-BB9B-07A8CE889F22}" dt="2023-10-20T13:06:05.525" v="345"/>
          <ac:spMkLst>
            <pc:docMk/>
            <pc:sldMk cId="4062590363" sldId="331"/>
            <ac:spMk id="3" creationId="{F8EAEAD2-7476-32B5-925D-4B8D5FF15826}"/>
          </ac:spMkLst>
        </pc:spChg>
      </pc:sldChg>
    </pc:docChg>
  </pc:docChgLst>
  <pc:docChgLst>
    <pc:chgData name="Dean R Edstrom JR" userId="986d7cb0-ec66-48ed-a328-f6397119c7a3" providerId="ADAL" clId="{7D4C9F60-6500-41B3-B2B7-F0EA6DDAD227}"/>
    <pc:docChg chg="undo custSel addSld delSld modSld sldOrd">
      <pc:chgData name="Dean R Edstrom JR" userId="986d7cb0-ec66-48ed-a328-f6397119c7a3" providerId="ADAL" clId="{7D4C9F60-6500-41B3-B2B7-F0EA6DDAD227}" dt="2023-10-06T15:39:01.605" v="1471"/>
      <pc:docMkLst>
        <pc:docMk/>
      </pc:docMkLst>
      <pc:sldChg chg="del">
        <pc:chgData name="Dean R Edstrom JR" userId="986d7cb0-ec66-48ed-a328-f6397119c7a3" providerId="ADAL" clId="{7D4C9F60-6500-41B3-B2B7-F0EA6DDAD227}" dt="2023-10-06T14:34:47.947" v="0" actId="47"/>
        <pc:sldMkLst>
          <pc:docMk/>
          <pc:sldMk cId="2855328309" sldId="324"/>
        </pc:sldMkLst>
      </pc:sldChg>
      <pc:sldChg chg="delSp modSp mod">
        <pc:chgData name="Dean R Edstrom JR" userId="986d7cb0-ec66-48ed-a328-f6397119c7a3" providerId="ADAL" clId="{7D4C9F60-6500-41B3-B2B7-F0EA6DDAD227}" dt="2023-10-06T15:28:39.907" v="1334" actId="20577"/>
        <pc:sldMkLst>
          <pc:docMk/>
          <pc:sldMk cId="1150496349" sldId="325"/>
        </pc:sldMkLst>
        <pc:spChg chg="mod">
          <ac:chgData name="Dean R Edstrom JR" userId="986d7cb0-ec66-48ed-a328-f6397119c7a3" providerId="ADAL" clId="{7D4C9F60-6500-41B3-B2B7-F0EA6DDAD227}" dt="2023-10-06T15:28:39.907" v="1334" actId="20577"/>
          <ac:spMkLst>
            <pc:docMk/>
            <pc:sldMk cId="1150496349" sldId="325"/>
            <ac:spMk id="2" creationId="{1A6ABCB8-A90E-F668-CDE7-6C8A469F1D40}"/>
          </ac:spMkLst>
        </pc:spChg>
        <pc:picChg chg="del">
          <ac:chgData name="Dean R Edstrom JR" userId="986d7cb0-ec66-48ed-a328-f6397119c7a3" providerId="ADAL" clId="{7D4C9F60-6500-41B3-B2B7-F0EA6DDAD227}" dt="2023-10-06T14:35:41.782" v="64" actId="478"/>
          <ac:picMkLst>
            <pc:docMk/>
            <pc:sldMk cId="1150496349" sldId="325"/>
            <ac:picMk id="9" creationId="{A168993D-DFD7-1025-F8A2-21E838050F9C}"/>
          </ac:picMkLst>
        </pc:picChg>
      </pc:sldChg>
      <pc:sldChg chg="modSp mod">
        <pc:chgData name="Dean R Edstrom JR" userId="986d7cb0-ec66-48ed-a328-f6397119c7a3" providerId="ADAL" clId="{7D4C9F60-6500-41B3-B2B7-F0EA6DDAD227}" dt="2023-10-06T15:22:05.389" v="1119" actId="20577"/>
        <pc:sldMkLst>
          <pc:docMk/>
          <pc:sldMk cId="2662965817" sldId="329"/>
        </pc:sldMkLst>
        <pc:spChg chg="mod">
          <ac:chgData name="Dean R Edstrom JR" userId="986d7cb0-ec66-48ed-a328-f6397119c7a3" providerId="ADAL" clId="{7D4C9F60-6500-41B3-B2B7-F0EA6DDAD227}" dt="2023-10-06T15:22:05.389" v="1119" actId="20577"/>
          <ac:spMkLst>
            <pc:docMk/>
            <pc:sldMk cId="2662965817" sldId="329"/>
            <ac:spMk id="2" creationId="{A71883DC-81E4-0E13-0471-929B251BFA3E}"/>
          </ac:spMkLst>
        </pc:spChg>
      </pc:sldChg>
      <pc:sldChg chg="modSp new mod ord">
        <pc:chgData name="Dean R Edstrom JR" userId="986d7cb0-ec66-48ed-a328-f6397119c7a3" providerId="ADAL" clId="{7D4C9F60-6500-41B3-B2B7-F0EA6DDAD227}" dt="2023-10-06T15:39:01.605" v="1471"/>
        <pc:sldMkLst>
          <pc:docMk/>
          <pc:sldMk cId="860460932" sldId="330"/>
        </pc:sldMkLst>
        <pc:spChg chg="mod">
          <ac:chgData name="Dean R Edstrom JR" userId="986d7cb0-ec66-48ed-a328-f6397119c7a3" providerId="ADAL" clId="{7D4C9F60-6500-41B3-B2B7-F0EA6DDAD227}" dt="2023-10-06T15:38:33.029" v="1470"/>
          <ac:spMkLst>
            <pc:docMk/>
            <pc:sldMk cId="860460932" sldId="330"/>
            <ac:spMk id="2" creationId="{8EAB321B-F346-32A1-7F20-65479CFCF045}"/>
          </ac:spMkLst>
        </pc:spChg>
        <pc:spChg chg="mod">
          <ac:chgData name="Dean R Edstrom JR" userId="986d7cb0-ec66-48ed-a328-f6397119c7a3" providerId="ADAL" clId="{7D4C9F60-6500-41B3-B2B7-F0EA6DDAD227}" dt="2023-10-06T14:59:32.411" v="554" actId="20577"/>
          <ac:spMkLst>
            <pc:docMk/>
            <pc:sldMk cId="860460932" sldId="330"/>
            <ac:spMk id="3" creationId="{AC14564F-C327-F76F-BE6F-AE4B03487616}"/>
          </ac:spMkLst>
        </pc:spChg>
        <pc:spChg chg="mod">
          <ac:chgData name="Dean R Edstrom JR" userId="986d7cb0-ec66-48ed-a328-f6397119c7a3" providerId="ADAL" clId="{7D4C9F60-6500-41B3-B2B7-F0EA6DDAD227}" dt="2023-10-06T15:39:01.605" v="1471"/>
          <ac:spMkLst>
            <pc:docMk/>
            <pc:sldMk cId="860460932" sldId="330"/>
            <ac:spMk id="5" creationId="{D192195B-B395-0648-9182-B879EE024788}"/>
          </ac:spMkLst>
        </pc:spChg>
      </pc:sldChg>
    </pc:docChg>
  </pc:docChgLst>
  <pc:docChgLst>
    <pc:chgData name="Dean R Edstrom JR" userId="986d7cb0-ec66-48ed-a328-f6397119c7a3" providerId="ADAL" clId="{37B3BB1A-2B07-4533-9B74-F6F2453D3E74}"/>
    <pc:docChg chg="modSld">
      <pc:chgData name="Dean R Edstrom JR" userId="986d7cb0-ec66-48ed-a328-f6397119c7a3" providerId="ADAL" clId="{37B3BB1A-2B07-4533-9B74-F6F2453D3E74}" dt="2023-10-20T15:51:39.202" v="14" actId="121"/>
      <pc:docMkLst>
        <pc:docMk/>
      </pc:docMkLst>
      <pc:sldChg chg="modSp mod">
        <pc:chgData name="Dean R Edstrom JR" userId="986d7cb0-ec66-48ed-a328-f6397119c7a3" providerId="ADAL" clId="{37B3BB1A-2B07-4533-9B74-F6F2453D3E74}" dt="2023-10-20T15:51:17.759" v="9" actId="121"/>
        <pc:sldMkLst>
          <pc:docMk/>
          <pc:sldMk cId="1150496349" sldId="325"/>
        </pc:sldMkLst>
        <pc:spChg chg="mod">
          <ac:chgData name="Dean R Edstrom JR" userId="986d7cb0-ec66-48ed-a328-f6397119c7a3" providerId="ADAL" clId="{37B3BB1A-2B07-4533-9B74-F6F2453D3E74}" dt="2023-10-20T15:51:17.759" v="9" actId="121"/>
          <ac:spMkLst>
            <pc:docMk/>
            <pc:sldMk cId="1150496349" sldId="325"/>
            <ac:spMk id="4" creationId="{C1795F4C-CD68-3E9A-170B-F6537D924DEB}"/>
          </ac:spMkLst>
        </pc:spChg>
      </pc:sldChg>
      <pc:sldChg chg="modSp mod">
        <pc:chgData name="Dean R Edstrom JR" userId="986d7cb0-ec66-48ed-a328-f6397119c7a3" providerId="ADAL" clId="{37B3BB1A-2B07-4533-9B74-F6F2453D3E74}" dt="2023-10-20T15:51:39.202" v="14" actId="121"/>
        <pc:sldMkLst>
          <pc:docMk/>
          <pc:sldMk cId="932117474" sldId="328"/>
        </pc:sldMkLst>
        <pc:spChg chg="mod">
          <ac:chgData name="Dean R Edstrom JR" userId="986d7cb0-ec66-48ed-a328-f6397119c7a3" providerId="ADAL" clId="{37B3BB1A-2B07-4533-9B74-F6F2453D3E74}" dt="2023-10-20T15:51:39.202" v="14" actId="121"/>
          <ac:spMkLst>
            <pc:docMk/>
            <pc:sldMk cId="932117474" sldId="328"/>
            <ac:spMk id="4" creationId="{C0D4142A-AFD0-7F4C-C4AD-4181E77BD0FD}"/>
          </ac:spMkLst>
        </pc:spChg>
      </pc:sldChg>
      <pc:sldChg chg="modSp mod">
        <pc:chgData name="Dean R Edstrom JR" userId="986d7cb0-ec66-48ed-a328-f6397119c7a3" providerId="ADAL" clId="{37B3BB1A-2B07-4533-9B74-F6F2453D3E74}" dt="2023-10-20T15:51:30.280" v="12" actId="14100"/>
        <pc:sldMkLst>
          <pc:docMk/>
          <pc:sldMk cId="2662965817" sldId="329"/>
        </pc:sldMkLst>
        <pc:spChg chg="mod">
          <ac:chgData name="Dean R Edstrom JR" userId="986d7cb0-ec66-48ed-a328-f6397119c7a3" providerId="ADAL" clId="{37B3BB1A-2B07-4533-9B74-F6F2453D3E74}" dt="2023-10-20T15:51:30.280" v="12" actId="14100"/>
          <ac:spMkLst>
            <pc:docMk/>
            <pc:sldMk cId="2662965817" sldId="329"/>
            <ac:spMk id="4" creationId="{AF693E88-330B-EEEB-BB57-A3A4C67A1FBB}"/>
          </ac:spMkLst>
        </pc:spChg>
      </pc:sldChg>
      <pc:sldChg chg="modSp mod">
        <pc:chgData name="Dean R Edstrom JR" userId="986d7cb0-ec66-48ed-a328-f6397119c7a3" providerId="ADAL" clId="{37B3BB1A-2B07-4533-9B74-F6F2453D3E74}" dt="2023-10-20T15:51:08.177" v="7" actId="121"/>
        <pc:sldMkLst>
          <pc:docMk/>
          <pc:sldMk cId="4062590363" sldId="331"/>
        </pc:sldMkLst>
        <pc:spChg chg="mod">
          <ac:chgData name="Dean R Edstrom JR" userId="986d7cb0-ec66-48ed-a328-f6397119c7a3" providerId="ADAL" clId="{37B3BB1A-2B07-4533-9B74-F6F2453D3E74}" dt="2023-10-20T15:50:38.745" v="4" actId="20577"/>
          <ac:spMkLst>
            <pc:docMk/>
            <pc:sldMk cId="4062590363" sldId="331"/>
            <ac:spMk id="2" creationId="{251814A9-C19A-84A8-4DB5-EEB4D40A2F71}"/>
          </ac:spMkLst>
        </pc:spChg>
        <pc:spChg chg="mod">
          <ac:chgData name="Dean R Edstrom JR" userId="986d7cb0-ec66-48ed-a328-f6397119c7a3" providerId="ADAL" clId="{37B3BB1A-2B07-4533-9B74-F6F2453D3E74}" dt="2023-10-20T15:51:08.177" v="7" actId="121"/>
          <ac:spMkLst>
            <pc:docMk/>
            <pc:sldMk cId="4062590363" sldId="331"/>
            <ac:spMk id="4" creationId="{6B971502-A209-DDBF-E134-207272D20324}"/>
          </ac:spMkLst>
        </pc:spChg>
        <pc:spChg chg="mod">
          <ac:chgData name="Dean R Edstrom JR" userId="986d7cb0-ec66-48ed-a328-f6397119c7a3" providerId="ADAL" clId="{37B3BB1A-2B07-4533-9B74-F6F2453D3E74}" dt="2023-10-20T15:50:58.987" v="5"/>
          <ac:spMkLst>
            <pc:docMk/>
            <pc:sldMk cId="4062590363" sldId="331"/>
            <ac:spMk id="5" creationId="{BF1E792C-916D-EBDE-F4F7-BB698A741FC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12/6/2023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12/6/2023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12/6/2023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12/6/2023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Dean (Chip) Edstrom</a:t>
            </a:r>
          </a:p>
          <a:p>
            <a:r>
              <a:rPr lang="en-US" dirty="0"/>
              <a:t>12/06/2023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IOTA Proton Injector PLC Briefing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6ABCB8-A90E-F668-CDE7-6C8A469F1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29310"/>
            <a:ext cx="8672513" cy="505936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In-hand (More or Less):</a:t>
            </a:r>
          </a:p>
          <a:p>
            <a:pPr marL="400050" lvl="1" indent="0">
              <a:buNone/>
            </a:pPr>
            <a:r>
              <a:rPr lang="en-US" sz="2800" dirty="0"/>
              <a:t>Source HV PLC: HV Enclosure</a:t>
            </a:r>
            <a:endParaRPr lang="en-US" sz="2400" dirty="0"/>
          </a:p>
          <a:p>
            <a:pPr marL="400050" lvl="1" indent="0">
              <a:buNone/>
            </a:pPr>
            <a:r>
              <a:rPr lang="en-US" sz="2800" dirty="0"/>
              <a:t>Low Energy Beam Transport PLC: RR298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In need of attention:</a:t>
            </a:r>
          </a:p>
          <a:p>
            <a:pPr marL="400050" lvl="1" indent="0">
              <a:buNone/>
            </a:pPr>
            <a:r>
              <a:rPr lang="en-US" sz="2800" dirty="0"/>
              <a:t>Beamline Vacuum: RR915</a:t>
            </a:r>
          </a:p>
          <a:p>
            <a:pPr marL="400050" lvl="1" indent="0">
              <a:buNone/>
            </a:pPr>
            <a:r>
              <a:rPr lang="en-US" sz="2800" dirty="0"/>
              <a:t>Beamline Magnets: RR978</a:t>
            </a:r>
          </a:p>
          <a:p>
            <a:pPr marL="400050" lvl="1" indent="0">
              <a:buNone/>
            </a:pPr>
            <a:r>
              <a:rPr lang="en-US" sz="2800" dirty="0"/>
              <a:t>RF Slow Interlocks: RR282</a:t>
            </a:r>
          </a:p>
          <a:p>
            <a:pPr marL="400050" lvl="1" indent="0">
              <a:buNone/>
            </a:pPr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4FEEC9-B143-374E-CF38-6F26394FE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IPI Programmable Logic Controller 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95F4C-CD68-3E9A-170B-F6537D924D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7516" y="6504213"/>
            <a:ext cx="834679" cy="241300"/>
          </a:xfrm>
        </p:spPr>
        <p:txBody>
          <a:bodyPr/>
          <a:lstStyle/>
          <a:p>
            <a:pPr algn="r">
              <a:defRPr/>
            </a:pPr>
            <a:fld id="{57ADAB69-348E-2C41-AF41-E98D046040A4}" type="datetime1">
              <a:rPr lang="en-US" smtClean="0"/>
              <a:pPr algn="r">
                <a:defRPr/>
              </a:pPr>
              <a:t>12/6/2023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AA02D-02AF-F1D2-5B4E-B7472CF55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PLC Briefing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219ED-F9DC-BD6E-17BD-5531E98114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96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90A017-27C7-08A9-71F1-169E136EC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Standardize to facilitate easier wiring &amp; trouble shooting</a:t>
            </a:r>
          </a:p>
          <a:p>
            <a:pPr lvl="1"/>
            <a:r>
              <a:rPr lang="en-US" dirty="0"/>
              <a:t>Door, Panel, Interconnects Shelf, Etc.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3B50D5-326C-2D2C-0444-5FBB0AFB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PLC Installation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39DDF-C51E-E9D7-4190-2BAD885B22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65F18-6910-D6AC-256D-6D2E15C1A8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53AB9-54FB-EC62-0A30-3B23C9F75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5EA844-D68D-52D4-2DC4-FEB89FBD2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2" y="2284683"/>
            <a:ext cx="4299595" cy="39017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7D529-8DA6-3FA5-AABD-70EF6C252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609" y="2041450"/>
            <a:ext cx="5573648" cy="19228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A6D42C-B396-93A4-9B4A-C604153EEEC1}"/>
              </a:ext>
            </a:extLst>
          </p:cNvPr>
          <p:cNvSpPr txBox="1"/>
          <p:nvPr/>
        </p:nvSpPr>
        <p:spPr>
          <a:xfrm>
            <a:off x="4504621" y="5247225"/>
            <a:ext cx="45596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https://fast.fnal.gov/?p=dept/plc.rack_kit</a:t>
            </a:r>
          </a:p>
        </p:txBody>
      </p:sp>
    </p:spTree>
    <p:extLst>
      <p:ext uri="{BB962C8B-B14F-4D97-AF65-F5344CB8AC3E}">
        <p14:creationId xmlns:p14="http://schemas.microsoft.com/office/powerpoint/2010/main" val="1800966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062BF2-315F-57D4-061B-C842FBF25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0" indent="0">
              <a:buNone/>
            </a:pPr>
            <a:r>
              <a:rPr lang="en-US" sz="1600" dirty="0"/>
              <a:t>Modules:</a:t>
            </a:r>
          </a:p>
          <a:p>
            <a:pPr marL="400050" lvl="1" indent="0">
              <a:buNone/>
            </a:pPr>
            <a:r>
              <a:rPr lang="en-US" sz="1100" dirty="0"/>
              <a:t>1x SCM or 2x SCM </a:t>
            </a:r>
          </a:p>
          <a:p>
            <a:pPr marL="400050" lvl="1" indent="0">
              <a:buNone/>
            </a:pPr>
            <a:r>
              <a:rPr lang="en-US" sz="1100" dirty="0"/>
              <a:t>		(2x only if using RS232 for individual scroll pumps)</a:t>
            </a:r>
          </a:p>
          <a:p>
            <a:pPr marL="400050" lvl="1" indent="0">
              <a:buNone/>
            </a:pPr>
            <a:r>
              <a:rPr lang="en-US" sz="1100" dirty="0"/>
              <a:t>	1x 16AD-2 or 2x 08AD-2</a:t>
            </a:r>
          </a:p>
          <a:p>
            <a:pPr marL="400050" lvl="1" indent="0">
              <a:buNone/>
            </a:pPr>
            <a:r>
              <a:rPr lang="en-US" sz="1100" dirty="0"/>
              <a:t>	2x 08TRS or 1x 16TR</a:t>
            </a:r>
          </a:p>
          <a:p>
            <a:pPr marL="400050" lvl="1" indent="0">
              <a:buNone/>
            </a:pPr>
            <a:r>
              <a:rPr lang="en-US" sz="1100" dirty="0"/>
              <a:t>	2x 16NE3</a:t>
            </a:r>
          </a:p>
          <a:p>
            <a:pPr marL="400050" lvl="1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600" dirty="0"/>
              <a:t>Components to Connect:</a:t>
            </a:r>
          </a:p>
          <a:p>
            <a:pPr marL="400050" lvl="1" indent="0">
              <a:buNone/>
            </a:pPr>
            <a:r>
              <a:rPr lang="en-US" sz="1100" dirty="0"/>
              <a:t>	</a:t>
            </a:r>
            <a:r>
              <a:rPr lang="en-US" sz="1400" dirty="0"/>
              <a:t>Turbo Control (1x): </a:t>
            </a:r>
            <a:endParaRPr lang="en-US" sz="1100" dirty="0"/>
          </a:p>
          <a:p>
            <a:pPr marL="400050" lvl="1" indent="0">
              <a:buNone/>
            </a:pPr>
            <a:r>
              <a:rPr lang="en-US" sz="1100" dirty="0"/>
              <a:t>		1x RS-485</a:t>
            </a:r>
          </a:p>
          <a:p>
            <a:pPr marL="400050" lvl="1" indent="0">
              <a:buNone/>
            </a:pPr>
            <a:endParaRPr lang="en-US" sz="1100" dirty="0"/>
          </a:p>
          <a:p>
            <a:pPr marL="400050" lvl="1" indent="0">
              <a:buNone/>
            </a:pPr>
            <a:r>
              <a:rPr lang="en-US" sz="1400" dirty="0"/>
              <a:t>Roughing Pump Cart (2x + 1 pump):</a:t>
            </a:r>
          </a:p>
          <a:p>
            <a:pPr marL="400050" lvl="1" indent="0">
              <a:buNone/>
            </a:pPr>
            <a:r>
              <a:rPr lang="en-US" sz="1100" dirty="0"/>
              <a:t>		1x Pump Reset Relay (to +24V from pump) to 08TRS...</a:t>
            </a:r>
          </a:p>
          <a:p>
            <a:pPr marL="400050" lvl="1" indent="0">
              <a:buNone/>
            </a:pPr>
            <a:r>
              <a:rPr lang="en-US" sz="1100" dirty="0"/>
              <a:t>			Gang together by cart.</a:t>
            </a:r>
          </a:p>
          <a:p>
            <a:pPr marL="400050" lvl="1" indent="0">
              <a:buNone/>
            </a:pPr>
            <a:r>
              <a:rPr lang="en-US" sz="1100" dirty="0"/>
              <a:t>			Monitor ‘cold’ side for relay status </a:t>
            </a:r>
          </a:p>
          <a:p>
            <a:pPr marL="400050" lvl="1" indent="0">
              <a:buNone/>
            </a:pPr>
            <a:r>
              <a:rPr lang="en-US" sz="1100" dirty="0"/>
              <a:t>				(+1x to 16 Ch Digital Status)</a:t>
            </a:r>
          </a:p>
          <a:p>
            <a:pPr marL="400050" lvl="1" indent="0">
              <a:buNone/>
            </a:pPr>
            <a:r>
              <a:rPr lang="en-US" sz="1100" dirty="0"/>
              <a:t>		1x ASV Reset Relay (to +24V from pump) to 08TRS...</a:t>
            </a:r>
          </a:p>
          <a:p>
            <a:pPr marL="400050" lvl="1" indent="0">
              <a:buNone/>
            </a:pPr>
            <a:r>
              <a:rPr lang="en-US" sz="1100" dirty="0"/>
              <a:t>			Gang together by cart?</a:t>
            </a:r>
          </a:p>
          <a:p>
            <a:pPr marL="400050" lvl="1" indent="0">
              <a:buNone/>
            </a:pPr>
            <a:r>
              <a:rPr lang="en-US" sz="1100" dirty="0"/>
              <a:t>			Monitor ‘cold' side for relay status</a:t>
            </a:r>
          </a:p>
          <a:p>
            <a:pPr marL="400050" lvl="1" indent="0">
              <a:buNone/>
            </a:pPr>
            <a:r>
              <a:rPr lang="en-US" sz="1100" dirty="0"/>
              <a:t>				(+1x to 16 Ch Digital Status)</a:t>
            </a:r>
          </a:p>
          <a:p>
            <a:pPr marL="400050" lvl="1" indent="0">
              <a:buNone/>
            </a:pPr>
            <a:r>
              <a:rPr lang="en-US" sz="1100" dirty="0"/>
              <a:t>		1x RS-485 total or individual RS-232 (7 ports total)</a:t>
            </a:r>
          </a:p>
          <a:p>
            <a:pPr marL="400050" lvl="1" indent="0">
              <a:buNone/>
            </a:pPr>
            <a:r>
              <a:rPr lang="en-US" sz="1100" dirty="0"/>
              <a:t>		1x +24V from pump: 16NE3 (7 channels total)</a:t>
            </a:r>
          </a:p>
          <a:p>
            <a:pPr marL="400050" lvl="1" indent="0">
              <a:buNone/>
            </a:pPr>
            <a:r>
              <a:rPr lang="en-US" sz="1100" dirty="0"/>
              <a:t>		1x Common from Pump</a:t>
            </a:r>
          </a:p>
          <a:p>
            <a:pPr marL="400050" lvl="1" indent="0">
              <a:buNone/>
            </a:pPr>
            <a:r>
              <a:rPr lang="en-US" sz="1100" dirty="0"/>
              <a:t>		</a:t>
            </a:r>
          </a:p>
          <a:p>
            <a:pPr marL="400050" lvl="1" indent="0">
              <a:buNone/>
            </a:pPr>
            <a:r>
              <a:rPr lang="en-US" sz="1100" dirty="0"/>
              <a:t>	</a:t>
            </a:r>
            <a:r>
              <a:rPr lang="en-US" sz="1400" dirty="0"/>
              <a:t>Wide Range Vacuum Gauge (8x):</a:t>
            </a:r>
          </a:p>
          <a:p>
            <a:pPr marL="400050" lvl="1" indent="0">
              <a:buNone/>
            </a:pPr>
            <a:r>
              <a:rPr lang="en-US" sz="1100" dirty="0"/>
              <a:t>		1x 24V (100mA Max, 0.9V drop -&gt; run bulk at 25V?)</a:t>
            </a:r>
          </a:p>
          <a:p>
            <a:pPr marL="400050" lvl="1" indent="0">
              <a:buNone/>
            </a:pPr>
            <a:r>
              <a:rPr lang="en-US" sz="1100" dirty="0"/>
              <a:t>		1x Common</a:t>
            </a:r>
          </a:p>
          <a:p>
            <a:pPr marL="400050" lvl="1" indent="0">
              <a:buNone/>
            </a:pPr>
            <a:r>
              <a:rPr lang="en-US" sz="1100" dirty="0"/>
              <a:t>		1x Cal Relay (dry pair) to 08TRS</a:t>
            </a:r>
          </a:p>
          <a:p>
            <a:pPr marL="400050" lvl="1" indent="0">
              <a:buNone/>
            </a:pPr>
            <a:r>
              <a:rPr lang="en-US" sz="1100" dirty="0"/>
              <a:t>			Gang in series between valves</a:t>
            </a:r>
          </a:p>
          <a:p>
            <a:pPr marL="400050" lvl="1" indent="0">
              <a:buNone/>
            </a:pPr>
            <a:r>
              <a:rPr lang="en-US" sz="1100" dirty="0"/>
              <a:t>			(3x channels total, LEBT/RFQ/MEBT)</a:t>
            </a:r>
          </a:p>
          <a:p>
            <a:pPr marL="400050" lvl="1" indent="0">
              <a:buNone/>
            </a:pPr>
            <a:r>
              <a:rPr lang="en-US" sz="1100" dirty="0"/>
              <a:t>		1x Readback, 0-10V to 08AD-2</a:t>
            </a:r>
          </a:p>
          <a:p>
            <a:pPr marL="400050" lvl="1" indent="0">
              <a:buNone/>
            </a:pPr>
            <a:r>
              <a:rPr lang="en-US" sz="1100" dirty="0"/>
              <a:t>		</a:t>
            </a:r>
          </a:p>
          <a:p>
            <a:pPr marL="400050" lvl="1" indent="0">
              <a:buNone/>
            </a:pPr>
            <a:r>
              <a:rPr lang="en-US" sz="1400" dirty="0"/>
              <a:t>	RR915 </a:t>
            </a:r>
            <a:r>
              <a:rPr lang="en-US" sz="1400" dirty="0" err="1"/>
              <a:t>Acopian</a:t>
            </a:r>
            <a:r>
              <a:rPr lang="en-US" sz="1400" dirty="0"/>
              <a:t> DC Bulk Supply (x3)</a:t>
            </a:r>
          </a:p>
          <a:p>
            <a:pPr marL="400050" lvl="1" indent="0">
              <a:buNone/>
            </a:pPr>
            <a:r>
              <a:rPr lang="en-US" sz="1100" dirty="0"/>
              <a:t>		1x Voltage Monitor to 08AD-2</a:t>
            </a:r>
          </a:p>
          <a:p>
            <a:pPr marL="400050" lvl="1" indent="0">
              <a:buNone/>
            </a:pPr>
            <a:r>
              <a:rPr lang="en-US" sz="1100" dirty="0"/>
              <a:t>		1x Current Monitor to 08AD-2</a:t>
            </a:r>
          </a:p>
          <a:p>
            <a:pPr marL="400050" lvl="1" indent="0">
              <a:buNone/>
            </a:pPr>
            <a:r>
              <a:rPr lang="en-US" sz="1100" dirty="0"/>
              <a:t>		1x Alarm Relay to 16NE3 (4 channels total)</a:t>
            </a:r>
          </a:p>
          <a:p>
            <a:pPr marL="400050" lvl="1" indent="0">
              <a:buNone/>
            </a:pPr>
            <a:r>
              <a:rPr lang="en-US" sz="1100" dirty="0"/>
              <a:t>		</a:t>
            </a:r>
          </a:p>
          <a:p>
            <a:pPr marL="400050" lvl="1" indent="0">
              <a:buNone/>
            </a:pPr>
            <a:r>
              <a:rPr lang="en-US" sz="1100" dirty="0"/>
              <a:t>	</a:t>
            </a:r>
            <a:r>
              <a:rPr lang="en-US" sz="1400" dirty="0" err="1"/>
              <a:t>Misc</a:t>
            </a:r>
            <a:r>
              <a:rPr lang="en-US" sz="1400" dirty="0"/>
              <a:t> Output:</a:t>
            </a:r>
          </a:p>
          <a:p>
            <a:pPr marL="400050" lvl="1" indent="0">
              <a:buNone/>
            </a:pPr>
            <a:r>
              <a:rPr lang="en-US" sz="1100" dirty="0"/>
              <a:t>		1x RFQ Vacuum Permit to 08TRS (to RF PLC)</a:t>
            </a:r>
          </a:p>
          <a:p>
            <a:pPr marL="400050" lvl="1" indent="0">
              <a:buNone/>
            </a:pPr>
            <a:r>
              <a:rPr lang="en-US" sz="1100" dirty="0"/>
              <a:t>		1x CDC Valve Close Request to safety system</a:t>
            </a:r>
          </a:p>
          <a:p>
            <a:pPr marL="400050" lvl="1" indent="0">
              <a:buNone/>
            </a:pPr>
            <a:endParaRPr lang="en-US" sz="1100" dirty="0"/>
          </a:p>
          <a:p>
            <a:pPr marL="400050" lvl="1" indent="0">
              <a:buNone/>
            </a:pPr>
            <a:r>
              <a:rPr lang="en-US" sz="1600" dirty="0"/>
              <a:t>Status:</a:t>
            </a:r>
            <a:endParaRPr lang="en-US" sz="1100" dirty="0"/>
          </a:p>
          <a:p>
            <a:pPr marL="800100" lvl="2" indent="0">
              <a:buNone/>
            </a:pPr>
            <a:r>
              <a:rPr lang="en-US" sz="1400" dirty="0"/>
              <a:t>Installation is in place…</a:t>
            </a:r>
          </a:p>
          <a:p>
            <a:pPr marL="800100" lvl="2" indent="0">
              <a:buNone/>
            </a:pPr>
            <a:r>
              <a:rPr lang="en-US" sz="1400" dirty="0"/>
              <a:t>Need to adjust module compliment</a:t>
            </a:r>
          </a:p>
          <a:p>
            <a:pPr marL="800100" lvl="2" indent="0">
              <a:buNone/>
            </a:pPr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B16EF8-8DC8-33E1-9D6D-08BCDD6B2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IPI Vacuum PLC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CD4BD-3B40-5EEB-DD8C-FBEF890033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82352-0553-CEC1-2618-ED3104A39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PLC Briefing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A7356-85D6-3C96-78AA-0AC46848F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16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3AAFB4-AC43-8CAF-D1BF-A4B515869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0" indent="0">
              <a:buNone/>
            </a:pPr>
            <a:r>
              <a:rPr lang="en-US" sz="1600" dirty="0"/>
              <a:t>Modules: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400" dirty="0"/>
              <a:t>2x 16NE2</a:t>
            </a:r>
          </a:p>
          <a:p>
            <a:pPr marL="0" indent="0">
              <a:buNone/>
            </a:pPr>
            <a:r>
              <a:rPr lang="en-US" sz="1400" dirty="0"/>
              <a:t>	2x 08TRS</a:t>
            </a:r>
          </a:p>
          <a:p>
            <a:pPr marL="0" indent="0">
              <a:buNone/>
            </a:pPr>
            <a:r>
              <a:rPr lang="en-US" sz="1400" dirty="0"/>
              <a:t>	1x SCM (only if splitting the VAT load)</a:t>
            </a:r>
          </a:p>
          <a:p>
            <a:pPr marL="0" indent="0">
              <a:buNone/>
            </a:pPr>
            <a:r>
              <a:rPr lang="en-US" sz="1600" dirty="0"/>
              <a:t>	</a:t>
            </a:r>
          </a:p>
          <a:p>
            <a:pPr marL="0" indent="0">
              <a:buNone/>
            </a:pPr>
            <a:r>
              <a:rPr lang="en-US" sz="1600" dirty="0"/>
              <a:t>Components to Connect: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400" dirty="0"/>
              <a:t>ZUP Power Supplies: 14x (12 Quads, 2 Spare)</a:t>
            </a:r>
          </a:p>
          <a:p>
            <a:pPr marL="0" indent="0">
              <a:buNone/>
            </a:pPr>
            <a:r>
              <a:rPr lang="en-US" sz="1100" dirty="0"/>
              <a:t>		1x or 2x RS-485</a:t>
            </a:r>
          </a:p>
          <a:p>
            <a:pPr marL="0" indent="0">
              <a:buNone/>
            </a:pPr>
            <a:r>
              <a:rPr lang="en-US" sz="1100" dirty="0"/>
              <a:t>		1x Interlock to 08TRS (12 Total)</a:t>
            </a:r>
          </a:p>
          <a:p>
            <a:pPr marL="0" indent="0">
              <a:buNone/>
            </a:pPr>
            <a:r>
              <a:rPr lang="en-US" sz="1100" dirty="0"/>
              <a:t>	</a:t>
            </a:r>
          </a:p>
          <a:p>
            <a:pPr marL="0" indent="0">
              <a:buNone/>
            </a:pPr>
            <a:r>
              <a:rPr lang="en-US" sz="1400" dirty="0" err="1"/>
              <a:t>Gensys</a:t>
            </a:r>
            <a:r>
              <a:rPr lang="en-US" sz="1400" dirty="0"/>
              <a:t> Power Supplies (Bends): 2x</a:t>
            </a:r>
          </a:p>
          <a:p>
            <a:pPr marL="0" indent="0">
              <a:buNone/>
            </a:pPr>
            <a:r>
              <a:rPr lang="en-US" sz="1100" dirty="0"/>
              <a:t>		Remote Device Over IP Preferred</a:t>
            </a:r>
          </a:p>
          <a:p>
            <a:pPr marL="0" indent="0">
              <a:buNone/>
            </a:pPr>
            <a:r>
              <a:rPr lang="en-US" sz="1100" dirty="0"/>
              <a:t>		1x Interlock to 08TRS (2 Total)</a:t>
            </a:r>
          </a:p>
          <a:p>
            <a:pPr marL="0" indent="0">
              <a:buNone/>
            </a:pPr>
            <a:r>
              <a:rPr lang="en-US" sz="1100" dirty="0"/>
              <a:t>		</a:t>
            </a:r>
          </a:p>
          <a:p>
            <a:pPr marL="0" indent="0">
              <a:buNone/>
            </a:pPr>
            <a:r>
              <a:rPr lang="en-US" sz="1400" dirty="0" err="1"/>
              <a:t>Klixons</a:t>
            </a:r>
            <a:r>
              <a:rPr lang="en-US" sz="1400" dirty="0"/>
              <a:t>: 20x total to 16NE3</a:t>
            </a:r>
          </a:p>
          <a:p>
            <a:pPr marL="0" indent="0">
              <a:buNone/>
            </a:pPr>
            <a:r>
              <a:rPr lang="en-US" sz="1100" dirty="0"/>
              <a:t>		12x Quads</a:t>
            </a:r>
          </a:p>
          <a:p>
            <a:pPr marL="0" indent="0">
              <a:buNone/>
            </a:pPr>
            <a:r>
              <a:rPr lang="en-US" sz="1100" dirty="0"/>
              <a:t>2x </a:t>
            </a:r>
            <a:r>
              <a:rPr lang="en-US" sz="1100"/>
              <a:t>Dipole Magnets</a:t>
            </a:r>
            <a:endParaRPr lang="en-US" sz="1100" dirty="0"/>
          </a:p>
          <a:p>
            <a:pPr marL="0" indent="0">
              <a:buNone/>
            </a:pPr>
            <a:r>
              <a:rPr lang="en-US" sz="1100" dirty="0"/>
              <a:t>		2x </a:t>
            </a:r>
            <a:r>
              <a:rPr lang="en-US" sz="1100" dirty="0" err="1"/>
              <a:t>mulitfunction</a:t>
            </a:r>
            <a:r>
              <a:rPr lang="en-US" sz="1100" dirty="0"/>
              <a:t> magnets</a:t>
            </a:r>
          </a:p>
          <a:p>
            <a:pPr marL="0" indent="0">
              <a:buNone/>
            </a:pPr>
            <a:r>
              <a:rPr lang="en-US" sz="1100" dirty="0"/>
              <a:t>		2x MEBT correctors</a:t>
            </a:r>
          </a:p>
          <a:p>
            <a:pPr marL="0" indent="0">
              <a:buNone/>
            </a:pPr>
            <a:r>
              <a:rPr lang="en-US" sz="1100" dirty="0"/>
              <a:t>		2x LEBT correctors</a:t>
            </a:r>
          </a:p>
          <a:p>
            <a:pPr marL="0" indent="0">
              <a:buNone/>
            </a:pPr>
            <a:r>
              <a:rPr lang="en-US" sz="1100" dirty="0"/>
              <a:t>	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400" dirty="0" err="1"/>
              <a:t>Misc</a:t>
            </a:r>
            <a:r>
              <a:rPr lang="en-US" sz="1400" dirty="0"/>
              <a:t> Outputs:</a:t>
            </a:r>
            <a:endParaRPr lang="en-US" sz="1100" dirty="0"/>
          </a:p>
          <a:p>
            <a:pPr marL="0" indent="0">
              <a:buNone/>
            </a:pPr>
            <a:r>
              <a:rPr lang="en-US" sz="1100" dirty="0"/>
              <a:t>	1x Interlock (MFC/HV Correctors) to 08TRS... </a:t>
            </a:r>
          </a:p>
          <a:p>
            <a:pPr marL="0" indent="0">
              <a:buNone/>
            </a:pPr>
            <a:r>
              <a:rPr lang="en-US" sz="1100" dirty="0"/>
              <a:t>		Control via </a:t>
            </a:r>
            <a:r>
              <a:rPr lang="en-US" sz="1100" dirty="0" err="1"/>
              <a:t>eCool</a:t>
            </a:r>
            <a:r>
              <a:rPr lang="en-US" sz="1100" dirty="0"/>
              <a:t> bulk?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2000" dirty="0"/>
              <a:t>Status:</a:t>
            </a:r>
          </a:p>
          <a:p>
            <a:pPr marL="400050" lvl="1" indent="0">
              <a:buNone/>
            </a:pPr>
            <a:r>
              <a:rPr lang="en-US" sz="1400" dirty="0"/>
              <a:t>RR978 is full of spare/unused power supplies…</a:t>
            </a:r>
          </a:p>
          <a:p>
            <a:pPr marL="400050" lvl="1" indent="0">
              <a:buNone/>
            </a:pPr>
            <a:r>
              <a:rPr lang="en-US" sz="1400" dirty="0"/>
              <a:t>We have PLC backplane &amp; CPU in-hand</a:t>
            </a:r>
          </a:p>
          <a:p>
            <a:pPr marL="400050" lvl="1" indent="0">
              <a:buNone/>
            </a:pPr>
            <a:r>
              <a:rPr lang="en-US" sz="1400" dirty="0"/>
              <a:t>Most of the Installation components are in-hand</a:t>
            </a:r>
          </a:p>
          <a:p>
            <a:pPr marL="400050" lvl="1" indent="0">
              <a:buNone/>
            </a:pPr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734D30-52DB-76E7-4FA5-569C89DA5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IPI Magnet PLC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BD4A7-E57A-8C16-C8DC-6A525CF092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2926C-EDCB-2830-CC9C-3700937BF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PLC Briefing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5C78D-F51A-C3C8-D82F-AB5E5A60F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40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9789DD-F093-79B5-2CC5-36004F2F9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0" indent="0">
              <a:buNone/>
            </a:pPr>
            <a:r>
              <a:rPr lang="en-US" sz="1600" dirty="0"/>
              <a:t>Modules:</a:t>
            </a:r>
          </a:p>
          <a:p>
            <a:pPr marL="400050" lvl="1" indent="0">
              <a:buNone/>
            </a:pPr>
            <a:r>
              <a:rPr lang="en-US" sz="1400" dirty="0"/>
              <a:t>… WIP (so far, just copied HINS)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Components to Connect:</a:t>
            </a:r>
          </a:p>
          <a:p>
            <a:pPr marL="400050" lvl="1" indent="0">
              <a:buNone/>
            </a:pPr>
            <a:r>
              <a:rPr lang="en-US" sz="1400" dirty="0"/>
              <a:t>Water Flow/Temperature Meters (x12 at least…)</a:t>
            </a:r>
          </a:p>
          <a:p>
            <a:pPr marL="800100" lvl="2" indent="0">
              <a:buNone/>
            </a:pPr>
            <a:r>
              <a:rPr lang="en-US" sz="1200" dirty="0"/>
              <a:t>Plan for 16?... + </a:t>
            </a:r>
            <a:r>
              <a:rPr lang="en-US" sz="1200" dirty="0" err="1"/>
              <a:t>Dist</a:t>
            </a:r>
            <a:r>
              <a:rPr lang="en-US" sz="1200" dirty="0"/>
              <a:t> flow, RFQ Flow, a few spare?</a:t>
            </a:r>
          </a:p>
          <a:p>
            <a:pPr marL="800100" lvl="2" indent="0">
              <a:buNone/>
            </a:pPr>
            <a:r>
              <a:rPr lang="en-US" sz="1200" dirty="0"/>
              <a:t>2x Analog Readbacks Each to 08AD-1 or 16AD-1</a:t>
            </a:r>
          </a:p>
          <a:p>
            <a:pPr marL="800100" lvl="2" indent="0">
              <a:buNone/>
            </a:pPr>
            <a:r>
              <a:rPr lang="en-US" sz="1200" dirty="0"/>
              <a:t>1x 24VDC power?</a:t>
            </a:r>
          </a:p>
          <a:p>
            <a:pPr marL="800100" lvl="2" indent="0">
              <a:buNone/>
            </a:pPr>
            <a:r>
              <a:rPr lang="en-US" sz="1200" dirty="0"/>
              <a:t>1x Common</a:t>
            </a:r>
          </a:p>
          <a:p>
            <a:pPr marL="800100" lvl="2" indent="0">
              <a:buNone/>
            </a:pPr>
            <a:r>
              <a:rPr lang="en-US" sz="1200" dirty="0"/>
              <a:t>1x Flow Switch (24V loop from Low-I distribution)</a:t>
            </a:r>
          </a:p>
          <a:p>
            <a:pPr marL="400050" lvl="1" indent="0">
              <a:buNone/>
            </a:pPr>
            <a:endParaRPr lang="en-US" sz="1400" dirty="0"/>
          </a:p>
          <a:p>
            <a:pPr marL="400050" lvl="1" indent="0">
              <a:buNone/>
            </a:pPr>
            <a:r>
              <a:rPr lang="en-US" sz="1400" dirty="0"/>
              <a:t>Klystron Ion Pump</a:t>
            </a:r>
          </a:p>
          <a:p>
            <a:pPr marL="400050" lvl="1" indent="0">
              <a:buNone/>
            </a:pPr>
            <a:r>
              <a:rPr lang="en-US" sz="1400" dirty="0"/>
              <a:t>		Remote Device over IP</a:t>
            </a:r>
          </a:p>
          <a:p>
            <a:pPr marL="400050" lvl="1" indent="0">
              <a:buNone/>
            </a:pPr>
            <a:endParaRPr lang="en-US" sz="1400" dirty="0"/>
          </a:p>
          <a:p>
            <a:pPr marL="400050" lvl="1" indent="0">
              <a:buNone/>
            </a:pPr>
            <a:r>
              <a:rPr lang="en-US" sz="1400" dirty="0"/>
              <a:t>Klystron Thermocouples (x12)</a:t>
            </a:r>
          </a:p>
          <a:p>
            <a:pPr marL="400050" lvl="1" indent="0">
              <a:buNone/>
            </a:pPr>
            <a:endParaRPr lang="en-US" sz="1400" dirty="0"/>
          </a:p>
          <a:p>
            <a:pPr marL="400050" lvl="1" indent="0">
              <a:buNone/>
            </a:pPr>
            <a:r>
              <a:rPr lang="en-US" sz="1400" dirty="0"/>
              <a:t>Power Meters (10x)</a:t>
            </a:r>
          </a:p>
          <a:p>
            <a:pPr marL="400050" lvl="1" indent="0">
              <a:buNone/>
            </a:pPr>
            <a:r>
              <a:rPr lang="en-US" sz="1400" dirty="0"/>
              <a:t>		Remote Device over IP</a:t>
            </a:r>
          </a:p>
          <a:p>
            <a:pPr marL="400050" lvl="1" indent="0">
              <a:buNone/>
            </a:pPr>
            <a:r>
              <a:rPr lang="en-US" sz="1400" dirty="0"/>
              <a:t>			</a:t>
            </a:r>
            <a:r>
              <a:rPr lang="en-US" sz="1200" dirty="0"/>
              <a:t>Still need to be connected</a:t>
            </a:r>
          </a:p>
          <a:p>
            <a:pPr marL="400050" lvl="1" indent="0">
              <a:buNone/>
            </a:pPr>
            <a:endParaRPr lang="en-US" sz="1400" dirty="0"/>
          </a:p>
          <a:p>
            <a:pPr marL="400050" lvl="1" indent="0">
              <a:buNone/>
            </a:pPr>
            <a:endParaRPr lang="en-US" sz="1400" dirty="0"/>
          </a:p>
          <a:p>
            <a:pPr marL="400050" lvl="1" indent="0">
              <a:buNone/>
            </a:pPr>
            <a:r>
              <a:rPr lang="en-US" sz="1400" dirty="0"/>
              <a:t>Waveguide Pressure Sensor? </a:t>
            </a:r>
          </a:p>
          <a:p>
            <a:pPr marL="800100" lvl="2" indent="0">
              <a:buNone/>
            </a:pPr>
            <a:r>
              <a:rPr lang="en-US" sz="1200" dirty="0"/>
              <a:t>(</a:t>
            </a:r>
            <a:r>
              <a:rPr lang="en-US" sz="1200" dirty="0" err="1"/>
              <a:t>Setra</a:t>
            </a:r>
            <a:r>
              <a:rPr lang="en-US" sz="1200" dirty="0"/>
              <a:t> makes multiple models…)</a:t>
            </a:r>
          </a:p>
          <a:p>
            <a:pPr marL="400050" lvl="1" indent="0">
              <a:buNone/>
            </a:pPr>
            <a:endParaRPr lang="en-US" sz="1400" dirty="0"/>
          </a:p>
          <a:p>
            <a:pPr marL="400050" lvl="1" indent="0">
              <a:buNone/>
            </a:pPr>
            <a:r>
              <a:rPr lang="en-US" sz="1400" dirty="0"/>
              <a:t>Klystron Heater (already connected…)</a:t>
            </a:r>
          </a:p>
          <a:p>
            <a:pPr marL="400050" lvl="1" indent="0">
              <a:buNone/>
            </a:pPr>
            <a:r>
              <a:rPr lang="en-US" sz="1400" dirty="0"/>
              <a:t>	</a:t>
            </a:r>
            <a:r>
              <a:rPr lang="en-US" sz="1200" dirty="0"/>
              <a:t>	1x Setpoint (0-10V from 08DA-2)</a:t>
            </a:r>
          </a:p>
          <a:p>
            <a:pPr marL="400050" lvl="1" indent="0">
              <a:buNone/>
            </a:pPr>
            <a:r>
              <a:rPr lang="en-US" sz="1200" dirty="0"/>
              <a:t>		1x Readback (0-10V from 08AD-2)</a:t>
            </a:r>
          </a:p>
          <a:p>
            <a:pPr marL="400050" lvl="1" indent="0">
              <a:buNone/>
            </a:pPr>
            <a:r>
              <a:rPr lang="en-US" sz="1200" dirty="0"/>
              <a:t>		Voltages…</a:t>
            </a:r>
          </a:p>
          <a:p>
            <a:pPr marL="400050" lvl="1" indent="0">
              <a:buNone/>
            </a:pPr>
            <a:endParaRPr lang="en-US" sz="1400" dirty="0"/>
          </a:p>
          <a:p>
            <a:pPr marL="400050" lvl="1" indent="0">
              <a:buNone/>
            </a:pPr>
            <a:r>
              <a:rPr lang="en-US" sz="1400" dirty="0" err="1"/>
              <a:t>Misc</a:t>
            </a:r>
            <a:r>
              <a:rPr lang="en-US" sz="1400" dirty="0"/>
              <a:t> Inputs:</a:t>
            </a:r>
          </a:p>
          <a:p>
            <a:pPr marL="400050" lvl="1" indent="0">
              <a:buNone/>
            </a:pPr>
            <a:r>
              <a:rPr lang="en-US" sz="1400" dirty="0"/>
              <a:t>		</a:t>
            </a:r>
            <a:r>
              <a:rPr lang="en-US" sz="1200" dirty="0"/>
              <a:t>Klystron Vacuum from PLC (RR915)</a:t>
            </a:r>
          </a:p>
          <a:p>
            <a:pPr marL="400050" lvl="1" indent="0">
              <a:buNone/>
            </a:pPr>
            <a:r>
              <a:rPr lang="en-US" sz="1200" dirty="0"/>
              <a:t>		Any other interlocks in???</a:t>
            </a:r>
          </a:p>
          <a:p>
            <a:pPr marL="400050" lvl="1" indent="0">
              <a:buNone/>
            </a:pPr>
            <a:endParaRPr lang="en-US" sz="1400" dirty="0"/>
          </a:p>
          <a:p>
            <a:pPr marL="400050" lvl="1" indent="0">
              <a:buNone/>
            </a:pPr>
            <a:r>
              <a:rPr lang="en-US" sz="1400" dirty="0" err="1"/>
              <a:t>Misc</a:t>
            </a:r>
            <a:r>
              <a:rPr lang="en-US" sz="1400" dirty="0"/>
              <a:t> Outputs:</a:t>
            </a:r>
          </a:p>
          <a:p>
            <a:pPr marL="400050" lvl="1" indent="0">
              <a:buNone/>
            </a:pPr>
            <a:r>
              <a:rPr lang="en-US" sz="1400" dirty="0"/>
              <a:t>		</a:t>
            </a:r>
            <a:r>
              <a:rPr lang="en-US" sz="1200" dirty="0"/>
              <a:t>1x $A4 on-demand Trigger</a:t>
            </a:r>
          </a:p>
          <a:p>
            <a:pPr marL="400050" lvl="1" indent="0">
              <a:buNone/>
            </a:pPr>
            <a:r>
              <a:rPr lang="en-US" sz="1200" dirty="0"/>
              <a:t>		3x </a:t>
            </a:r>
            <a:r>
              <a:rPr lang="en-US" sz="1200" dirty="0" err="1"/>
              <a:t>Kly</a:t>
            </a:r>
            <a:r>
              <a:rPr lang="en-US" sz="1200" dirty="0"/>
              <a:t> Solenoid interlock output to Bulk (</a:t>
            </a:r>
            <a:r>
              <a:rPr lang="en-US" sz="1200" dirty="0" err="1"/>
              <a:t>twinax</a:t>
            </a:r>
            <a:r>
              <a:rPr lang="en-US" sz="1200" dirty="0"/>
              <a:t>)</a:t>
            </a:r>
          </a:p>
          <a:p>
            <a:pPr marL="400050" lvl="1" indent="0">
              <a:buNone/>
            </a:pPr>
            <a:r>
              <a:rPr lang="en-US" sz="1200" dirty="0"/>
              <a:t>		1x Water/Vacuum Permit to </a:t>
            </a:r>
            <a:r>
              <a:rPr lang="en-US" sz="1200" dirty="0" err="1"/>
              <a:t>Intlk</a:t>
            </a:r>
            <a:r>
              <a:rPr lang="en-US" sz="1200" dirty="0"/>
              <a:t> VME</a:t>
            </a:r>
            <a:endParaRPr lang="en-US" sz="1400" dirty="0"/>
          </a:p>
          <a:p>
            <a:pPr marL="800100" lvl="2" indent="0">
              <a:buNone/>
            </a:pPr>
            <a:endParaRPr lang="en-US" sz="1400" dirty="0"/>
          </a:p>
          <a:p>
            <a:pPr marL="400050" lvl="1" indent="0">
              <a:buNone/>
            </a:pPr>
            <a:r>
              <a:rPr lang="en-US" sz="1600" dirty="0"/>
              <a:t>Additional things to consider:</a:t>
            </a:r>
          </a:p>
          <a:p>
            <a:pPr marL="400050" lvl="1" indent="0">
              <a:buNone/>
            </a:pPr>
            <a:r>
              <a:rPr lang="en-US" sz="1600" dirty="0"/>
              <a:t>		</a:t>
            </a:r>
            <a:r>
              <a:rPr lang="en-US" sz="1200" dirty="0"/>
              <a:t>Klystron Solenoid Readbacks</a:t>
            </a:r>
          </a:p>
          <a:p>
            <a:pPr marL="400050" lvl="1" indent="0">
              <a:buNone/>
            </a:pPr>
            <a:r>
              <a:rPr lang="en-US" sz="1200" dirty="0"/>
              <a:t>		Klystron Bias Supply Readback</a:t>
            </a:r>
          </a:p>
          <a:p>
            <a:pPr marL="400050" lvl="1" indent="0">
              <a:buNone/>
            </a:pPr>
            <a:r>
              <a:rPr lang="en-US" sz="1600" dirty="0"/>
              <a:t>	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AF5658-9A2A-11E4-63EE-54BEC6ED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Slow Interlocks PLC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C3763-9391-DC9F-256A-75F5428A70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161C9-A56A-B1E1-425E-6473B41F4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PLC Briefing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723F4-12C3-5782-DB90-7873E0613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9739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393</TotalTime>
  <Words>843</Words>
  <Application>Microsoft Office PowerPoint</Application>
  <PresentationFormat>On-screen Show (4:3)</PresentationFormat>
  <Paragraphs>150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Helvetica</vt:lpstr>
      <vt:lpstr>Fermilab_PPT_090815</vt:lpstr>
      <vt:lpstr>PowerPoint Presentation</vt:lpstr>
      <vt:lpstr>IPI Programmable Logic Controller Summary</vt:lpstr>
      <vt:lpstr>General PLC Installation</vt:lpstr>
      <vt:lpstr>IPI Vacuum PLC</vt:lpstr>
      <vt:lpstr>IPI Magnet PLC</vt:lpstr>
      <vt:lpstr>RF Slow Interlocks PLC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 R Edstrom JR</dc:creator>
  <cp:lastModifiedBy>Dean R Edstrom JR</cp:lastModifiedBy>
  <cp:revision>1</cp:revision>
  <cp:lastPrinted>2014-01-20T19:40:21Z</cp:lastPrinted>
  <dcterms:created xsi:type="dcterms:W3CDTF">2020-08-18T18:58:22Z</dcterms:created>
  <dcterms:modified xsi:type="dcterms:W3CDTF">2023-12-06T20:24:05Z</dcterms:modified>
</cp:coreProperties>
</file>