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3ABF1-4DAB-2143-B965-471615B3C6EB}" v="27" dt="2023-12-08T15:14:27.9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1" autoAdjust="0"/>
    <p:restoredTop sz="96375"/>
  </p:normalViewPr>
  <p:slideViewPr>
    <p:cSldViewPr snapToGrid="0" snapToObjects="1" showGuides="1">
      <p:cViewPr varScale="1">
        <p:scale>
          <a:sx n="205" d="100"/>
          <a:sy n="205" d="100"/>
        </p:scale>
        <p:origin x="184" y="21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DB53ABF1-4DAB-2143-B965-471615B3C6EB}"/>
    <pc:docChg chg="modSld">
      <pc:chgData name="James K Santucci" userId="da0f49fa-c840-496c-88f6-bf3517000abb" providerId="ADAL" clId="{DB53ABF1-4DAB-2143-B965-471615B3C6EB}" dt="2023-12-08T15:14:27.938" v="26" actId="20577"/>
      <pc:docMkLst>
        <pc:docMk/>
      </pc:docMkLst>
      <pc:sldChg chg="modSp">
        <pc:chgData name="James K Santucci" userId="da0f49fa-c840-496c-88f6-bf3517000abb" providerId="ADAL" clId="{DB53ABF1-4DAB-2143-B965-471615B3C6EB}" dt="2023-12-08T15:14:27.938" v="26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DB53ABF1-4DAB-2143-B965-471615B3C6EB}" dt="2023-12-08T15:14:27.938" v="26" actId="20577"/>
          <ac:spMkLst>
            <pc:docMk/>
            <pc:sldMk cId="3784689877" sldId="275"/>
            <ac:spMk id="7" creationId="{12D8BEBD-EFCB-8016-C228-6FBA79213D7A}"/>
          </ac:spMkLst>
        </pc:spChg>
      </pc:sldChg>
    </pc:docChg>
  </pc:docChgLst>
  <pc:docChgLst>
    <pc:chgData name="James K Santucci" userId="da0f49fa-c840-496c-88f6-bf3517000abb" providerId="ADAL" clId="{D4378706-EBB8-1747-B3E2-68D8BF100FCB}"/>
    <pc:docChg chg="undo custSel addSld modSld">
      <pc:chgData name="James K Santucci" userId="da0f49fa-c840-496c-88f6-bf3517000abb" providerId="ADAL" clId="{D4378706-EBB8-1747-B3E2-68D8BF100FCB}" dt="2023-12-08T16:31:34.805" v="339" actId="403"/>
      <pc:docMkLst>
        <pc:docMk/>
      </pc:docMkLst>
      <pc:sldChg chg="modSp mod">
        <pc:chgData name="James K Santucci" userId="da0f49fa-c840-496c-88f6-bf3517000abb" providerId="ADAL" clId="{D4378706-EBB8-1747-B3E2-68D8BF100FCB}" dt="2023-12-08T14:41:24.101" v="162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D4378706-EBB8-1747-B3E2-68D8BF100FCB}" dt="2023-12-08T14:41:24.101" v="162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new mod">
        <pc:chgData name="James K Santucci" userId="da0f49fa-c840-496c-88f6-bf3517000abb" providerId="ADAL" clId="{D4378706-EBB8-1747-B3E2-68D8BF100FCB}" dt="2023-12-08T16:31:34.805" v="339" actId="403"/>
        <pc:sldMkLst>
          <pc:docMk/>
          <pc:sldMk cId="484324160" sldId="276"/>
        </pc:sldMkLst>
        <pc:spChg chg="mod">
          <ac:chgData name="James K Santucci" userId="da0f49fa-c840-496c-88f6-bf3517000abb" providerId="ADAL" clId="{D4378706-EBB8-1747-B3E2-68D8BF100FCB}" dt="2023-12-08T16:31:34.805" v="339" actId="403"/>
          <ac:spMkLst>
            <pc:docMk/>
            <pc:sldMk cId="484324160" sldId="276"/>
            <ac:spMk id="2" creationId="{FC7C30D6-09B8-3AAB-3E16-053991D70482}"/>
          </ac:spMkLst>
        </pc:spChg>
        <pc:spChg chg="mod">
          <ac:chgData name="James K Santucci" userId="da0f49fa-c840-496c-88f6-bf3517000abb" providerId="ADAL" clId="{D4378706-EBB8-1747-B3E2-68D8BF100FCB}" dt="2023-12-08T16:25:33.337" v="193" actId="20577"/>
          <ac:spMkLst>
            <pc:docMk/>
            <pc:sldMk cId="484324160" sldId="276"/>
            <ac:spMk id="3" creationId="{764EA80D-8480-012C-0AFA-045C97D870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J. Santucci  |  FAST/IOTA |  AST </a:t>
            </a:r>
            <a:r>
              <a:rPr lang="en-US" sz="1000" dirty="0" err="1"/>
              <a:t>Dpt</a:t>
            </a:r>
            <a:r>
              <a:rPr lang="en-US" sz="1000" dirty="0"/>
              <a:t> Meeting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z="1000" smtClean="0"/>
              <a:pPr>
                <a:defRPr/>
              </a:pPr>
              <a:t>1</a:t>
            </a:fld>
            <a:endParaRPr lang="en-US" sz="1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10-Nov-2023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/>
                </a:solidFill>
              </a:rPr>
              <a:t>Enclosure STATUS: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u="sng" dirty="0">
                <a:solidFill>
                  <a:schemeClr val="accent6"/>
                </a:solidFill>
              </a:rPr>
              <a:t>ODH-0</a:t>
            </a:r>
            <a:r>
              <a:rPr lang="en-US" sz="1800" dirty="0">
                <a:solidFill>
                  <a:schemeClr val="accent6"/>
                </a:solidFill>
              </a:rPr>
              <a:t> &amp; </a:t>
            </a:r>
            <a:r>
              <a:rPr lang="en-US" sz="1800" u="sng" dirty="0">
                <a:solidFill>
                  <a:schemeClr val="accent6"/>
                </a:solidFill>
              </a:rPr>
              <a:t>Supervised Access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ES&amp;H:	-</a:t>
            </a:r>
            <a:r>
              <a:rPr lang="en-US" sz="1800">
                <a:solidFill>
                  <a:schemeClr val="accent6"/>
                </a:solidFill>
              </a:rPr>
              <a:t>South</a:t>
            </a:r>
            <a:r>
              <a:rPr lang="en-US" sz="1800" dirty="0">
                <a:solidFill>
                  <a:schemeClr val="accent6"/>
                </a:solidFill>
              </a:rPr>
              <a:t> cave gate</a:t>
            </a:r>
            <a:r>
              <a:rPr lang="en-US" sz="1800">
                <a:solidFill>
                  <a:schemeClr val="accent6"/>
                </a:solidFill>
              </a:rPr>
              <a:t>. LL OSC </a:t>
            </a:r>
            <a:r>
              <a:rPr lang="en-US" sz="1800" err="1">
                <a:solidFill>
                  <a:schemeClr val="accent6"/>
                </a:solidFill>
              </a:rPr>
              <a:t>Intlks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</a:rPr>
              <a:t>IPI:  		-Cable pull ongoing (50% done)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       		-Girders mounted. Stands started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		-RFQ rough™ position</a:t>
            </a:r>
          </a:p>
          <a:p>
            <a:r>
              <a:rPr lang="en-US" sz="1800" dirty="0" err="1">
                <a:solidFill>
                  <a:schemeClr val="accent6"/>
                </a:solidFill>
              </a:rPr>
              <a:t>Cryo</a:t>
            </a:r>
            <a:r>
              <a:rPr lang="en-US" sz="1800" dirty="0">
                <a:solidFill>
                  <a:schemeClr val="accent6"/>
                </a:solidFill>
              </a:rPr>
              <a:t>: 	-Working on </a:t>
            </a:r>
            <a:r>
              <a:rPr lang="en-US" sz="1800" dirty="0" err="1">
                <a:solidFill>
                  <a:schemeClr val="accent6"/>
                </a:solidFill>
              </a:rPr>
              <a:t>cryo</a:t>
            </a:r>
            <a:r>
              <a:rPr lang="en-US" sz="1800" dirty="0">
                <a:solidFill>
                  <a:schemeClr val="accent6"/>
                </a:solidFill>
              </a:rPr>
              <a:t> system: repairs, testing, LN</a:t>
            </a:r>
            <a:r>
              <a:rPr lang="en-US" sz="1800" baseline="30000" dirty="0">
                <a:solidFill>
                  <a:schemeClr val="accent6"/>
                </a:solidFill>
              </a:rPr>
              <a:t>2</a:t>
            </a:r>
            <a:r>
              <a:rPr lang="en-US" sz="1800" dirty="0">
                <a:solidFill>
                  <a:schemeClr val="accent6"/>
                </a:solidFill>
              </a:rPr>
              <a:t> #45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ISD: 		-NML: Lights, Everything OK alarm, boiler, ICW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		-ESB HVAC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Water:	-Air dryers. GN</a:t>
            </a:r>
            <a:r>
              <a:rPr lang="en-US" sz="1800" baseline="30000" dirty="0">
                <a:solidFill>
                  <a:schemeClr val="accent6"/>
                </a:solidFill>
              </a:rPr>
              <a:t>2</a:t>
            </a:r>
            <a:r>
              <a:rPr lang="en-US" sz="1800" dirty="0">
                <a:solidFill>
                  <a:schemeClr val="accent6"/>
                </a:solidFill>
              </a:rPr>
              <a:t> offset </a:t>
            </a:r>
            <a:endParaRPr lang="en-US" sz="1800" baseline="300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		-LCW 2-pump test (finally balanced and quiet)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Contact FAST </a:t>
            </a:r>
            <a:r>
              <a:rPr lang="en-US" sz="1800" dirty="0" err="1">
                <a:solidFill>
                  <a:schemeClr val="accent6"/>
                </a:solidFill>
              </a:rPr>
              <a:t>RunCo</a:t>
            </a:r>
            <a:r>
              <a:rPr lang="en-US" sz="1800" dirty="0">
                <a:solidFill>
                  <a:schemeClr val="accent6"/>
                </a:solidFill>
              </a:rPr>
              <a:t> with any work or access requests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There are a lot of jobs going on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C30D6-09B8-3AAB-3E16-053991D7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NML Hi-Bay lights REQ is in procurement for some extra materials.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Walk-through done. Awaiting quote for Tech Room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Some lights and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E-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Lights have been scheduled and in part being worked on.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Bathroom sink should be fixed.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Generator: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Block heater was replaced on 11/22.  An exact replacement was used.  </a:t>
            </a:r>
          </a:p>
          <a:p>
            <a:pPr lvl="1"/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It isn’t heating “enough”.  The “pre-alarm” has been alarming since.  It is hot, but not as hot as expected.  </a:t>
            </a:r>
          </a:p>
          <a:p>
            <a:pPr lvl="1"/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Yesterday coolant was at 54C.  </a:t>
            </a:r>
          </a:p>
          <a:p>
            <a:pPr algn="l"/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generator will start and without issue.</a:t>
            </a:r>
          </a:p>
          <a:p>
            <a:pPr lvl="1"/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inherit"/>
              </a:rPr>
              <a:t>Currently ISD is waiting on contractor to come back with a plan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Report on NML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F85-6011-F588-0CB1-97EAC0270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7539</TotalTime>
  <Words>267</Words>
  <Application>Microsoft Macintosh PowerPoint</Application>
  <PresentationFormat>On-screen Show (16:9)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Helvetica</vt:lpstr>
      <vt:lpstr>inherit</vt:lpstr>
      <vt:lpstr>Fermilab_PPT_090915</vt:lpstr>
      <vt:lpstr>PowerPoint Presentation</vt:lpstr>
      <vt:lpstr>ISD Report on NML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593</cp:revision>
  <cp:lastPrinted>2014-01-20T19:40:21Z</cp:lastPrinted>
  <dcterms:created xsi:type="dcterms:W3CDTF">2021-05-21T20:37:35Z</dcterms:created>
  <dcterms:modified xsi:type="dcterms:W3CDTF">2023-12-08T16:31:39Z</dcterms:modified>
</cp:coreProperties>
</file>