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259" r:id="rId6"/>
    <p:sldId id="4012" r:id="rId7"/>
    <p:sldId id="3937" r:id="rId8"/>
    <p:sldId id="3969" r:id="rId9"/>
    <p:sldId id="3934" r:id="rId10"/>
    <p:sldId id="4013" r:id="rId11"/>
    <p:sldId id="4018" r:id="rId12"/>
    <p:sldId id="315" r:id="rId13"/>
    <p:sldId id="270" r:id="rId14"/>
    <p:sldId id="3962" r:id="rId15"/>
    <p:sldId id="3967" r:id="rId16"/>
    <p:sldId id="4006" r:id="rId17"/>
    <p:sldId id="3982" r:id="rId18"/>
    <p:sldId id="39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DA441F-B7D4-7BCF-A911-FC8327DDDBBD}" name="Joe Pygott" initials="JP" userId="S::pygott@services.fnal.gov::428faf44-3005-40a1-b04e-c57eccdd1407" providerId="AD"/>
  <p188:author id="{145D1572-EF8F-FDE9-4FF1-B3F98BD8DA5E}" name="Patrick L. Weber" initials="PW" userId="S::pweber@services.fnal.gov::bd714872-587f-4e63-b6f7-70a4aa603f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Pygott" userId="428faf44-3005-40a1-b04e-c57eccdd1407" providerId="ADAL" clId="{4CDABEB9-6C61-40B0-A8B4-8FA46DC992C4}"/>
    <pc:docChg chg="undo redo custSel addSld delSld modSld sldOrd">
      <pc:chgData name="Joe Pygott" userId="428faf44-3005-40a1-b04e-c57eccdd1407" providerId="ADAL" clId="{4CDABEB9-6C61-40B0-A8B4-8FA46DC992C4}" dt="2023-09-27T13:46:22.080" v="1505" actId="20577"/>
      <pc:docMkLst>
        <pc:docMk/>
      </pc:docMkLst>
      <pc:sldChg chg="del ord">
        <pc:chgData name="Joe Pygott" userId="428faf44-3005-40a1-b04e-c57eccdd1407" providerId="ADAL" clId="{4CDABEB9-6C61-40B0-A8B4-8FA46DC992C4}" dt="2023-09-14T22:05:52.125" v="1434" actId="47"/>
        <pc:sldMkLst>
          <pc:docMk/>
          <pc:sldMk cId="2837602357" sldId="258"/>
        </pc:sldMkLst>
      </pc:sldChg>
      <pc:sldChg chg="delSp modSp mod ord">
        <pc:chgData name="Joe Pygott" userId="428faf44-3005-40a1-b04e-c57eccdd1407" providerId="ADAL" clId="{4CDABEB9-6C61-40B0-A8B4-8FA46DC992C4}" dt="2023-09-25T16:00:08.344" v="1498" actId="478"/>
        <pc:sldMkLst>
          <pc:docMk/>
          <pc:sldMk cId="873929817" sldId="259"/>
        </pc:sldMkLst>
        <pc:spChg chg="mod">
          <ac:chgData name="Joe Pygott" userId="428faf44-3005-40a1-b04e-c57eccdd1407" providerId="ADAL" clId="{4CDABEB9-6C61-40B0-A8B4-8FA46DC992C4}" dt="2023-09-11T15:47:45.588" v="770" actId="20577"/>
          <ac:spMkLst>
            <pc:docMk/>
            <pc:sldMk cId="873929817" sldId="259"/>
            <ac:spMk id="2" creationId="{C00552B4-C3D9-929D-DC8E-484802DE9441}"/>
          </ac:spMkLst>
        </pc:spChg>
        <pc:spChg chg="del mod">
          <ac:chgData name="Joe Pygott" userId="428faf44-3005-40a1-b04e-c57eccdd1407" providerId="ADAL" clId="{4CDABEB9-6C61-40B0-A8B4-8FA46DC992C4}" dt="2023-09-25T16:00:02.032" v="1497" actId="478"/>
          <ac:spMkLst>
            <pc:docMk/>
            <pc:sldMk cId="873929817" sldId="259"/>
            <ac:spMk id="10" creationId="{B3682A29-7215-6BF9-8DE4-5CCD005CF076}"/>
          </ac:spMkLst>
        </pc:spChg>
        <pc:picChg chg="mod">
          <ac:chgData name="Joe Pygott" userId="428faf44-3005-40a1-b04e-c57eccdd1407" providerId="ADAL" clId="{4CDABEB9-6C61-40B0-A8B4-8FA46DC992C4}" dt="2023-09-11T21:17:42.602" v="970" actId="14826"/>
          <ac:picMkLst>
            <pc:docMk/>
            <pc:sldMk cId="873929817" sldId="259"/>
            <ac:picMk id="5" creationId="{56EE7AD8-5A65-108E-C617-2C560A60C4BF}"/>
          </ac:picMkLst>
        </pc:picChg>
        <pc:cxnChg chg="del">
          <ac:chgData name="Joe Pygott" userId="428faf44-3005-40a1-b04e-c57eccdd1407" providerId="ADAL" clId="{4CDABEB9-6C61-40B0-A8B4-8FA46DC992C4}" dt="2023-09-25T16:00:08.344" v="1498" actId="478"/>
          <ac:cxnSpMkLst>
            <pc:docMk/>
            <pc:sldMk cId="873929817" sldId="259"/>
            <ac:cxnSpMk id="12" creationId="{E66B290F-4D71-3AB2-63C1-CC044C11003F}"/>
          </ac:cxnSpMkLst>
        </pc:cxnChg>
      </pc:sldChg>
      <pc:sldChg chg="modSp mod ord">
        <pc:chgData name="Joe Pygott" userId="428faf44-3005-40a1-b04e-c57eccdd1407" providerId="ADAL" clId="{4CDABEB9-6C61-40B0-A8B4-8FA46DC992C4}" dt="2023-09-27T13:46:22.080" v="1505" actId="20577"/>
        <pc:sldMkLst>
          <pc:docMk/>
          <pc:sldMk cId="2544826899" sldId="270"/>
        </pc:sldMkLst>
        <pc:spChg chg="mod">
          <ac:chgData name="Joe Pygott" userId="428faf44-3005-40a1-b04e-c57eccdd1407" providerId="ADAL" clId="{4CDABEB9-6C61-40B0-A8B4-8FA46DC992C4}" dt="2023-09-11T15:40:19.872" v="719" actId="20577"/>
          <ac:spMkLst>
            <pc:docMk/>
            <pc:sldMk cId="2544826899" sldId="270"/>
            <ac:spMk id="2" creationId="{0200FBB7-CB18-A146-8BAD-40D6486715B5}"/>
          </ac:spMkLst>
        </pc:spChg>
        <pc:spChg chg="mod">
          <ac:chgData name="Joe Pygott" userId="428faf44-3005-40a1-b04e-c57eccdd1407" providerId="ADAL" clId="{4CDABEB9-6C61-40B0-A8B4-8FA46DC992C4}" dt="2023-09-27T13:46:22.080" v="1505" actId="20577"/>
          <ac:spMkLst>
            <pc:docMk/>
            <pc:sldMk cId="2544826899" sldId="270"/>
            <ac:spMk id="3" creationId="{0621EAE7-9855-22BA-1F65-638BD7100818}"/>
          </ac:spMkLst>
        </pc:spChg>
      </pc:sldChg>
      <pc:sldChg chg="del">
        <pc:chgData name="Joe Pygott" userId="428faf44-3005-40a1-b04e-c57eccdd1407" providerId="ADAL" clId="{4CDABEB9-6C61-40B0-A8B4-8FA46DC992C4}" dt="2023-09-14T22:04:25.825" v="1433" actId="2696"/>
        <pc:sldMkLst>
          <pc:docMk/>
          <pc:sldMk cId="2814811290" sldId="299"/>
        </pc:sldMkLst>
      </pc:sldChg>
      <pc:sldChg chg="delSp modSp mod ord">
        <pc:chgData name="Joe Pygott" userId="428faf44-3005-40a1-b04e-c57eccdd1407" providerId="ADAL" clId="{4CDABEB9-6C61-40B0-A8B4-8FA46DC992C4}" dt="2023-09-14T18:20:16.118" v="1039" actId="1076"/>
        <pc:sldMkLst>
          <pc:docMk/>
          <pc:sldMk cId="2655021091" sldId="315"/>
        </pc:sldMkLst>
        <pc:spChg chg="mod">
          <ac:chgData name="Joe Pygott" userId="428faf44-3005-40a1-b04e-c57eccdd1407" providerId="ADAL" clId="{4CDABEB9-6C61-40B0-A8B4-8FA46DC992C4}" dt="2023-09-11T16:02:30.277" v="861" actId="1076"/>
          <ac:spMkLst>
            <pc:docMk/>
            <pc:sldMk cId="2655021091" sldId="315"/>
            <ac:spMk id="2" creationId="{0200FBB7-CB18-A146-8BAD-40D6486715B5}"/>
          </ac:spMkLst>
        </pc:spChg>
        <pc:spChg chg="mod">
          <ac:chgData name="Joe Pygott" userId="428faf44-3005-40a1-b04e-c57eccdd1407" providerId="ADAL" clId="{4CDABEB9-6C61-40B0-A8B4-8FA46DC992C4}" dt="2023-09-14T18:19:42.548" v="1038" actId="115"/>
          <ac:spMkLst>
            <pc:docMk/>
            <pc:sldMk cId="2655021091" sldId="315"/>
            <ac:spMk id="3" creationId="{0621EAE7-9855-22BA-1F65-638BD7100818}"/>
          </ac:spMkLst>
        </pc:spChg>
        <pc:spChg chg="del mod">
          <ac:chgData name="Joe Pygott" userId="428faf44-3005-40a1-b04e-c57eccdd1407" providerId="ADAL" clId="{4CDABEB9-6C61-40B0-A8B4-8FA46DC992C4}" dt="2023-09-11T15:58:16.008" v="806" actId="478"/>
          <ac:spMkLst>
            <pc:docMk/>
            <pc:sldMk cId="2655021091" sldId="315"/>
            <ac:spMk id="11" creationId="{6252F31F-64E4-E77E-EEE2-5E813EF2498C}"/>
          </ac:spMkLst>
        </pc:spChg>
        <pc:spChg chg="mod">
          <ac:chgData name="Joe Pygott" userId="428faf44-3005-40a1-b04e-c57eccdd1407" providerId="ADAL" clId="{4CDABEB9-6C61-40B0-A8B4-8FA46DC992C4}" dt="2023-09-14T18:20:16.118" v="1039" actId="1076"/>
          <ac:spMkLst>
            <pc:docMk/>
            <pc:sldMk cId="2655021091" sldId="315"/>
            <ac:spMk id="17" creationId="{1AD9D234-F1C5-0051-F7B9-725ED80D0C17}"/>
          </ac:spMkLst>
        </pc:spChg>
        <pc:picChg chg="mod">
          <ac:chgData name="Joe Pygott" userId="428faf44-3005-40a1-b04e-c57eccdd1407" providerId="ADAL" clId="{4CDABEB9-6C61-40B0-A8B4-8FA46DC992C4}" dt="2023-09-11T16:54:04.570" v="941" actId="108"/>
          <ac:picMkLst>
            <pc:docMk/>
            <pc:sldMk cId="2655021091" sldId="315"/>
            <ac:picMk id="8" creationId="{26C5B091-4D0F-17B8-D10C-0D82BB59EC1E}"/>
          </ac:picMkLst>
        </pc:picChg>
        <pc:picChg chg="mod">
          <ac:chgData name="Joe Pygott" userId="428faf44-3005-40a1-b04e-c57eccdd1407" providerId="ADAL" clId="{4CDABEB9-6C61-40B0-A8B4-8FA46DC992C4}" dt="2023-09-11T16:54:06.993" v="942" actId="108"/>
          <ac:picMkLst>
            <pc:docMk/>
            <pc:sldMk cId="2655021091" sldId="315"/>
            <ac:picMk id="10" creationId="{C5B7A518-026D-3B21-4CCA-2B2291B9F002}"/>
          </ac:picMkLst>
        </pc:picChg>
      </pc:sldChg>
      <pc:sldChg chg="del">
        <pc:chgData name="Joe Pygott" userId="428faf44-3005-40a1-b04e-c57eccdd1407" providerId="ADAL" clId="{4CDABEB9-6C61-40B0-A8B4-8FA46DC992C4}" dt="2023-09-14T22:04:25.825" v="1433" actId="2696"/>
        <pc:sldMkLst>
          <pc:docMk/>
          <pc:sldMk cId="1516547668" sldId="3914"/>
        </pc:sldMkLst>
      </pc:sldChg>
      <pc:sldChg chg="modSp mod ord">
        <pc:chgData name="Joe Pygott" userId="428faf44-3005-40a1-b04e-c57eccdd1407" providerId="ADAL" clId="{4CDABEB9-6C61-40B0-A8B4-8FA46DC992C4}" dt="2023-09-11T17:11:25.905" v="968" actId="14100"/>
        <pc:sldMkLst>
          <pc:docMk/>
          <pc:sldMk cId="2844183873" sldId="3934"/>
        </pc:sldMkLst>
        <pc:picChg chg="mod">
          <ac:chgData name="Joe Pygott" userId="428faf44-3005-40a1-b04e-c57eccdd1407" providerId="ADAL" clId="{4CDABEB9-6C61-40B0-A8B4-8FA46DC992C4}" dt="2023-09-11T17:11:25.905" v="968" actId="14100"/>
          <ac:picMkLst>
            <pc:docMk/>
            <pc:sldMk cId="2844183873" sldId="3934"/>
            <ac:picMk id="13" creationId="{1D5F2E1A-68B8-2B1D-B0B4-AB92CB50D2C5}"/>
          </ac:picMkLst>
        </pc:picChg>
      </pc:sldChg>
      <pc:sldChg chg="addSp delSp modSp mod">
        <pc:chgData name="Joe Pygott" userId="428faf44-3005-40a1-b04e-c57eccdd1407" providerId="ADAL" clId="{4CDABEB9-6C61-40B0-A8B4-8FA46DC992C4}" dt="2023-09-14T19:53:55.708" v="1398" actId="20577"/>
        <pc:sldMkLst>
          <pc:docMk/>
          <pc:sldMk cId="1032519109" sldId="3937"/>
        </pc:sldMkLst>
        <pc:spChg chg="mod">
          <ac:chgData name="Joe Pygott" userId="428faf44-3005-40a1-b04e-c57eccdd1407" providerId="ADAL" clId="{4CDABEB9-6C61-40B0-A8B4-8FA46DC992C4}" dt="2023-09-11T14:33:43.888" v="39" actId="20577"/>
          <ac:spMkLst>
            <pc:docMk/>
            <pc:sldMk cId="1032519109" sldId="3937"/>
            <ac:spMk id="7" creationId="{19685AC9-FD65-D5C6-EFEE-2945ED8F3373}"/>
          </ac:spMkLst>
        </pc:spChg>
        <pc:spChg chg="mod">
          <ac:chgData name="Joe Pygott" userId="428faf44-3005-40a1-b04e-c57eccdd1407" providerId="ADAL" clId="{4CDABEB9-6C61-40B0-A8B4-8FA46DC992C4}" dt="2023-09-14T19:53:55.708" v="1398" actId="20577"/>
          <ac:spMkLst>
            <pc:docMk/>
            <pc:sldMk cId="1032519109" sldId="3937"/>
            <ac:spMk id="8" creationId="{589CA20D-D799-3875-6C14-BCB692C4D721}"/>
          </ac:spMkLst>
        </pc:spChg>
        <pc:picChg chg="add mod">
          <ac:chgData name="Joe Pygott" userId="428faf44-3005-40a1-b04e-c57eccdd1407" providerId="ADAL" clId="{4CDABEB9-6C61-40B0-A8B4-8FA46DC992C4}" dt="2023-09-11T14:41:28.327" v="315" actId="1076"/>
          <ac:picMkLst>
            <pc:docMk/>
            <pc:sldMk cId="1032519109" sldId="3937"/>
            <ac:picMk id="2" creationId="{66D28680-6F55-4FFA-9F67-57B628EBE9D9}"/>
          </ac:picMkLst>
        </pc:picChg>
        <pc:picChg chg="del">
          <ac:chgData name="Joe Pygott" userId="428faf44-3005-40a1-b04e-c57eccdd1407" providerId="ADAL" clId="{4CDABEB9-6C61-40B0-A8B4-8FA46DC992C4}" dt="2023-09-11T12:07:53.844" v="2" actId="478"/>
          <ac:picMkLst>
            <pc:docMk/>
            <pc:sldMk cId="1032519109" sldId="3937"/>
            <ac:picMk id="14" creationId="{F2E732F5-05B4-A452-4A33-FD70FDE3BC2E}"/>
          </ac:picMkLst>
        </pc:picChg>
      </pc:sldChg>
      <pc:sldChg chg="addSp delSp modSp mod ord">
        <pc:chgData name="Joe Pygott" userId="428faf44-3005-40a1-b04e-c57eccdd1407" providerId="ADAL" clId="{4CDABEB9-6C61-40B0-A8B4-8FA46DC992C4}" dt="2023-09-26T19:32:09.605" v="1499" actId="478"/>
        <pc:sldMkLst>
          <pc:docMk/>
          <pc:sldMk cId="4250177500" sldId="3966"/>
        </pc:sldMkLst>
        <pc:spChg chg="del">
          <ac:chgData name="Joe Pygott" userId="428faf44-3005-40a1-b04e-c57eccdd1407" providerId="ADAL" clId="{4CDABEB9-6C61-40B0-A8B4-8FA46DC992C4}" dt="2023-09-11T17:03:25.046" v="952" actId="478"/>
          <ac:spMkLst>
            <pc:docMk/>
            <pc:sldMk cId="4250177500" sldId="3966"/>
            <ac:spMk id="7" creationId="{C22650A0-699F-6AB7-7321-89758CAC9A53}"/>
          </ac:spMkLst>
        </pc:spChg>
        <pc:spChg chg="add del mod">
          <ac:chgData name="Joe Pygott" userId="428faf44-3005-40a1-b04e-c57eccdd1407" providerId="ADAL" clId="{4CDABEB9-6C61-40B0-A8B4-8FA46DC992C4}" dt="2023-09-26T19:32:09.605" v="1499" actId="478"/>
          <ac:spMkLst>
            <pc:docMk/>
            <pc:sldMk cId="4250177500" sldId="3966"/>
            <ac:spMk id="9" creationId="{838960B2-1845-B253-A833-CCCE9523DD40}"/>
          </ac:spMkLst>
        </pc:spChg>
        <pc:spChg chg="add mod">
          <ac:chgData name="Joe Pygott" userId="428faf44-3005-40a1-b04e-c57eccdd1407" providerId="ADAL" clId="{4CDABEB9-6C61-40B0-A8B4-8FA46DC992C4}" dt="2023-09-11T17:04:07.519" v="955" actId="207"/>
          <ac:spMkLst>
            <pc:docMk/>
            <pc:sldMk cId="4250177500" sldId="3966"/>
            <ac:spMk id="10" creationId="{A81F720D-11D9-BF83-1012-8C2307DBE01F}"/>
          </ac:spMkLst>
        </pc:spChg>
      </pc:sldChg>
      <pc:sldChg chg="modSp mod">
        <pc:chgData name="Joe Pygott" userId="428faf44-3005-40a1-b04e-c57eccdd1407" providerId="ADAL" clId="{4CDABEB9-6C61-40B0-A8B4-8FA46DC992C4}" dt="2023-09-22T13:23:03.572" v="1492" actId="20577"/>
        <pc:sldMkLst>
          <pc:docMk/>
          <pc:sldMk cId="4073757428" sldId="3967"/>
        </pc:sldMkLst>
        <pc:spChg chg="mod">
          <ac:chgData name="Joe Pygott" userId="428faf44-3005-40a1-b04e-c57eccdd1407" providerId="ADAL" clId="{4CDABEB9-6C61-40B0-A8B4-8FA46DC992C4}" dt="2023-09-22T13:23:03.572" v="1492" actId="20577"/>
          <ac:spMkLst>
            <pc:docMk/>
            <pc:sldMk cId="4073757428" sldId="3967"/>
            <ac:spMk id="3" creationId="{80E0C706-4395-2C8A-1A5B-8A1B4E2ACADD}"/>
          </ac:spMkLst>
        </pc:spChg>
      </pc:sldChg>
      <pc:sldChg chg="delSp modSp mod ord">
        <pc:chgData name="Joe Pygott" userId="428faf44-3005-40a1-b04e-c57eccdd1407" providerId="ADAL" clId="{4CDABEB9-6C61-40B0-A8B4-8FA46DC992C4}" dt="2023-09-14T18:10:17.529" v="994" actId="478"/>
        <pc:sldMkLst>
          <pc:docMk/>
          <pc:sldMk cId="119309199" sldId="3969"/>
        </pc:sldMkLst>
        <pc:spChg chg="del mod">
          <ac:chgData name="Joe Pygott" userId="428faf44-3005-40a1-b04e-c57eccdd1407" providerId="ADAL" clId="{4CDABEB9-6C61-40B0-A8B4-8FA46DC992C4}" dt="2023-09-14T18:10:17.529" v="994" actId="478"/>
          <ac:spMkLst>
            <pc:docMk/>
            <pc:sldMk cId="119309199" sldId="3969"/>
            <ac:spMk id="11" creationId="{F3485441-F33D-E096-FC98-96D026E44304}"/>
          </ac:spMkLst>
        </pc:spChg>
      </pc:sldChg>
      <pc:sldChg chg="del">
        <pc:chgData name="Joe Pygott" userId="428faf44-3005-40a1-b04e-c57eccdd1407" providerId="ADAL" clId="{4CDABEB9-6C61-40B0-A8B4-8FA46DC992C4}" dt="2023-09-11T16:13:42.627" v="927" actId="47"/>
        <pc:sldMkLst>
          <pc:docMk/>
          <pc:sldMk cId="1842912885" sldId="3974"/>
        </pc:sldMkLst>
      </pc:sldChg>
      <pc:sldChg chg="modSp mod ord">
        <pc:chgData name="Joe Pygott" userId="428faf44-3005-40a1-b04e-c57eccdd1407" providerId="ADAL" clId="{4CDABEB9-6C61-40B0-A8B4-8FA46DC992C4}" dt="2023-09-14T19:31:42.492" v="1214" actId="20577"/>
        <pc:sldMkLst>
          <pc:docMk/>
          <pc:sldMk cId="1259031301" sldId="3982"/>
        </pc:sldMkLst>
        <pc:spChg chg="mod">
          <ac:chgData name="Joe Pygott" userId="428faf44-3005-40a1-b04e-c57eccdd1407" providerId="ADAL" clId="{4CDABEB9-6C61-40B0-A8B4-8FA46DC992C4}" dt="2023-09-14T19:31:42.492" v="1214" actId="20577"/>
          <ac:spMkLst>
            <pc:docMk/>
            <pc:sldMk cId="1259031301" sldId="3982"/>
            <ac:spMk id="3" creationId="{242AFEC8-02C3-5DF7-C008-923BBA8B4E21}"/>
          </ac:spMkLst>
        </pc:spChg>
        <pc:spChg chg="mod">
          <ac:chgData name="Joe Pygott" userId="428faf44-3005-40a1-b04e-c57eccdd1407" providerId="ADAL" clId="{4CDABEB9-6C61-40B0-A8B4-8FA46DC992C4}" dt="2023-09-11T14:32:34.068" v="13" actId="1076"/>
          <ac:spMkLst>
            <pc:docMk/>
            <pc:sldMk cId="1259031301" sldId="3982"/>
            <ac:spMk id="4" creationId="{23EBC799-8CE8-2792-0271-4643605AD16A}"/>
          </ac:spMkLst>
        </pc:spChg>
        <pc:spChg chg="mod">
          <ac:chgData name="Joe Pygott" userId="428faf44-3005-40a1-b04e-c57eccdd1407" providerId="ADAL" clId="{4CDABEB9-6C61-40B0-A8B4-8FA46DC992C4}" dt="2023-09-11T14:32:26.243" v="12" actId="1076"/>
          <ac:spMkLst>
            <pc:docMk/>
            <pc:sldMk cId="1259031301" sldId="3982"/>
            <ac:spMk id="5" creationId="{1DAC2259-6C3D-6E2D-6213-EEC8CA7615AB}"/>
          </ac:spMkLst>
        </pc:spChg>
        <pc:picChg chg="mod">
          <ac:chgData name="Joe Pygott" userId="428faf44-3005-40a1-b04e-c57eccdd1407" providerId="ADAL" clId="{4CDABEB9-6C61-40B0-A8B4-8FA46DC992C4}" dt="2023-09-11T11:48:15.429" v="1"/>
          <ac:picMkLst>
            <pc:docMk/>
            <pc:sldMk cId="1259031301" sldId="3982"/>
            <ac:picMk id="1026" creationId="{0C5C27D5-897E-B320-C8FA-47AFEE01FF01}"/>
          </ac:picMkLst>
        </pc:picChg>
      </pc:sldChg>
      <pc:sldChg chg="addSp delSp modSp del mod ord">
        <pc:chgData name="Joe Pygott" userId="428faf44-3005-40a1-b04e-c57eccdd1407" providerId="ADAL" clId="{4CDABEB9-6C61-40B0-A8B4-8FA46DC992C4}" dt="2023-09-14T22:04:25.825" v="1433" actId="2696"/>
        <pc:sldMkLst>
          <pc:docMk/>
          <pc:sldMk cId="2063475656" sldId="3999"/>
        </pc:sldMkLst>
        <pc:spChg chg="del">
          <ac:chgData name="Joe Pygott" userId="428faf44-3005-40a1-b04e-c57eccdd1407" providerId="ADAL" clId="{4CDABEB9-6C61-40B0-A8B4-8FA46DC992C4}" dt="2023-09-11T17:06:22.548" v="958" actId="478"/>
          <ac:spMkLst>
            <pc:docMk/>
            <pc:sldMk cId="2063475656" sldId="3999"/>
            <ac:spMk id="7" creationId="{26652C57-BC29-B7C1-3E14-B6BEB4DB7CFB}"/>
          </ac:spMkLst>
        </pc:spChg>
        <pc:spChg chg="del">
          <ac:chgData name="Joe Pygott" userId="428faf44-3005-40a1-b04e-c57eccdd1407" providerId="ADAL" clId="{4CDABEB9-6C61-40B0-A8B4-8FA46DC992C4}" dt="2023-09-11T17:06:26.125" v="960" actId="478"/>
          <ac:spMkLst>
            <pc:docMk/>
            <pc:sldMk cId="2063475656" sldId="3999"/>
            <ac:spMk id="8" creationId="{DF4EA140-C835-9DA4-9782-FAAAE68B0F64}"/>
          </ac:spMkLst>
        </pc:spChg>
        <pc:spChg chg="add del mod">
          <ac:chgData name="Joe Pygott" userId="428faf44-3005-40a1-b04e-c57eccdd1407" providerId="ADAL" clId="{4CDABEB9-6C61-40B0-A8B4-8FA46DC992C4}" dt="2023-09-11T17:06:24.838" v="959" actId="478"/>
          <ac:spMkLst>
            <pc:docMk/>
            <pc:sldMk cId="2063475656" sldId="3999"/>
            <ac:spMk id="12" creationId="{3FB2E15A-DB1D-774D-DDDC-C673239216CE}"/>
          </ac:spMkLst>
        </pc:spChg>
      </pc:sldChg>
      <pc:sldChg chg="del ord">
        <pc:chgData name="Joe Pygott" userId="428faf44-3005-40a1-b04e-c57eccdd1407" providerId="ADAL" clId="{4CDABEB9-6C61-40B0-A8B4-8FA46DC992C4}" dt="2023-09-14T22:04:25.825" v="1433" actId="2696"/>
        <pc:sldMkLst>
          <pc:docMk/>
          <pc:sldMk cId="626837353" sldId="4000"/>
        </pc:sldMkLst>
      </pc:sldChg>
      <pc:sldChg chg="delSp modSp mod ord">
        <pc:chgData name="Joe Pygott" userId="428faf44-3005-40a1-b04e-c57eccdd1407" providerId="ADAL" clId="{4CDABEB9-6C61-40B0-A8B4-8FA46DC992C4}" dt="2023-09-14T19:08:17.152" v="1067" actId="20577"/>
        <pc:sldMkLst>
          <pc:docMk/>
          <pc:sldMk cId="645535029" sldId="4010"/>
        </pc:sldMkLst>
        <pc:spChg chg="mod">
          <ac:chgData name="Joe Pygott" userId="428faf44-3005-40a1-b04e-c57eccdd1407" providerId="ADAL" clId="{4CDABEB9-6C61-40B0-A8B4-8FA46DC992C4}" dt="2023-09-14T19:08:17.152" v="1067" actId="20577"/>
          <ac:spMkLst>
            <pc:docMk/>
            <pc:sldMk cId="645535029" sldId="4010"/>
            <ac:spMk id="11" creationId="{A5E6ED6A-F8D5-EA29-6DD4-234CA8F964ED}"/>
          </ac:spMkLst>
        </pc:spChg>
        <pc:spChg chg="del">
          <ac:chgData name="Joe Pygott" userId="428faf44-3005-40a1-b04e-c57eccdd1407" providerId="ADAL" clId="{4CDABEB9-6C61-40B0-A8B4-8FA46DC992C4}" dt="2023-09-11T15:51:39.841" v="784" actId="478"/>
          <ac:spMkLst>
            <pc:docMk/>
            <pc:sldMk cId="645535029" sldId="4010"/>
            <ac:spMk id="15" creationId="{F4AF598B-BB91-FF63-A452-A60071914CED}"/>
          </ac:spMkLst>
        </pc:spChg>
        <pc:spChg chg="mod">
          <ac:chgData name="Joe Pygott" userId="428faf44-3005-40a1-b04e-c57eccdd1407" providerId="ADAL" clId="{4CDABEB9-6C61-40B0-A8B4-8FA46DC992C4}" dt="2023-09-11T16:12:30.340" v="924" actId="1076"/>
          <ac:spMkLst>
            <pc:docMk/>
            <pc:sldMk cId="645535029" sldId="4010"/>
            <ac:spMk id="16" creationId="{A6C12F06-5B8D-9F90-0F1B-F21FD02CEC8E}"/>
          </ac:spMkLst>
        </pc:spChg>
        <pc:picChg chg="mod">
          <ac:chgData name="Joe Pygott" userId="428faf44-3005-40a1-b04e-c57eccdd1407" providerId="ADAL" clId="{4CDABEB9-6C61-40B0-A8B4-8FA46DC992C4}" dt="2023-09-11T16:12:30.340" v="924" actId="1076"/>
          <ac:picMkLst>
            <pc:docMk/>
            <pc:sldMk cId="645535029" sldId="4010"/>
            <ac:picMk id="6" creationId="{72E8F3B3-76B1-91F9-3AF3-C6B5D2B39CAD}"/>
          </ac:picMkLst>
        </pc:picChg>
        <pc:picChg chg="del">
          <ac:chgData name="Joe Pygott" userId="428faf44-3005-40a1-b04e-c57eccdd1407" providerId="ADAL" clId="{4CDABEB9-6C61-40B0-A8B4-8FA46DC992C4}" dt="2023-09-11T15:51:04.903" v="776" actId="478"/>
          <ac:picMkLst>
            <pc:docMk/>
            <pc:sldMk cId="645535029" sldId="4010"/>
            <ac:picMk id="8" creationId="{851D7D4C-2C37-7109-41D9-969C837C8438}"/>
          </ac:picMkLst>
        </pc:picChg>
        <pc:picChg chg="del">
          <ac:chgData name="Joe Pygott" userId="428faf44-3005-40a1-b04e-c57eccdd1407" providerId="ADAL" clId="{4CDABEB9-6C61-40B0-A8B4-8FA46DC992C4}" dt="2023-09-11T15:51:05.422" v="777" actId="478"/>
          <ac:picMkLst>
            <pc:docMk/>
            <pc:sldMk cId="645535029" sldId="4010"/>
            <ac:picMk id="10" creationId="{E0B73635-D833-FE4D-033A-DA5218D07863}"/>
          </ac:picMkLst>
        </pc:picChg>
        <pc:picChg chg="del">
          <ac:chgData name="Joe Pygott" userId="428faf44-3005-40a1-b04e-c57eccdd1407" providerId="ADAL" clId="{4CDABEB9-6C61-40B0-A8B4-8FA46DC992C4}" dt="2023-09-11T15:51:40.958" v="785" actId="478"/>
          <ac:picMkLst>
            <pc:docMk/>
            <pc:sldMk cId="645535029" sldId="4010"/>
            <ac:picMk id="12" creationId="{086A9058-0592-5E9C-B3ED-D49E5BD5A651}"/>
          </ac:picMkLst>
        </pc:picChg>
      </pc:sldChg>
      <pc:sldChg chg="addSp delSp modSp new mod ord">
        <pc:chgData name="Joe Pygott" userId="428faf44-3005-40a1-b04e-c57eccdd1407" providerId="ADAL" clId="{4CDABEB9-6C61-40B0-A8B4-8FA46DC992C4}" dt="2023-09-14T18:11:09.004" v="998" actId="1076"/>
        <pc:sldMkLst>
          <pc:docMk/>
          <pc:sldMk cId="642525516" sldId="4011"/>
        </pc:sldMkLst>
        <pc:spChg chg="mod">
          <ac:chgData name="Joe Pygott" userId="428faf44-3005-40a1-b04e-c57eccdd1407" providerId="ADAL" clId="{4CDABEB9-6C61-40B0-A8B4-8FA46DC992C4}" dt="2023-09-12T13:22:47.235" v="984" actId="20577"/>
          <ac:spMkLst>
            <pc:docMk/>
            <pc:sldMk cId="642525516" sldId="4011"/>
            <ac:spMk id="2" creationId="{69816728-458B-777A-674A-1008774D3004}"/>
          </ac:spMkLst>
        </pc:spChg>
        <pc:spChg chg="del">
          <ac:chgData name="Joe Pygott" userId="428faf44-3005-40a1-b04e-c57eccdd1407" providerId="ADAL" clId="{4CDABEB9-6C61-40B0-A8B4-8FA46DC992C4}" dt="2023-09-12T13:22:29.157" v="971" actId="22"/>
          <ac:spMkLst>
            <pc:docMk/>
            <pc:sldMk cId="642525516" sldId="4011"/>
            <ac:spMk id="3" creationId="{A6E1A235-133B-DBA6-7ACE-7C285AB987B4}"/>
          </ac:spMkLst>
        </pc:spChg>
        <pc:picChg chg="add mod ord">
          <ac:chgData name="Joe Pygott" userId="428faf44-3005-40a1-b04e-c57eccdd1407" providerId="ADAL" clId="{4CDABEB9-6C61-40B0-A8B4-8FA46DC992C4}" dt="2023-09-14T18:11:09.004" v="998" actId="1076"/>
          <ac:picMkLst>
            <pc:docMk/>
            <pc:sldMk cId="642525516" sldId="4011"/>
            <ac:picMk id="8" creationId="{F4885FF1-C9B6-8FFE-CC2D-04A8FACDC7B6}"/>
          </ac:picMkLst>
        </pc:picChg>
      </pc:sldChg>
      <pc:sldChg chg="addSp delSp modSp new mod ord">
        <pc:chgData name="Joe Pygott" userId="428faf44-3005-40a1-b04e-c57eccdd1407" providerId="ADAL" clId="{4CDABEB9-6C61-40B0-A8B4-8FA46DC992C4}" dt="2023-09-21T18:34:30.782" v="1462" actId="108"/>
        <pc:sldMkLst>
          <pc:docMk/>
          <pc:sldMk cId="4161227841" sldId="4012"/>
        </pc:sldMkLst>
        <pc:spChg chg="mod">
          <ac:chgData name="Joe Pygott" userId="428faf44-3005-40a1-b04e-c57eccdd1407" providerId="ADAL" clId="{4CDABEB9-6C61-40B0-A8B4-8FA46DC992C4}" dt="2023-09-14T22:03:46.325" v="1430" actId="20577"/>
          <ac:spMkLst>
            <pc:docMk/>
            <pc:sldMk cId="4161227841" sldId="4012"/>
            <ac:spMk id="2" creationId="{CE42A6E7-5617-13C7-D9DF-A2732553983C}"/>
          </ac:spMkLst>
        </pc:spChg>
        <pc:spChg chg="del">
          <ac:chgData name="Joe Pygott" userId="428faf44-3005-40a1-b04e-c57eccdd1407" providerId="ADAL" clId="{4CDABEB9-6C61-40B0-A8B4-8FA46DC992C4}" dt="2023-09-21T18:32:48.162" v="1435" actId="22"/>
          <ac:spMkLst>
            <pc:docMk/>
            <pc:sldMk cId="4161227841" sldId="4012"/>
            <ac:spMk id="3" creationId="{B13B0CEA-E5CE-933B-EECF-96343578BDA0}"/>
          </ac:spMkLst>
        </pc:spChg>
        <pc:picChg chg="add mod ord">
          <ac:chgData name="Joe Pygott" userId="428faf44-3005-40a1-b04e-c57eccdd1407" providerId="ADAL" clId="{4CDABEB9-6C61-40B0-A8B4-8FA46DC992C4}" dt="2023-09-21T18:34:27.805" v="1461" actId="108"/>
          <ac:picMkLst>
            <pc:docMk/>
            <pc:sldMk cId="4161227841" sldId="4012"/>
            <ac:picMk id="8" creationId="{EB4FBFAC-7CE2-5631-CBB7-704D69B40FAC}"/>
          </ac:picMkLst>
        </pc:picChg>
        <pc:picChg chg="add mod">
          <ac:chgData name="Joe Pygott" userId="428faf44-3005-40a1-b04e-c57eccdd1407" providerId="ADAL" clId="{4CDABEB9-6C61-40B0-A8B4-8FA46DC992C4}" dt="2023-09-21T18:34:30.782" v="1462" actId="108"/>
          <ac:picMkLst>
            <pc:docMk/>
            <pc:sldMk cId="4161227841" sldId="4012"/>
            <ac:picMk id="10" creationId="{6DF4B09C-2603-A321-32BB-4EEA1BC13F82}"/>
          </ac:picMkLst>
        </pc:picChg>
      </pc:sldChg>
    </pc:docChg>
  </pc:docChgLst>
  <pc:docChgLst>
    <pc:chgData name="Patrick L. Weber" userId="S::pweber@services.fnal.gov::bd714872-587f-4e63-b6f7-70a4aa603fb6" providerId="AD" clId="Web-{0AADA856-77DA-D148-F61C-0E133E14CD38}"/>
    <pc:docChg chg="mod modSld">
      <pc:chgData name="Patrick L. Weber" userId="S::pweber@services.fnal.gov::bd714872-587f-4e63-b6f7-70a4aa603fb6" providerId="AD" clId="Web-{0AADA856-77DA-D148-F61C-0E133E14CD38}" dt="2024-01-25T20:33:50.873" v="32" actId="20577"/>
      <pc:docMkLst>
        <pc:docMk/>
      </pc:docMkLst>
      <pc:sldChg chg="modCm">
        <pc:chgData name="Patrick L. Weber" userId="S::pweber@services.fnal.gov::bd714872-587f-4e63-b6f7-70a4aa603fb6" providerId="AD" clId="Web-{0AADA856-77DA-D148-F61C-0E133E14CD38}" dt="2024-01-25T20:32:16.777" v="2"/>
        <pc:sldMkLst>
          <pc:docMk/>
          <pc:sldMk cId="2544826899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atrick L. Weber" userId="S::pweber@services.fnal.gov::bd714872-587f-4e63-b6f7-70a4aa603fb6" providerId="AD" clId="Web-{0AADA856-77DA-D148-F61C-0E133E14CD38}" dt="2024-01-25T20:32:16.777" v="2"/>
              <pc2:cmMkLst xmlns:pc2="http://schemas.microsoft.com/office/powerpoint/2019/9/main/command">
                <pc:docMk/>
                <pc:sldMk cId="2544826899" sldId="270"/>
                <pc2:cmMk id="{2FBB8D35-2490-42C7-8F90-99D1222FFAF8}"/>
              </pc2:cmMkLst>
              <pc226:cmRplyChg chg="add">
                <pc226:chgData name="Patrick L. Weber" userId="S::pweber@services.fnal.gov::bd714872-587f-4e63-b6f7-70a4aa603fb6" providerId="AD" clId="Web-{0AADA856-77DA-D148-F61C-0E133E14CD38}" dt="2024-01-25T20:32:16.777" v="2"/>
                <pc2:cmRplyMkLst xmlns:pc2="http://schemas.microsoft.com/office/powerpoint/2019/9/main/command">
                  <pc:docMk/>
                  <pc:sldMk cId="2544826899" sldId="270"/>
                  <pc2:cmMk id="{2FBB8D35-2490-42C7-8F90-99D1222FFAF8}"/>
                  <pc2:cmRplyMk id="{916A7C56-8D53-4438-A903-9D5E4D4D5E40}"/>
                </pc2:cmRplyMkLst>
              </pc226:cmRplyChg>
            </pc226:cmChg>
          </p:ext>
        </pc:extLst>
      </pc:sldChg>
      <pc:sldChg chg="modSp addCm">
        <pc:chgData name="Patrick L. Weber" userId="S::pweber@services.fnal.gov::bd714872-587f-4e63-b6f7-70a4aa603fb6" providerId="AD" clId="Web-{0AADA856-77DA-D148-F61C-0E133E14CD38}" dt="2024-01-25T20:33:50.873" v="32" actId="20577"/>
        <pc:sldMkLst>
          <pc:docMk/>
          <pc:sldMk cId="4073757428" sldId="3967"/>
        </pc:sldMkLst>
        <pc:spChg chg="mod">
          <ac:chgData name="Patrick L. Weber" userId="S::pweber@services.fnal.gov::bd714872-587f-4e63-b6f7-70a4aa603fb6" providerId="AD" clId="Web-{0AADA856-77DA-D148-F61C-0E133E14CD38}" dt="2024-01-25T20:33:50.873" v="32" actId="20577"/>
          <ac:spMkLst>
            <pc:docMk/>
            <pc:sldMk cId="4073757428" sldId="3967"/>
            <ac:spMk id="3" creationId="{80E0C706-4395-2C8A-1A5B-8A1B4E2ACAD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atrick L. Weber" userId="S::pweber@services.fnal.gov::bd714872-587f-4e63-b6f7-70a4aa603fb6" providerId="AD" clId="Web-{0AADA856-77DA-D148-F61C-0E133E14CD38}" dt="2024-01-25T20:33:50.154" v="31"/>
              <pc2:cmMkLst xmlns:pc2="http://schemas.microsoft.com/office/powerpoint/2019/9/main/command">
                <pc:docMk/>
                <pc:sldMk cId="4073757428" sldId="3967"/>
                <pc2:cmMk id="{6CAD65C6-5D3A-47A4-A9B7-8D2B1F3EF527}"/>
              </pc2:cmMkLst>
            </pc226:cmChg>
          </p:ext>
        </pc:extLst>
      </pc:sldChg>
      <pc:sldChg chg="modSp">
        <pc:chgData name="Patrick L. Weber" userId="S::pweber@services.fnal.gov::bd714872-587f-4e63-b6f7-70a4aa603fb6" providerId="AD" clId="Web-{0AADA856-77DA-D148-F61C-0E133E14CD38}" dt="2024-01-25T20:07:01.752" v="0" actId="20577"/>
        <pc:sldMkLst>
          <pc:docMk/>
          <pc:sldMk cId="1208196081" sldId="4019"/>
        </pc:sldMkLst>
        <pc:spChg chg="mod">
          <ac:chgData name="Patrick L. Weber" userId="S::pweber@services.fnal.gov::bd714872-587f-4e63-b6f7-70a4aa603fb6" providerId="AD" clId="Web-{0AADA856-77DA-D148-F61C-0E133E14CD38}" dt="2024-01-25T20:07:01.752" v="0" actId="20577"/>
          <ac:spMkLst>
            <pc:docMk/>
            <pc:sldMk cId="1208196081" sldId="4019"/>
            <ac:spMk id="3" creationId="{A19F6C57-33F7-2CE8-D4CD-C38AD2A46884}"/>
          </ac:spMkLst>
        </pc:spChg>
      </pc:sldChg>
    </pc:docChg>
  </pc:docChgLst>
  <pc:docChgLst>
    <pc:chgData name="Joe Pygott" userId="428faf44-3005-40a1-b04e-c57eccdd1407" providerId="ADAL" clId="{AB85E1B9-9806-476C-921A-F052D45A7276}"/>
    <pc:docChg chg="undo custSel addSld delSld modSld sldOrd">
      <pc:chgData name="Joe Pygott" userId="428faf44-3005-40a1-b04e-c57eccdd1407" providerId="ADAL" clId="{AB85E1B9-9806-476C-921A-F052D45A7276}" dt="2024-01-29T22:44:31.789" v="1753" actId="2696"/>
      <pc:docMkLst>
        <pc:docMk/>
      </pc:docMkLst>
      <pc:sldChg chg="modSp mod">
        <pc:chgData name="Joe Pygott" userId="428faf44-3005-40a1-b04e-c57eccdd1407" providerId="ADAL" clId="{AB85E1B9-9806-476C-921A-F052D45A7276}" dt="2024-01-22T19:06:19.193" v="327" actId="20577"/>
        <pc:sldMkLst>
          <pc:docMk/>
          <pc:sldMk cId="971663309" sldId="257"/>
        </pc:sldMkLst>
        <pc:spChg chg="mod">
          <ac:chgData name="Joe Pygott" userId="428faf44-3005-40a1-b04e-c57eccdd1407" providerId="ADAL" clId="{AB85E1B9-9806-476C-921A-F052D45A7276}" dt="2024-01-22T19:06:19.193" v="327" actId="20577"/>
          <ac:spMkLst>
            <pc:docMk/>
            <pc:sldMk cId="971663309" sldId="257"/>
            <ac:spMk id="2" creationId="{280CF42B-819F-4447-9AF2-409343A60999}"/>
          </ac:spMkLst>
        </pc:spChg>
        <pc:spChg chg="mod">
          <ac:chgData name="Joe Pygott" userId="428faf44-3005-40a1-b04e-c57eccdd1407" providerId="ADAL" clId="{AB85E1B9-9806-476C-921A-F052D45A7276}" dt="2024-01-17T17:20:16.994" v="10" actId="20577"/>
          <ac:spMkLst>
            <pc:docMk/>
            <pc:sldMk cId="971663309" sldId="257"/>
            <ac:spMk id="3" creationId="{1BA5C7E3-2C28-466B-930E-93050AB7CE0C}"/>
          </ac:spMkLst>
        </pc:spChg>
      </pc:sldChg>
      <pc:sldChg chg="addSp delSp modSp mod">
        <pc:chgData name="Joe Pygott" userId="428faf44-3005-40a1-b04e-c57eccdd1407" providerId="ADAL" clId="{AB85E1B9-9806-476C-921A-F052D45A7276}" dt="2024-01-23T21:04:02.517" v="676" actId="207"/>
        <pc:sldMkLst>
          <pc:docMk/>
          <pc:sldMk cId="873929817" sldId="259"/>
        </pc:sldMkLst>
        <pc:spChg chg="mod">
          <ac:chgData name="Joe Pygott" userId="428faf44-3005-40a1-b04e-c57eccdd1407" providerId="ADAL" clId="{AB85E1B9-9806-476C-921A-F052D45A7276}" dt="2024-01-23T21:04:02.517" v="676" actId="207"/>
          <ac:spMkLst>
            <pc:docMk/>
            <pc:sldMk cId="873929817" sldId="259"/>
            <ac:spMk id="2" creationId="{C00552B4-C3D9-929D-DC8E-484802DE9441}"/>
          </ac:spMkLst>
        </pc:spChg>
        <pc:picChg chg="add mod ord">
          <ac:chgData name="Joe Pygott" userId="428faf44-3005-40a1-b04e-c57eccdd1407" providerId="ADAL" clId="{AB85E1B9-9806-476C-921A-F052D45A7276}" dt="2024-01-17T17:24:40.094" v="17" actId="167"/>
          <ac:picMkLst>
            <pc:docMk/>
            <pc:sldMk cId="873929817" sldId="259"/>
            <ac:picMk id="4" creationId="{481B3BE6-5E31-0AC4-567A-93FE64387D69}"/>
          </ac:picMkLst>
        </pc:picChg>
        <pc:picChg chg="del">
          <ac:chgData name="Joe Pygott" userId="428faf44-3005-40a1-b04e-c57eccdd1407" providerId="ADAL" clId="{AB85E1B9-9806-476C-921A-F052D45A7276}" dt="2024-01-17T17:24:20.772" v="11" actId="478"/>
          <ac:picMkLst>
            <pc:docMk/>
            <pc:sldMk cId="873929817" sldId="259"/>
            <ac:picMk id="5" creationId="{56EE7AD8-5A65-108E-C617-2C560A60C4BF}"/>
          </ac:picMkLst>
        </pc:picChg>
      </pc:sldChg>
      <pc:sldChg chg="addSp delSp modSp mod addCm delCm">
        <pc:chgData name="Joe Pygott" userId="428faf44-3005-40a1-b04e-c57eccdd1407" providerId="ADAL" clId="{AB85E1B9-9806-476C-921A-F052D45A7276}" dt="2024-01-25T21:46:24.283" v="1743"/>
        <pc:sldMkLst>
          <pc:docMk/>
          <pc:sldMk cId="2544826899" sldId="270"/>
        </pc:sldMkLst>
        <pc:spChg chg="mod">
          <ac:chgData name="Joe Pygott" userId="428faf44-3005-40a1-b04e-c57eccdd1407" providerId="ADAL" clId="{AB85E1B9-9806-476C-921A-F052D45A7276}" dt="2024-01-25T21:39:59.812" v="1742" actId="6549"/>
          <ac:spMkLst>
            <pc:docMk/>
            <pc:sldMk cId="2544826899" sldId="270"/>
            <ac:spMk id="2" creationId="{0200FBB7-CB18-A146-8BAD-40D6486715B5}"/>
          </ac:spMkLst>
        </pc:spChg>
        <pc:spChg chg="mod">
          <ac:chgData name="Joe Pygott" userId="428faf44-3005-40a1-b04e-c57eccdd1407" providerId="ADAL" clId="{AB85E1B9-9806-476C-921A-F052D45A7276}" dt="2024-01-25T21:39:43.193" v="1741" actId="404"/>
          <ac:spMkLst>
            <pc:docMk/>
            <pc:sldMk cId="2544826899" sldId="270"/>
            <ac:spMk id="3" creationId="{0621EAE7-9855-22BA-1F65-638BD7100818}"/>
          </ac:spMkLst>
        </pc:spChg>
        <pc:spChg chg="add mod">
          <ac:chgData name="Joe Pygott" userId="428faf44-3005-40a1-b04e-c57eccdd1407" providerId="ADAL" clId="{AB85E1B9-9806-476C-921A-F052D45A7276}" dt="2024-01-25T21:39:27.322" v="1739" actId="1076"/>
          <ac:spMkLst>
            <pc:docMk/>
            <pc:sldMk cId="2544826899" sldId="270"/>
            <ac:spMk id="8" creationId="{AA9A4D8B-F061-0F4D-E9D4-A386E157234F}"/>
          </ac:spMkLst>
        </pc:spChg>
        <pc:spChg chg="add del mod">
          <ac:chgData name="Joe Pygott" userId="428faf44-3005-40a1-b04e-c57eccdd1407" providerId="ADAL" clId="{AB85E1B9-9806-476C-921A-F052D45A7276}" dt="2024-01-25T12:26:42.615" v="1177" actId="478"/>
          <ac:spMkLst>
            <pc:docMk/>
            <pc:sldMk cId="2544826899" sldId="270"/>
            <ac:spMk id="9" creationId="{C4B8F709-71CD-A6D9-2B44-FDD952BFC996}"/>
          </ac:spMkLst>
        </pc:spChg>
        <pc:picChg chg="add mod">
          <ac:chgData name="Joe Pygott" userId="428faf44-3005-40a1-b04e-c57eccdd1407" providerId="ADAL" clId="{AB85E1B9-9806-476C-921A-F052D45A7276}" dt="2024-01-25T21:39:22.639" v="1738" actId="1076"/>
          <ac:picMkLst>
            <pc:docMk/>
            <pc:sldMk cId="2544826899" sldId="270"/>
            <ac:picMk id="7" creationId="{7C39F8F3-D966-039A-1319-4F1B13B8806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e Pygott" userId="428faf44-3005-40a1-b04e-c57eccdd1407" providerId="ADAL" clId="{AB85E1B9-9806-476C-921A-F052D45A7276}" dt="2024-01-25T21:46:24.283" v="1743"/>
              <pc2:cmMkLst xmlns:pc2="http://schemas.microsoft.com/office/powerpoint/2019/9/main/command">
                <pc:docMk/>
                <pc:sldMk cId="2544826899" sldId="270"/>
                <pc2:cmMk id="{2FBB8D35-2490-42C7-8F90-99D1222FFAF8}"/>
              </pc2:cmMkLst>
            </pc226:cmChg>
          </p:ext>
        </pc:extLst>
      </pc:sldChg>
      <pc:sldChg chg="modSp mod">
        <pc:chgData name="Joe Pygott" userId="428faf44-3005-40a1-b04e-c57eccdd1407" providerId="ADAL" clId="{AB85E1B9-9806-476C-921A-F052D45A7276}" dt="2024-01-25T21:36:44.865" v="1664" actId="1076"/>
        <pc:sldMkLst>
          <pc:docMk/>
          <pc:sldMk cId="2655021091" sldId="315"/>
        </pc:sldMkLst>
        <pc:spChg chg="mod">
          <ac:chgData name="Joe Pygott" userId="428faf44-3005-40a1-b04e-c57eccdd1407" providerId="ADAL" clId="{AB85E1B9-9806-476C-921A-F052D45A7276}" dt="2024-01-25T21:36:19.161" v="1653" actId="6549"/>
          <ac:spMkLst>
            <pc:docMk/>
            <pc:sldMk cId="2655021091" sldId="315"/>
            <ac:spMk id="2" creationId="{0200FBB7-CB18-A146-8BAD-40D6486715B5}"/>
          </ac:spMkLst>
        </pc:spChg>
        <pc:spChg chg="mod">
          <ac:chgData name="Joe Pygott" userId="428faf44-3005-40a1-b04e-c57eccdd1407" providerId="ADAL" clId="{AB85E1B9-9806-476C-921A-F052D45A7276}" dt="2024-01-25T21:36:32.150" v="1663" actId="20577"/>
          <ac:spMkLst>
            <pc:docMk/>
            <pc:sldMk cId="2655021091" sldId="315"/>
            <ac:spMk id="3" creationId="{0621EAE7-9855-22BA-1F65-638BD7100818}"/>
          </ac:spMkLst>
        </pc:spChg>
        <pc:spChg chg="mod">
          <ac:chgData name="Joe Pygott" userId="428faf44-3005-40a1-b04e-c57eccdd1407" providerId="ADAL" clId="{AB85E1B9-9806-476C-921A-F052D45A7276}" dt="2024-01-25T21:36:44.865" v="1664" actId="1076"/>
          <ac:spMkLst>
            <pc:docMk/>
            <pc:sldMk cId="2655021091" sldId="315"/>
            <ac:spMk id="17" creationId="{1AD9D234-F1C5-0051-F7B9-725ED80D0C17}"/>
          </ac:spMkLst>
        </pc:spChg>
      </pc:sldChg>
      <pc:sldChg chg="modSp mod ord">
        <pc:chgData name="Joe Pygott" userId="428faf44-3005-40a1-b04e-c57eccdd1407" providerId="ADAL" clId="{AB85E1B9-9806-476C-921A-F052D45A7276}" dt="2024-01-25T12:18:44.862" v="1099" actId="20577"/>
        <pc:sldMkLst>
          <pc:docMk/>
          <pc:sldMk cId="2844183873" sldId="3934"/>
        </pc:sldMkLst>
        <pc:spChg chg="mod">
          <ac:chgData name="Joe Pygott" userId="428faf44-3005-40a1-b04e-c57eccdd1407" providerId="ADAL" clId="{AB85E1B9-9806-476C-921A-F052D45A7276}" dt="2024-01-25T12:16:45.446" v="928" actId="14100"/>
          <ac:spMkLst>
            <pc:docMk/>
            <pc:sldMk cId="2844183873" sldId="3934"/>
            <ac:spMk id="7" creationId="{5D65A281-C3FB-4B63-9EAA-50A56870B88F}"/>
          </ac:spMkLst>
        </pc:spChg>
        <pc:spChg chg="mod">
          <ac:chgData name="Joe Pygott" userId="428faf44-3005-40a1-b04e-c57eccdd1407" providerId="ADAL" clId="{AB85E1B9-9806-476C-921A-F052D45A7276}" dt="2024-01-25T12:17:00.702" v="931" actId="1076"/>
          <ac:spMkLst>
            <pc:docMk/>
            <pc:sldMk cId="2844183873" sldId="3934"/>
            <ac:spMk id="8" creationId="{E578F8CA-D658-4B6C-9127-274FB914E23F}"/>
          </ac:spMkLst>
        </pc:spChg>
        <pc:spChg chg="mod">
          <ac:chgData name="Joe Pygott" userId="428faf44-3005-40a1-b04e-c57eccdd1407" providerId="ADAL" clId="{AB85E1B9-9806-476C-921A-F052D45A7276}" dt="2024-01-25T12:17:17.948" v="983" actId="1035"/>
          <ac:spMkLst>
            <pc:docMk/>
            <pc:sldMk cId="2844183873" sldId="3934"/>
            <ac:spMk id="9" creationId="{3EB19A02-1A89-E4F4-B7AA-1F2726C7E45E}"/>
          </ac:spMkLst>
        </pc:spChg>
        <pc:spChg chg="mod">
          <ac:chgData name="Joe Pygott" userId="428faf44-3005-40a1-b04e-c57eccdd1407" providerId="ADAL" clId="{AB85E1B9-9806-476C-921A-F052D45A7276}" dt="2024-01-25T12:17:08.058" v="950" actId="1035"/>
          <ac:spMkLst>
            <pc:docMk/>
            <pc:sldMk cId="2844183873" sldId="3934"/>
            <ac:spMk id="11" creationId="{406BD636-3597-C5D9-743C-B521DA618028}"/>
          </ac:spMkLst>
        </pc:spChg>
        <pc:spChg chg="mod">
          <ac:chgData name="Joe Pygott" userId="428faf44-3005-40a1-b04e-c57eccdd1407" providerId="ADAL" clId="{AB85E1B9-9806-476C-921A-F052D45A7276}" dt="2024-01-25T12:18:44.862" v="1099" actId="20577"/>
          <ac:spMkLst>
            <pc:docMk/>
            <pc:sldMk cId="2844183873" sldId="3934"/>
            <ac:spMk id="12" creationId="{E1BE9116-923E-4288-835C-1F427566153A}"/>
          </ac:spMkLst>
        </pc:spChg>
        <pc:picChg chg="mod">
          <ac:chgData name="Joe Pygott" userId="428faf44-3005-40a1-b04e-c57eccdd1407" providerId="ADAL" clId="{AB85E1B9-9806-476C-921A-F052D45A7276}" dt="2024-01-25T12:16:30.254" v="926" actId="1076"/>
          <ac:picMkLst>
            <pc:docMk/>
            <pc:sldMk cId="2844183873" sldId="3934"/>
            <ac:picMk id="6" creationId="{770B7BB3-FAEA-45E5-8AAA-92F74386984F}"/>
          </ac:picMkLst>
        </pc:picChg>
        <pc:picChg chg="mod">
          <ac:chgData name="Joe Pygott" userId="428faf44-3005-40a1-b04e-c57eccdd1407" providerId="ADAL" clId="{AB85E1B9-9806-476C-921A-F052D45A7276}" dt="2024-01-25T12:17:14.679" v="976" actId="1035"/>
          <ac:picMkLst>
            <pc:docMk/>
            <pc:sldMk cId="2844183873" sldId="3934"/>
            <ac:picMk id="13" creationId="{1D5F2E1A-68B8-2B1D-B0B4-AB92CB50D2C5}"/>
          </ac:picMkLst>
        </pc:picChg>
      </pc:sldChg>
      <pc:sldChg chg="modSp mod ord">
        <pc:chgData name="Joe Pygott" userId="428faf44-3005-40a1-b04e-c57eccdd1407" providerId="ADAL" clId="{AB85E1B9-9806-476C-921A-F052D45A7276}" dt="2024-01-25T12:10:36.478" v="884" actId="27636"/>
        <pc:sldMkLst>
          <pc:docMk/>
          <pc:sldMk cId="1032519109" sldId="3937"/>
        </pc:sldMkLst>
        <pc:spChg chg="mod">
          <ac:chgData name="Joe Pygott" userId="428faf44-3005-40a1-b04e-c57eccdd1407" providerId="ADAL" clId="{AB85E1B9-9806-476C-921A-F052D45A7276}" dt="2024-01-25T12:10:36.478" v="884" actId="27636"/>
          <ac:spMkLst>
            <pc:docMk/>
            <pc:sldMk cId="1032519109" sldId="3937"/>
            <ac:spMk id="8" creationId="{589CA20D-D799-3875-6C14-BCB692C4D721}"/>
          </ac:spMkLst>
        </pc:spChg>
        <pc:picChg chg="mod">
          <ac:chgData name="Joe Pygott" userId="428faf44-3005-40a1-b04e-c57eccdd1407" providerId="ADAL" clId="{AB85E1B9-9806-476C-921A-F052D45A7276}" dt="2024-01-25T11:56:09.727" v="772" actId="1076"/>
          <ac:picMkLst>
            <pc:docMk/>
            <pc:sldMk cId="1032519109" sldId="3937"/>
            <ac:picMk id="2" creationId="{66D28680-6F55-4FFA-9F67-57B628EBE9D9}"/>
          </ac:picMkLst>
        </pc:picChg>
      </pc:sldChg>
      <pc:sldChg chg="addSp modSp mod">
        <pc:chgData name="Joe Pygott" userId="428faf44-3005-40a1-b04e-c57eccdd1407" providerId="ADAL" clId="{AB85E1B9-9806-476C-921A-F052D45A7276}" dt="2024-01-22T16:04:00.517" v="242" actId="14100"/>
        <pc:sldMkLst>
          <pc:docMk/>
          <pc:sldMk cId="1230614414" sldId="3962"/>
        </pc:sldMkLst>
        <pc:spChg chg="add mod">
          <ac:chgData name="Joe Pygott" userId="428faf44-3005-40a1-b04e-c57eccdd1407" providerId="ADAL" clId="{AB85E1B9-9806-476C-921A-F052D45A7276}" dt="2024-01-22T16:03:56.896" v="241" actId="14100"/>
          <ac:spMkLst>
            <pc:docMk/>
            <pc:sldMk cId="1230614414" sldId="3962"/>
            <ac:spMk id="11" creationId="{A3473469-5BE2-7FC0-5975-AA6B0F5C15A0}"/>
          </ac:spMkLst>
        </pc:spChg>
        <pc:cxnChg chg="add mod">
          <ac:chgData name="Joe Pygott" userId="428faf44-3005-40a1-b04e-c57eccdd1407" providerId="ADAL" clId="{AB85E1B9-9806-476C-921A-F052D45A7276}" dt="2024-01-22T16:03:34.117" v="239" actId="14100"/>
          <ac:cxnSpMkLst>
            <pc:docMk/>
            <pc:sldMk cId="1230614414" sldId="3962"/>
            <ac:cxnSpMk id="3" creationId="{14FB9E46-413E-A083-DFF6-C6E24314E8D9}"/>
          </ac:cxnSpMkLst>
        </pc:cxnChg>
        <pc:cxnChg chg="add mod">
          <ac:chgData name="Joe Pygott" userId="428faf44-3005-40a1-b04e-c57eccdd1407" providerId="ADAL" clId="{AB85E1B9-9806-476C-921A-F052D45A7276}" dt="2024-01-22T16:04:00.517" v="242" actId="14100"/>
          <ac:cxnSpMkLst>
            <pc:docMk/>
            <pc:sldMk cId="1230614414" sldId="3962"/>
            <ac:cxnSpMk id="8" creationId="{C8F2FFD7-6A50-12A8-2B76-C4D1999DCD18}"/>
          </ac:cxnSpMkLst>
        </pc:cxnChg>
      </pc:sldChg>
      <pc:sldChg chg="modSp mod">
        <pc:chgData name="Joe Pygott" userId="428faf44-3005-40a1-b04e-c57eccdd1407" providerId="ADAL" clId="{AB85E1B9-9806-476C-921A-F052D45A7276}" dt="2024-01-26T17:54:01.906" v="1752" actId="1076"/>
        <pc:sldMkLst>
          <pc:docMk/>
          <pc:sldMk cId="4250177500" sldId="3966"/>
        </pc:sldMkLst>
        <pc:spChg chg="mod">
          <ac:chgData name="Joe Pygott" userId="428faf44-3005-40a1-b04e-c57eccdd1407" providerId="ADAL" clId="{AB85E1B9-9806-476C-921A-F052D45A7276}" dt="2024-01-26T17:54:01.906" v="1752" actId="1076"/>
          <ac:spMkLst>
            <pc:docMk/>
            <pc:sldMk cId="4250177500" sldId="3966"/>
            <ac:spMk id="10" creationId="{A81F720D-11D9-BF83-1012-8C2307DBE01F}"/>
          </ac:spMkLst>
        </pc:spChg>
      </pc:sldChg>
      <pc:sldChg chg="addSp modSp mod delCm">
        <pc:chgData name="Joe Pygott" userId="428faf44-3005-40a1-b04e-c57eccdd1407" providerId="ADAL" clId="{AB85E1B9-9806-476C-921A-F052D45A7276}" dt="2024-01-26T17:52:03.788" v="1744"/>
        <pc:sldMkLst>
          <pc:docMk/>
          <pc:sldMk cId="4073757428" sldId="3967"/>
        </pc:sldMkLst>
        <pc:spChg chg="mod">
          <ac:chgData name="Joe Pygott" userId="428faf44-3005-40a1-b04e-c57eccdd1407" providerId="ADAL" clId="{AB85E1B9-9806-476C-921A-F052D45A7276}" dt="2024-01-23T21:07:28.390" v="678" actId="1076"/>
          <ac:spMkLst>
            <pc:docMk/>
            <pc:sldMk cId="4073757428" sldId="3967"/>
            <ac:spMk id="3" creationId="{80E0C706-4395-2C8A-1A5B-8A1B4E2ACADD}"/>
          </ac:spMkLst>
        </pc:spChg>
        <pc:spChg chg="add mod">
          <ac:chgData name="Joe Pygott" userId="428faf44-3005-40a1-b04e-c57eccdd1407" providerId="ADAL" clId="{AB85E1B9-9806-476C-921A-F052D45A7276}" dt="2024-01-22T16:04:28.849" v="243"/>
          <ac:spMkLst>
            <pc:docMk/>
            <pc:sldMk cId="4073757428" sldId="3967"/>
            <ac:spMk id="9" creationId="{8425E788-37ED-D583-0CB4-273290992D6D}"/>
          </ac:spMkLst>
        </pc:spChg>
        <pc:cxnChg chg="add mod">
          <ac:chgData name="Joe Pygott" userId="428faf44-3005-40a1-b04e-c57eccdd1407" providerId="ADAL" clId="{AB85E1B9-9806-476C-921A-F052D45A7276}" dt="2024-01-22T16:04:28.849" v="243"/>
          <ac:cxnSpMkLst>
            <pc:docMk/>
            <pc:sldMk cId="4073757428" sldId="3967"/>
            <ac:cxnSpMk id="2" creationId="{E5506D10-4233-DD22-97BE-6C3D3F37DEC2}"/>
          </ac:cxnSpMkLst>
        </pc:cxnChg>
        <pc:cxnChg chg="add mod">
          <ac:chgData name="Joe Pygott" userId="428faf44-3005-40a1-b04e-c57eccdd1407" providerId="ADAL" clId="{AB85E1B9-9806-476C-921A-F052D45A7276}" dt="2024-01-22T16:04:28.849" v="243"/>
          <ac:cxnSpMkLst>
            <pc:docMk/>
            <pc:sldMk cId="4073757428" sldId="3967"/>
            <ac:cxnSpMk id="8" creationId="{66611358-643F-DA47-74CD-2244ACC3463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 Pygott" userId="428faf44-3005-40a1-b04e-c57eccdd1407" providerId="ADAL" clId="{AB85E1B9-9806-476C-921A-F052D45A7276}" dt="2024-01-26T17:52:03.788" v="1744"/>
              <pc2:cmMkLst xmlns:pc2="http://schemas.microsoft.com/office/powerpoint/2019/9/main/command">
                <pc:docMk/>
                <pc:sldMk cId="4073757428" sldId="3967"/>
                <pc2:cmMk id="{6CAD65C6-5D3A-47A4-A9B7-8D2B1F3EF527}"/>
              </pc2:cmMkLst>
            </pc226:cmChg>
          </p:ext>
        </pc:extLst>
      </pc:sldChg>
      <pc:sldChg chg="addSp delSp modSp mod">
        <pc:chgData name="Joe Pygott" userId="428faf44-3005-40a1-b04e-c57eccdd1407" providerId="ADAL" clId="{AB85E1B9-9806-476C-921A-F052D45A7276}" dt="2024-01-25T12:14:28.444" v="888" actId="478"/>
        <pc:sldMkLst>
          <pc:docMk/>
          <pc:sldMk cId="119309199" sldId="3969"/>
        </pc:sldMkLst>
        <pc:spChg chg="add del mod">
          <ac:chgData name="Joe Pygott" userId="428faf44-3005-40a1-b04e-c57eccdd1407" providerId="ADAL" clId="{AB85E1B9-9806-476C-921A-F052D45A7276}" dt="2024-01-25T12:14:28.444" v="888" actId="478"/>
          <ac:spMkLst>
            <pc:docMk/>
            <pc:sldMk cId="119309199" sldId="3969"/>
            <ac:spMk id="11" creationId="{8FF4470E-4D1F-65AC-D153-4A6A82A792DD}"/>
          </ac:spMkLst>
        </pc:spChg>
      </pc:sldChg>
      <pc:sldChg chg="modSp mod">
        <pc:chgData name="Joe Pygott" userId="428faf44-3005-40a1-b04e-c57eccdd1407" providerId="ADAL" clId="{AB85E1B9-9806-476C-921A-F052D45A7276}" dt="2024-01-25T12:37:20.732" v="1391" actId="20577"/>
        <pc:sldMkLst>
          <pc:docMk/>
          <pc:sldMk cId="1259031301" sldId="3982"/>
        </pc:sldMkLst>
        <pc:spChg chg="mod">
          <ac:chgData name="Joe Pygott" userId="428faf44-3005-40a1-b04e-c57eccdd1407" providerId="ADAL" clId="{AB85E1B9-9806-476C-921A-F052D45A7276}" dt="2024-01-25T12:37:20.732" v="1391" actId="20577"/>
          <ac:spMkLst>
            <pc:docMk/>
            <pc:sldMk cId="1259031301" sldId="3982"/>
            <ac:spMk id="3" creationId="{242AFEC8-02C3-5DF7-C008-923BBA8B4E21}"/>
          </ac:spMkLst>
        </pc:spChg>
      </pc:sldChg>
      <pc:sldChg chg="addSp delSp modSp mod">
        <pc:chgData name="Joe Pygott" userId="428faf44-3005-40a1-b04e-c57eccdd1407" providerId="ADAL" clId="{AB85E1B9-9806-476C-921A-F052D45A7276}" dt="2024-01-26T17:53:19.117" v="1750" actId="1076"/>
        <pc:sldMkLst>
          <pc:docMk/>
          <pc:sldMk cId="379582118" sldId="4006"/>
        </pc:sldMkLst>
        <pc:spChg chg="mod">
          <ac:chgData name="Joe Pygott" userId="428faf44-3005-40a1-b04e-c57eccdd1407" providerId="ADAL" clId="{AB85E1B9-9806-476C-921A-F052D45A7276}" dt="2024-01-25T12:33:04.831" v="1258" actId="20577"/>
          <ac:spMkLst>
            <pc:docMk/>
            <pc:sldMk cId="379582118" sldId="4006"/>
            <ac:spMk id="3" creationId="{6C291AD2-6E20-1B96-4777-2EE7C4CED9DC}"/>
          </ac:spMkLst>
        </pc:spChg>
        <pc:picChg chg="add del mod">
          <ac:chgData name="Joe Pygott" userId="428faf44-3005-40a1-b04e-c57eccdd1407" providerId="ADAL" clId="{AB85E1B9-9806-476C-921A-F052D45A7276}" dt="2024-01-26T17:52:58.609" v="1745" actId="478"/>
          <ac:picMkLst>
            <pc:docMk/>
            <pc:sldMk cId="379582118" sldId="4006"/>
            <ac:picMk id="8" creationId="{4157B20C-3BD7-9C05-5355-17BF33D02C98}"/>
          </ac:picMkLst>
        </pc:picChg>
        <pc:picChg chg="add mod">
          <ac:chgData name="Joe Pygott" userId="428faf44-3005-40a1-b04e-c57eccdd1407" providerId="ADAL" clId="{AB85E1B9-9806-476C-921A-F052D45A7276}" dt="2024-01-26T17:53:19.117" v="1750" actId="1076"/>
          <ac:picMkLst>
            <pc:docMk/>
            <pc:sldMk cId="379582118" sldId="4006"/>
            <ac:picMk id="9" creationId="{56BEFC5C-033D-FD34-3996-B1D51A0342DF}"/>
          </ac:picMkLst>
        </pc:picChg>
        <pc:picChg chg="del">
          <ac:chgData name="Joe Pygott" userId="428faf44-3005-40a1-b04e-c57eccdd1407" providerId="ADAL" clId="{AB85E1B9-9806-476C-921A-F052D45A7276}" dt="2024-01-23T21:08:11.985" v="679" actId="478"/>
          <ac:picMkLst>
            <pc:docMk/>
            <pc:sldMk cId="379582118" sldId="4006"/>
            <ac:picMk id="11" creationId="{C9026CFA-C191-1972-52D0-B464DFCEFDC3}"/>
          </ac:picMkLst>
        </pc:picChg>
      </pc:sldChg>
      <pc:sldChg chg="addSp delSp modSp del mod">
        <pc:chgData name="Joe Pygott" userId="428faf44-3005-40a1-b04e-c57eccdd1407" providerId="ADAL" clId="{AB85E1B9-9806-476C-921A-F052D45A7276}" dt="2024-01-25T12:28:35.359" v="1198" actId="47"/>
        <pc:sldMkLst>
          <pc:docMk/>
          <pc:sldMk cId="645535029" sldId="4010"/>
        </pc:sldMkLst>
        <pc:spChg chg="mod">
          <ac:chgData name="Joe Pygott" userId="428faf44-3005-40a1-b04e-c57eccdd1407" providerId="ADAL" clId="{AB85E1B9-9806-476C-921A-F052D45A7276}" dt="2024-01-23T21:11:23.654" v="694" actId="1076"/>
          <ac:spMkLst>
            <pc:docMk/>
            <pc:sldMk cId="645535029" sldId="4010"/>
            <ac:spMk id="11" creationId="{A5E6ED6A-F8D5-EA29-6DD4-234CA8F964ED}"/>
          </ac:spMkLst>
        </pc:spChg>
        <pc:spChg chg="mod ord">
          <ac:chgData name="Joe Pygott" userId="428faf44-3005-40a1-b04e-c57eccdd1407" providerId="ADAL" clId="{AB85E1B9-9806-476C-921A-F052D45A7276}" dt="2024-01-23T21:11:15.406" v="693" actId="1076"/>
          <ac:spMkLst>
            <pc:docMk/>
            <pc:sldMk cId="645535029" sldId="4010"/>
            <ac:spMk id="16" creationId="{A6C12F06-5B8D-9F90-0F1B-F21FD02CEC8E}"/>
          </ac:spMkLst>
        </pc:spChg>
        <pc:picChg chg="del">
          <ac:chgData name="Joe Pygott" userId="428faf44-3005-40a1-b04e-c57eccdd1407" providerId="ADAL" clId="{AB85E1B9-9806-476C-921A-F052D45A7276}" dt="2024-01-23T21:10:39.839" v="685" actId="478"/>
          <ac:picMkLst>
            <pc:docMk/>
            <pc:sldMk cId="645535029" sldId="4010"/>
            <ac:picMk id="6" creationId="{72E8F3B3-76B1-91F9-3AF3-C6B5D2B39CAD}"/>
          </ac:picMkLst>
        </pc:picChg>
        <pc:picChg chg="add mod">
          <ac:chgData name="Joe Pygott" userId="428faf44-3005-40a1-b04e-c57eccdd1407" providerId="ADAL" clId="{AB85E1B9-9806-476C-921A-F052D45A7276}" dt="2024-01-23T21:11:05.950" v="692" actId="14100"/>
          <ac:picMkLst>
            <pc:docMk/>
            <pc:sldMk cId="645535029" sldId="4010"/>
            <ac:picMk id="8" creationId="{A34272C3-A8E0-DB5C-8457-8979C1F60E7D}"/>
          </ac:picMkLst>
        </pc:picChg>
      </pc:sldChg>
      <pc:sldChg chg="modSp del mod">
        <pc:chgData name="Joe Pygott" userId="428faf44-3005-40a1-b04e-c57eccdd1407" providerId="ADAL" clId="{AB85E1B9-9806-476C-921A-F052D45A7276}" dt="2024-01-22T18:52:51.190" v="322" actId="47"/>
        <pc:sldMkLst>
          <pc:docMk/>
          <pc:sldMk cId="642525516" sldId="4011"/>
        </pc:sldMkLst>
        <pc:spChg chg="mod">
          <ac:chgData name="Joe Pygott" userId="428faf44-3005-40a1-b04e-c57eccdd1407" providerId="ADAL" clId="{AB85E1B9-9806-476C-921A-F052D45A7276}" dt="2024-01-22T18:52:13.319" v="321" actId="20577"/>
          <ac:spMkLst>
            <pc:docMk/>
            <pc:sldMk cId="642525516" sldId="4011"/>
            <ac:spMk id="2" creationId="{69816728-458B-777A-674A-1008774D3004}"/>
          </ac:spMkLst>
        </pc:spChg>
      </pc:sldChg>
      <pc:sldChg chg="addSp delSp modSp mod">
        <pc:chgData name="Joe Pygott" userId="428faf44-3005-40a1-b04e-c57eccdd1407" providerId="ADAL" clId="{AB85E1B9-9806-476C-921A-F052D45A7276}" dt="2024-01-22T18:47:20.440" v="313" actId="1076"/>
        <pc:sldMkLst>
          <pc:docMk/>
          <pc:sldMk cId="4161227841" sldId="4012"/>
        </pc:sldMkLst>
        <pc:spChg chg="add del mod">
          <ac:chgData name="Joe Pygott" userId="428faf44-3005-40a1-b04e-c57eccdd1407" providerId="ADAL" clId="{AB85E1B9-9806-476C-921A-F052D45A7276}" dt="2024-01-22T18:38:04.043" v="299" actId="478"/>
          <ac:spMkLst>
            <pc:docMk/>
            <pc:sldMk cId="4161227841" sldId="4012"/>
            <ac:spMk id="7" creationId="{B98F99AB-A1C1-F6E7-10C7-BC278081E3FE}"/>
          </ac:spMkLst>
        </pc:spChg>
        <pc:picChg chg="del">
          <ac:chgData name="Joe Pygott" userId="428faf44-3005-40a1-b04e-c57eccdd1407" providerId="ADAL" clId="{AB85E1B9-9806-476C-921A-F052D45A7276}" dt="2024-01-22T18:37:41.924" v="294" actId="478"/>
          <ac:picMkLst>
            <pc:docMk/>
            <pc:sldMk cId="4161227841" sldId="4012"/>
            <ac:picMk id="8" creationId="{EB4FBFAC-7CE2-5631-CBB7-704D69B40FAC}"/>
          </ac:picMkLst>
        </pc:picChg>
        <pc:picChg chg="del">
          <ac:chgData name="Joe Pygott" userId="428faf44-3005-40a1-b04e-c57eccdd1407" providerId="ADAL" clId="{AB85E1B9-9806-476C-921A-F052D45A7276}" dt="2024-01-22T18:37:51.894" v="296" actId="478"/>
          <ac:picMkLst>
            <pc:docMk/>
            <pc:sldMk cId="4161227841" sldId="4012"/>
            <ac:picMk id="10" creationId="{6DF4B09C-2603-A321-32BB-4EEA1BC13F82}"/>
          </ac:picMkLst>
        </pc:picChg>
        <pc:picChg chg="add del mod">
          <ac:chgData name="Joe Pygott" userId="428faf44-3005-40a1-b04e-c57eccdd1407" providerId="ADAL" clId="{AB85E1B9-9806-476C-921A-F052D45A7276}" dt="2024-01-22T18:45:24.285" v="305" actId="478"/>
          <ac:picMkLst>
            <pc:docMk/>
            <pc:sldMk cId="4161227841" sldId="4012"/>
            <ac:picMk id="11" creationId="{A360FA09-D9A4-528C-090F-D968EDEC7648}"/>
          </ac:picMkLst>
        </pc:picChg>
        <pc:picChg chg="add mod">
          <ac:chgData name="Joe Pygott" userId="428faf44-3005-40a1-b04e-c57eccdd1407" providerId="ADAL" clId="{AB85E1B9-9806-476C-921A-F052D45A7276}" dt="2024-01-22T18:47:20.440" v="313" actId="1076"/>
          <ac:picMkLst>
            <pc:docMk/>
            <pc:sldMk cId="4161227841" sldId="4012"/>
            <ac:picMk id="13" creationId="{8392AD76-9D15-7183-78E9-2409163E266B}"/>
          </ac:picMkLst>
        </pc:picChg>
      </pc:sldChg>
      <pc:sldChg chg="modSp new del mod">
        <pc:chgData name="Joe Pygott" userId="428faf44-3005-40a1-b04e-c57eccdd1407" providerId="ADAL" clId="{AB85E1B9-9806-476C-921A-F052D45A7276}" dt="2024-01-29T22:44:31.789" v="1753" actId="2696"/>
        <pc:sldMkLst>
          <pc:docMk/>
          <pc:sldMk cId="1208196081" sldId="4019"/>
        </pc:sldMkLst>
        <pc:spChg chg="mod">
          <ac:chgData name="Joe Pygott" userId="428faf44-3005-40a1-b04e-c57eccdd1407" providerId="ADAL" clId="{AB85E1B9-9806-476C-921A-F052D45A7276}" dt="2024-01-25T12:47:25.834" v="1652" actId="20577"/>
          <ac:spMkLst>
            <pc:docMk/>
            <pc:sldMk cId="1208196081" sldId="4019"/>
            <ac:spMk id="3" creationId="{A19F6C57-33F7-2CE8-D4CD-C38AD2A468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7761B-C785-469E-9183-3A15CFC7DEA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0462D-D321-4BBD-BBE2-4B3A5785C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4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6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CA82-AD7F-4DC9-B88A-015F60774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944100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Enter title as shown on the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0763C-52C6-4795-ABAC-D244C66B7B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88976"/>
            <a:ext cx="9944100" cy="156882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04C9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and Title</a:t>
            </a:r>
          </a:p>
          <a:p>
            <a:r>
              <a:rPr lang="en-US"/>
              <a:t>Full name of the review</a:t>
            </a:r>
          </a:p>
          <a:p>
            <a:r>
              <a:rPr lang="en-US"/>
              <a:t>25-28 April 2023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514D9D6-B7A1-4722-AA42-A98134ADC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63100" y="5346699"/>
            <a:ext cx="2362200" cy="388937"/>
          </a:xfrm>
        </p:spPr>
        <p:txBody>
          <a:bodyPr lIns="0" rIns="0" bIns="0" anchor="b" anchorCtr="0"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Version Info</a:t>
            </a:r>
          </a:p>
        </p:txBody>
      </p:sp>
    </p:spTree>
    <p:extLst>
      <p:ext uri="{BB962C8B-B14F-4D97-AF65-F5344CB8AC3E}">
        <p14:creationId xmlns:p14="http://schemas.microsoft.com/office/powerpoint/2010/main" val="26332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32DD0-193F-4189-A8D3-D47A905A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D73D5-E3DE-4FCF-997A-8898D757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45F8F-D4F1-450B-8244-3CEDC156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7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Tra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9C083-7C50-5EE0-FD0C-E21C8FCEE038}"/>
              </a:ext>
            </a:extLst>
          </p:cNvPr>
          <p:cNvSpPr txBox="1"/>
          <p:nvPr userDrawn="1"/>
        </p:nvSpPr>
        <p:spPr>
          <a:xfrm>
            <a:off x="266700" y="192024"/>
            <a:ext cx="10515600" cy="722376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r>
              <a:rPr lang="en-US" sz="2200" b="1">
                <a:solidFill>
                  <a:srgbClr val="004C97"/>
                </a:solidFill>
                <a:latin typeface="+mj-lt"/>
              </a:rPr>
              <a:t>Version Tracker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ACAFE2-382F-E9EB-EEAD-19B26D6DF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700" y="1066799"/>
            <a:ext cx="11658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52BE-FE48-45A9-B7E1-73212689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501"/>
            <a:ext cx="105156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EC27D-B554-49AD-8B87-B38950B1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77231"/>
            <a:ext cx="57172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E6177-AFCA-4652-A663-E0B824087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1905064"/>
            <a:ext cx="5717241" cy="4343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DD57E-933C-4756-AFB3-B000B1832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059" y="1066800"/>
            <a:ext cx="57172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34DC1-5CBE-47A6-958E-2A9AB177E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059" y="1901142"/>
            <a:ext cx="5717241" cy="4347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A5A53-D1B4-4257-BAC1-7AF71FB1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8C157-E7AA-4594-9938-12963E42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2C328-5D58-4CB5-AE56-54397014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23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6E88-885C-4E35-99E9-48887D40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66EA7-9874-470A-B0B8-FD685BCF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06762-718C-45A9-B4B9-E7E8B06B9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B6638-FBA1-4A04-9E2B-C5AE3654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24622-BD84-412D-9082-9BB5D1E3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DAC68-D5C5-4D6C-A6BA-DCCB5A21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4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225F-2AFE-4D12-86C5-A1486082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29F05A-5148-44F2-B06A-0EC7587FC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75AE9-CA5D-4050-9B70-DFD20F0F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61638-996E-49ED-8333-45DDA735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BFFE2-F321-4DC4-BD74-30A66C7F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EF049-E744-451A-87EC-792ED74E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8317" y="6488431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776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200150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levelxxxxxxxxxxxxxxxxxxxxxxxxxxxxxxxxxxxxxxxxxxxxxxxxxxxxxxxxxxxxxxxxxxxxxxxxxxxxxxxxxxxx</a:t>
            </a:r>
          </a:p>
          <a:p>
            <a:pPr lvl="2"/>
            <a:r>
              <a:rPr lang="en-US"/>
              <a:t>Third levelxxxxxxxxxxxxxxxxxxxxxxxxxxxxxxxxxxxxxxxxxxxxxxxxxxxxxxxxxxxxxxxxxxxxxxxxxxxxxxxxxxxxxxxxxxxxxxxxxx</a:t>
            </a:r>
          </a:p>
          <a:p>
            <a:pPr lvl="3"/>
            <a:r>
              <a:rPr lang="en-US"/>
              <a:t>Fourth levelxxxxxxxxxxxxxxxxxxxxxxxxxxxxxxxxxxxxxxxxxxxxxxxxxxxxxxxxxxxxxxxxxxxxxxxxxxxxxxxxxxxxxxxxxxxxxxxxxxxx</a:t>
            </a:r>
          </a:p>
          <a:p>
            <a:pPr lvl="4"/>
            <a:r>
              <a:rPr lang="en-US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01.30.2024</a:t>
            </a:r>
          </a:p>
        </p:txBody>
      </p:sp>
    </p:spTree>
    <p:extLst>
      <p:ext uri="{BB962C8B-B14F-4D97-AF65-F5344CB8AC3E}">
        <p14:creationId xmlns:p14="http://schemas.microsoft.com/office/powerpoint/2010/main" val="3862894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768"/>
            <a:ext cx="11057467" cy="56692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>
              <a:defRPr lang="en-US" sz="2200" b="1" i="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8317" y="6488431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776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4440"/>
            <a:ext cx="11057467" cy="510979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317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54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9075" indent="-234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01.30.2024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08327CF-8165-47C2-9B13-1CD47A4C9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32720" y="36576"/>
            <a:ext cx="1828800" cy="329184"/>
          </a:xfrm>
          <a:prstGeom prst="rect">
            <a:avLst/>
          </a:prstGeom>
          <a:solidFill>
            <a:srgbClr val="F79646"/>
          </a:solidFill>
          <a:ln>
            <a:solidFill>
              <a:srgbClr val="4A7EBB"/>
            </a:solidFill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 anchorCtr="1">
            <a:no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493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A395-781A-3A66-EE77-AC55BC44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0367F-E911-1ABA-B772-E036D3FD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FE445-CBC6-D0A9-9A0F-77C9FC5C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05229-8872-8594-F75D-498B2710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28F4A-0C45-9465-4E0A-78167EBD7A05}"/>
              </a:ext>
            </a:extLst>
          </p:cNvPr>
          <p:cNvSpPr txBox="1"/>
          <p:nvPr userDrawn="1"/>
        </p:nvSpPr>
        <p:spPr>
          <a:xfrm>
            <a:off x="3992782" y="894733"/>
            <a:ext cx="313191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Calibri" panose="020F0502020204030204" pitchFamily="34" charset="0"/>
                <a:cs typeface="Calibri" panose="020F0502020204030204" pitchFamily="34" charset="0"/>
              </a:rPr>
              <a:t>Fermilab DUNE Coordination Office</a:t>
            </a:r>
          </a:p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Scope: </a:t>
            </a:r>
            <a:r>
              <a:rPr lang="en-US" sz="1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8F0C8-7C17-DA83-032F-A1D772A33CD9}"/>
              </a:ext>
            </a:extLst>
          </p:cNvPr>
          <p:cNvSpPr txBox="1"/>
          <p:nvPr userDrawn="1"/>
        </p:nvSpPr>
        <p:spPr>
          <a:xfrm>
            <a:off x="604389" y="1986924"/>
            <a:ext cx="2530577" cy="6667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 u="sng">
                <a:latin typeface="Calibri" panose="020F0502020204030204" pitchFamily="34" charset="0"/>
                <a:cs typeface="Calibri" panose="020F0502020204030204" pitchFamily="34" charset="0"/>
              </a:rPr>
              <a:t>Operations and Project Support</a:t>
            </a:r>
          </a:p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Scope: </a:t>
            </a:r>
            <a:r>
              <a:rPr lang="en-US" sz="1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Support,</a:t>
            </a:r>
          </a:p>
          <a:p>
            <a:r>
              <a:rPr lang="en-US" sz="1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Science Operations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531D8-1B92-D6CD-384A-0BB3F7B9907A}"/>
              </a:ext>
            </a:extLst>
          </p:cNvPr>
          <p:cNvSpPr txBox="1"/>
          <p:nvPr userDrawn="1"/>
        </p:nvSpPr>
        <p:spPr>
          <a:xfrm>
            <a:off x="8527651" y="1990781"/>
            <a:ext cx="2405888" cy="48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u="sng">
                <a:latin typeface="Calibri" panose="020F0502020204030204" pitchFamily="34" charset="0"/>
                <a:cs typeface="Calibri" panose="020F0502020204030204" pitchFamily="34" charset="0"/>
              </a:rPr>
              <a:t>Collaboration Support</a:t>
            </a:r>
          </a:p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Scope: </a:t>
            </a:r>
            <a:r>
              <a:rPr lang="en-US" sz="1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00947-3C1C-DC29-37C9-7623500BE0F3}"/>
              </a:ext>
            </a:extLst>
          </p:cNvPr>
          <p:cNvSpPr txBox="1"/>
          <p:nvPr userDrawn="1"/>
        </p:nvSpPr>
        <p:spPr>
          <a:xfrm>
            <a:off x="4211685" y="1981751"/>
            <a:ext cx="2690368" cy="482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u="sng">
                <a:latin typeface="Calibri" panose="020F0502020204030204" pitchFamily="34" charset="0"/>
                <a:cs typeface="Calibri" panose="020F0502020204030204" pitchFamily="34" charset="0"/>
              </a:rPr>
              <a:t>South Dakota Services </a:t>
            </a:r>
          </a:p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Scope: </a:t>
            </a:r>
            <a:r>
              <a:rPr lang="en-US" sz="1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Dakota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B5F4A-DAB4-87BA-4309-9BF9CC332010}"/>
              </a:ext>
            </a:extLst>
          </p:cNvPr>
          <p:cNvSpPr txBox="1"/>
          <p:nvPr userDrawn="1"/>
        </p:nvSpPr>
        <p:spPr>
          <a:xfrm>
            <a:off x="1051429" y="2972920"/>
            <a:ext cx="2026641" cy="2974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DUNE Associated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175EC-963D-3750-A3F1-EBADA8F68714}"/>
              </a:ext>
            </a:extLst>
          </p:cNvPr>
          <p:cNvSpPr txBox="1"/>
          <p:nvPr userDrawn="1"/>
        </p:nvSpPr>
        <p:spPr>
          <a:xfrm>
            <a:off x="1051426" y="3695681"/>
            <a:ext cx="2026641" cy="2974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LBNF/DUNE Ops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292A1-4AF6-D638-30D2-EFD88288E0A1}"/>
              </a:ext>
            </a:extLst>
          </p:cNvPr>
          <p:cNvSpPr txBox="1"/>
          <p:nvPr userDrawn="1"/>
        </p:nvSpPr>
        <p:spPr>
          <a:xfrm>
            <a:off x="1051428" y="4418440"/>
            <a:ext cx="2026641" cy="2974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Project 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30B61-217C-C7D8-7183-4EB7C0D9797A}"/>
              </a:ext>
            </a:extLst>
          </p:cNvPr>
          <p:cNvSpPr txBox="1"/>
          <p:nvPr userDrawn="1"/>
        </p:nvSpPr>
        <p:spPr>
          <a:xfrm>
            <a:off x="8906898" y="2767622"/>
            <a:ext cx="2026641" cy="297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Administrative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FB710-9DFD-53C7-5F35-01D57A2948F2}"/>
              </a:ext>
            </a:extLst>
          </p:cNvPr>
          <p:cNvSpPr txBox="1"/>
          <p:nvPr userDrawn="1"/>
        </p:nvSpPr>
        <p:spPr>
          <a:xfrm>
            <a:off x="8906894" y="3417153"/>
            <a:ext cx="2026641" cy="297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Document and Database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89728-D351-657B-4BBA-7515DBE84A03}"/>
              </a:ext>
            </a:extLst>
          </p:cNvPr>
          <p:cNvSpPr txBox="1"/>
          <p:nvPr userDrawn="1"/>
        </p:nvSpPr>
        <p:spPr>
          <a:xfrm>
            <a:off x="8906897" y="4066683"/>
            <a:ext cx="2026641" cy="297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8DF8F5-3A39-40F3-E5C9-173372DB29D7}"/>
              </a:ext>
            </a:extLst>
          </p:cNvPr>
          <p:cNvSpPr txBox="1"/>
          <p:nvPr userDrawn="1"/>
        </p:nvSpPr>
        <p:spPr>
          <a:xfrm>
            <a:off x="8906896" y="4716213"/>
            <a:ext cx="2026641" cy="297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Consortia 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7DB585-56E9-5B99-3C54-531063C98E5A}"/>
              </a:ext>
            </a:extLst>
          </p:cNvPr>
          <p:cNvSpPr txBox="1"/>
          <p:nvPr userDrawn="1"/>
        </p:nvSpPr>
        <p:spPr>
          <a:xfrm>
            <a:off x="4670829" y="2759494"/>
            <a:ext cx="2690349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6431C-7A34-8434-08FF-1FA939F240A2}"/>
              </a:ext>
            </a:extLst>
          </p:cNvPr>
          <p:cNvSpPr txBox="1"/>
          <p:nvPr userDrawn="1"/>
        </p:nvSpPr>
        <p:spPr>
          <a:xfrm>
            <a:off x="4670828" y="3319744"/>
            <a:ext cx="2690351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Environment, Safety &amp;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BF0BE5-986E-1D1B-FC46-4566D1A05FB2}"/>
              </a:ext>
            </a:extLst>
          </p:cNvPr>
          <p:cNvSpPr txBox="1"/>
          <p:nvPr userDrawn="1"/>
        </p:nvSpPr>
        <p:spPr>
          <a:xfrm>
            <a:off x="4670828" y="3879995"/>
            <a:ext cx="2690357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Human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C499A7-D4A6-1D4D-D510-D49A4947080D}"/>
              </a:ext>
            </a:extLst>
          </p:cNvPr>
          <p:cNvSpPr txBox="1"/>
          <p:nvPr userDrawn="1"/>
        </p:nvSpPr>
        <p:spPr>
          <a:xfrm>
            <a:off x="4670826" y="4440246"/>
            <a:ext cx="2690359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Information Technology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1DBCA-210A-354F-6356-7EA0C14D789B}"/>
              </a:ext>
            </a:extLst>
          </p:cNvPr>
          <p:cNvSpPr txBox="1"/>
          <p:nvPr userDrawn="1"/>
        </p:nvSpPr>
        <p:spPr>
          <a:xfrm>
            <a:off x="4670826" y="5000496"/>
            <a:ext cx="2690360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Infrastructure Services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37655-4710-233F-35CB-4CFD2AA29B83}"/>
              </a:ext>
            </a:extLst>
          </p:cNvPr>
          <p:cNvSpPr txBox="1"/>
          <p:nvPr userDrawn="1"/>
        </p:nvSpPr>
        <p:spPr>
          <a:xfrm>
            <a:off x="4670826" y="5560746"/>
            <a:ext cx="2690363" cy="2974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Security &amp; Emergency Management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EC5386-8981-6DD8-3CD0-B038E4690A0C}"/>
              </a:ext>
            </a:extLst>
          </p:cNvPr>
          <p:cNvCxnSpPr>
            <a:stCxn id="9" idx="0"/>
          </p:cNvCxnSpPr>
          <p:nvPr userDrawn="1"/>
        </p:nvCxnSpPr>
        <p:spPr>
          <a:xfrm flipV="1">
            <a:off x="9730595" y="1673790"/>
            <a:ext cx="1052" cy="31699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54FAC1-2BA0-F217-BA8D-C58600DBBF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556869" y="1409497"/>
            <a:ext cx="0" cy="58128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E760F2-3DDC-0198-30DD-4B572E222BD2}"/>
              </a:ext>
            </a:extLst>
          </p:cNvPr>
          <p:cNvCxnSpPr/>
          <p:nvPr userDrawn="1"/>
        </p:nvCxnSpPr>
        <p:spPr>
          <a:xfrm flipV="1">
            <a:off x="1755975" y="1672381"/>
            <a:ext cx="1052" cy="31699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3AB868-72FA-B5A2-2AB1-ECE94F4ADD26}"/>
              </a:ext>
            </a:extLst>
          </p:cNvPr>
          <p:cNvCxnSpPr>
            <a:cxnSpLocks/>
          </p:cNvCxnSpPr>
          <p:nvPr userDrawn="1"/>
        </p:nvCxnSpPr>
        <p:spPr>
          <a:xfrm>
            <a:off x="1754597" y="1673789"/>
            <a:ext cx="79759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A55E40-3C69-A52E-C874-4BC0A68E2C87}"/>
              </a:ext>
            </a:extLst>
          </p:cNvPr>
          <p:cNvCxnSpPr/>
          <p:nvPr userDrawn="1"/>
        </p:nvCxnSpPr>
        <p:spPr>
          <a:xfrm>
            <a:off x="8642495" y="2469733"/>
            <a:ext cx="0" cy="244949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6E3721-62B7-26F8-C470-CF18FF79E90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495" y="2948057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64D032-73D4-0F1C-FE54-B4BA051E453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495" y="3590169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484A9-1C5C-4134-197F-4C7DE7836A97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495" y="4221273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91A289-9893-265F-CE4D-41FC7FE9AEF1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495" y="4919229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B875F0-13CA-EE23-8E39-17CEA3FDD979}"/>
              </a:ext>
            </a:extLst>
          </p:cNvPr>
          <p:cNvCxnSpPr>
            <a:cxnSpLocks/>
          </p:cNvCxnSpPr>
          <p:nvPr userDrawn="1"/>
        </p:nvCxnSpPr>
        <p:spPr>
          <a:xfrm>
            <a:off x="4399679" y="2461605"/>
            <a:ext cx="0" cy="3279132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56045C-4359-F8A7-0CF7-54910B9563E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2939929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6CF21F-7B1B-8626-110C-DA6E1A17E078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3482257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B412E4-3DE7-0E59-DBEE-59DE250B19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4058555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861BC4-BAFE-57AA-817E-0E510891729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4626621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C5BC8B1-2898-1CF4-ACA0-DE64B6FBF8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5171197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F609586-5046-5CB7-41E9-BC4B5C96F59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99679" y="5740157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927312-C95B-9044-2390-84AA69414F49}"/>
              </a:ext>
            </a:extLst>
          </p:cNvPr>
          <p:cNvCxnSpPr>
            <a:cxnSpLocks/>
          </p:cNvCxnSpPr>
          <p:nvPr userDrawn="1"/>
        </p:nvCxnSpPr>
        <p:spPr>
          <a:xfrm>
            <a:off x="774591" y="2658775"/>
            <a:ext cx="0" cy="1936723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AA7A10-6A26-D987-EDFD-AD82A2602FF3}"/>
              </a:ext>
            </a:extLst>
          </p:cNvPr>
          <p:cNvCxnSpPr>
            <a:cxnSpLocks/>
          </p:cNvCxnSpPr>
          <p:nvPr userDrawn="1"/>
        </p:nvCxnSpPr>
        <p:spPr>
          <a:xfrm flipH="1">
            <a:off x="774591" y="3137100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FEA353-8A06-A8C5-7ADC-D267AC5F9923}"/>
              </a:ext>
            </a:extLst>
          </p:cNvPr>
          <p:cNvCxnSpPr>
            <a:cxnSpLocks/>
          </p:cNvCxnSpPr>
          <p:nvPr userDrawn="1"/>
        </p:nvCxnSpPr>
        <p:spPr>
          <a:xfrm flipH="1">
            <a:off x="774591" y="3856687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B3A90A-EF4D-9F88-2552-C6E5977D74CA}"/>
              </a:ext>
            </a:extLst>
          </p:cNvPr>
          <p:cNvCxnSpPr>
            <a:cxnSpLocks/>
          </p:cNvCxnSpPr>
          <p:nvPr userDrawn="1"/>
        </p:nvCxnSpPr>
        <p:spPr>
          <a:xfrm flipH="1">
            <a:off x="774591" y="4592621"/>
            <a:ext cx="264399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6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874-F147-4402-9226-4D5D12DA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C1EA6-1F04-42CA-B271-85282F9B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0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874-F147-4402-9226-4D5D12DA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C1EA6-1F04-42CA-B271-85282F9B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D2A-E145-466F-AF03-3D3ABF88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50-8E3B-4E81-8698-7EDA317F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980B-E849-47BE-B045-A03CE796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1C691D-B78E-4452-A994-DDD1446599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6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75BC-A2D6-44DC-9D6F-0D79398FB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3845"/>
            <a:ext cx="10515600" cy="1810310"/>
          </a:xfrm>
        </p:spPr>
        <p:txBody>
          <a:bodyPr anchor="ctr" anchorCtr="1">
            <a:normAutofit/>
          </a:bodyPr>
          <a:lstStyle>
            <a:lvl1pPr>
              <a:defRPr sz="3000"/>
            </a:lvl1pPr>
          </a:lstStyle>
          <a:p>
            <a:r>
              <a:rPr lang="en-US"/>
              <a:t>Enter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E2BFC-BDDE-400D-A973-8DA8D3C265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06153"/>
            <a:ext cx="10515600" cy="1683497"/>
          </a:xfrm>
        </p:spPr>
        <p:txBody>
          <a:bodyPr anchor="t" anchorCtr="1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Enter Section sub-header, if needed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F2F73-7B90-4C3C-9CD4-8C94C802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6B51F-335C-46FD-AC20-0E9ACBB3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47743-D367-41E3-899D-01ECCFDA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0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BE04-534F-4D40-A6D2-BAE70F5D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BA0B-C83F-4313-9C0D-7DCE65AC6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D098A-3DF3-419F-8C10-B4DF8D2D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613" y="1068106"/>
            <a:ext cx="5730688" cy="5180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4606-ADDC-4332-92B8-24E5753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721B9-410A-4746-9E94-39C7A872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F6DA6-9DCD-4AE0-B468-627DC98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1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BE04-534F-4D40-A6D2-BAE70F5D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4BA0B-C83F-4313-9C0D-7DCE65AC6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D098A-3DF3-419F-8C10-B4DF8D2DA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4613" y="1068106"/>
            <a:ext cx="5730688" cy="5180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4606-ADDC-4332-92B8-24E5753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721B9-410A-4746-9E94-39C7A872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F6DA6-9DCD-4AE0-B468-627DC98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449A1B-CA32-4CDE-9D7B-5A113561A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rgbClr val="0070C0"/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3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C403-C89C-450D-A436-F7B6D3F8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89867-0823-40EA-A7A5-E88FDCD1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F6DB3-0553-45E9-8885-BBA0FA2D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2459A-EEEF-4AB1-A20D-5C2D3303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849FA-23B8-4364-B074-2DB375C12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D33200-88A0-4E82-9F2B-120E4C4B5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9662" y="1068012"/>
            <a:ext cx="5730689" cy="51802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00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 and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C403-C89C-450D-A436-F7B6D3F8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89867-0823-40EA-A7A5-E88FDCD1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F6DB3-0553-45E9-8885-BBA0FA2D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2459A-EEEF-4AB1-A20D-5C2D3303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849FA-23B8-4364-B074-2DB375C12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068106"/>
            <a:ext cx="5730689" cy="5180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D33200-88A0-4E82-9F2B-120E4C4B5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9662" y="1068012"/>
            <a:ext cx="5730689" cy="51802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E56495-495F-4648-A26E-D8C8BFEF0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2720" y="36576"/>
            <a:ext cx="1828800" cy="329184"/>
          </a:xfrm>
          <a:solidFill>
            <a:schemeClr val="accent6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0005" dist="22860" dir="5400000" algn="ctr" rotWithShape="0">
              <a:schemeClr val="bg2">
                <a:lumMod val="10000"/>
                <a:alpha val="35000"/>
              </a:schemeClr>
            </a:outerShdw>
          </a:effectLst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200" b="1" cap="all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CHARGE QUESTION 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4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CD5-4E42-4219-BD6D-330CC1F8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6E4A6-9526-4171-A80F-5FF0BBD4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59077-F042-47DA-B89E-5D5BCECD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80D5E-E85A-4958-9303-B74093D4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5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35C49-7E6B-48D8-B67F-8103B5CE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500"/>
            <a:ext cx="10515600" cy="723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83545-BB2E-4574-B71E-E64E6D508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66799"/>
            <a:ext cx="11658600" cy="518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0BCCD-1B4D-4AE6-AA77-2A93CCC5B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6651" y="6539725"/>
            <a:ext cx="1104900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0786B-1A70-41CC-976B-301C8181A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4498" y="6539725"/>
            <a:ext cx="6893052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36DCE-5EA1-4C2F-BC29-5732E8C54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3455" y="6539725"/>
            <a:ext cx="454745" cy="1874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rgbClr val="004C97"/>
                </a:solidFill>
              </a:defRPr>
            </a:lvl1pPr>
          </a:lstStyle>
          <a:p>
            <a:fld id="{EFEA031F-3946-4BBC-949C-5EB2BB7BA03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6F5AB0-A7FF-4A8B-A755-8206E37B5E64}"/>
              </a:ext>
            </a:extLst>
          </p:cNvPr>
          <p:cNvCxnSpPr>
            <a:cxnSpLocks/>
          </p:cNvCxnSpPr>
          <p:nvPr/>
        </p:nvCxnSpPr>
        <p:spPr>
          <a:xfrm>
            <a:off x="266700" y="6416393"/>
            <a:ext cx="11658600" cy="0"/>
          </a:xfrm>
          <a:prstGeom prst="line">
            <a:avLst/>
          </a:prstGeom>
          <a:ln w="25400"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C8D2DD-51B6-423E-89D4-0224D76EB4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90509" y="6476587"/>
            <a:ext cx="1518036" cy="3137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CA4F82-BF93-9994-B647-166991E931E9}"/>
              </a:ext>
            </a:extLst>
          </p:cNvPr>
          <p:cNvCxnSpPr>
            <a:cxnSpLocks/>
          </p:cNvCxnSpPr>
          <p:nvPr userDrawn="1"/>
        </p:nvCxnSpPr>
        <p:spPr>
          <a:xfrm>
            <a:off x="266700" y="6416393"/>
            <a:ext cx="11658600" cy="0"/>
          </a:xfrm>
          <a:prstGeom prst="line">
            <a:avLst/>
          </a:prstGeom>
          <a:ln w="25400"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A83AAD-E279-355B-DEC9-65FAE26BB1B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290509" y="6476587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rgbClr val="004C9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HGGothicE" panose="020B0909000000000000" pitchFamily="49" charset="-128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100000"/>
        </a:lnSpc>
        <a:spcBef>
          <a:spcPts val="500"/>
        </a:spcBef>
        <a:buSzPct val="88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84313" indent="-169863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HGGothicE" panose="020B0909000000000000" pitchFamily="49" charset="-128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89125" indent="-169863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0" orient="horz" pos="72">
          <p15:clr>
            <a:srgbClr val="F26B43"/>
          </p15:clr>
        </p15:guide>
        <p15:guide id="21" pos="72">
          <p15:clr>
            <a:srgbClr val="F26B43"/>
          </p15:clr>
        </p15:guide>
        <p15:guide id="22" orient="horz" pos="4248">
          <p15:clr>
            <a:srgbClr val="F26B43"/>
          </p15:clr>
        </p15:guide>
        <p15:guide id="23" pos="7608">
          <p15:clr>
            <a:srgbClr val="F26B43"/>
          </p15:clr>
        </p15:guide>
        <p15:guide id="24" orient="horz" pos="120">
          <p15:clr>
            <a:srgbClr val="F26B43"/>
          </p15:clr>
        </p15:guide>
        <p15:guide id="25" orient="horz" pos="576">
          <p15:clr>
            <a:srgbClr val="F26B43"/>
          </p15:clr>
        </p15:guide>
        <p15:guide id="26" pos="168">
          <p15:clr>
            <a:srgbClr val="F26B43"/>
          </p15:clr>
        </p15:guide>
        <p15:guide id="27" pos="6792">
          <p15:clr>
            <a:srgbClr val="F26B43"/>
          </p15:clr>
        </p15:guide>
        <p15:guide id="28" orient="horz" pos="672">
          <p15:clr>
            <a:srgbClr val="F26B43"/>
          </p15:clr>
        </p15:guide>
        <p15:guide id="29" orient="horz" pos="3936">
          <p15:clr>
            <a:srgbClr val="F26B43"/>
          </p15:clr>
        </p15:guide>
        <p15:guide id="30" pos="7512">
          <p15:clr>
            <a:srgbClr val="F26B43"/>
          </p15:clr>
        </p15:guide>
        <p15:guide id="31" orient="horz" pos="4128">
          <p15:clr>
            <a:srgbClr val="F26B43"/>
          </p15:clr>
        </p15:guide>
        <p15:guide id="32" orient="horz" pos="4032">
          <p15:clr>
            <a:srgbClr val="F26B43"/>
          </p15:clr>
        </p15:guide>
        <p15:guide id="33" pos="240">
          <p15:clr>
            <a:srgbClr val="F26B43"/>
          </p15:clr>
        </p15:guide>
        <p15:guide id="34" pos="528">
          <p15:clr>
            <a:srgbClr val="F26B43"/>
          </p15:clr>
        </p15:guide>
        <p15:guide id="35" pos="744">
          <p15:clr>
            <a:srgbClr val="F26B43"/>
          </p15:clr>
        </p15:guide>
        <p15:guide id="36" pos="1680">
          <p15:clr>
            <a:srgbClr val="F26B43"/>
          </p15:clr>
        </p15:guide>
        <p15:guide id="37" pos="1440">
          <p15:clr>
            <a:srgbClr val="F26B43"/>
          </p15:clr>
        </p15:guide>
        <p15:guide id="38" pos="60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391830" TargetMode="External"/><Relationship Id="rId2" Type="http://schemas.openxmlformats.org/officeDocument/2006/relationships/hyperlink" Target="https://edms.cern.ch/document/2767262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dunescience.org/cgi-bin/sso/ShowDocument?docid=28208&amp;asof=2023-09-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F42B-819F-4447-9AF2-409343A60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South Dakota Mission Support Workshop - #2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5C7E3-2C28-466B-930E-93050AB7C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Joe Pygott, South Dakota Services</a:t>
            </a:r>
          </a:p>
          <a:p>
            <a:pPr algn="l" rtl="0" fontAlgn="base"/>
            <a:r>
              <a:rPr lang="en-US" b="0" i="0" u="none" strike="noStrike">
                <a:solidFill>
                  <a:srgbClr val="004C97"/>
                </a:solidFill>
                <a:effectLst/>
                <a:latin typeface="Helvetica" panose="020B0604020202020204" pitchFamily="34" charset="0"/>
              </a:rPr>
              <a:t>Welcom</a:t>
            </a:r>
            <a:r>
              <a:rPr lang="en-US">
                <a:latin typeface="Helvetica" panose="020B0604020202020204" pitchFamily="34" charset="0"/>
              </a:rPr>
              <a:t>e, Introductions, Goals</a:t>
            </a:r>
            <a:endParaRPr lang="en-US"/>
          </a:p>
          <a:p>
            <a:r>
              <a:rPr lang="en-US"/>
              <a:t>30 January 2024</a:t>
            </a:r>
          </a:p>
        </p:txBody>
      </p:sp>
    </p:spTree>
    <p:extLst>
      <p:ext uri="{BB962C8B-B14F-4D97-AF65-F5344CB8AC3E}">
        <p14:creationId xmlns:p14="http://schemas.microsoft.com/office/powerpoint/2010/main" val="97166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FBB7-CB18-A146-8BAD-40D64867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 Lab Plan– Mission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1EAE7-9855-22BA-1F65-638BD7100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92" y="1000896"/>
            <a:ext cx="6893052" cy="518160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5600" dirty="0">
                <a:solidFill>
                  <a:schemeClr val="tx1"/>
                </a:solidFill>
              </a:rPr>
              <a:t>The Mission Support Volume primarily focuses on the Far Detector and Cryogenics (FDC) construction Era</a:t>
            </a:r>
          </a:p>
          <a:p>
            <a:pPr>
              <a:lnSpc>
                <a:spcPct val="110000"/>
              </a:lnSpc>
            </a:pPr>
            <a:r>
              <a:rPr lang="en-US" sz="5600" dirty="0">
                <a:solidFill>
                  <a:schemeClr val="tx1"/>
                </a:solidFill>
              </a:rPr>
              <a:t>Addresses the immediate business support functions needed to facilitate the installation and integration of the far detectors.</a:t>
            </a:r>
            <a:endParaRPr lang="en-US" sz="5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5600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5600" dirty="0"/>
              <a:t>he necessary support functions outlined in the plan are outside of the LBNF/DUNE-US Project scope and are typically “host” services provided to projects occurring at the Fermilab Batavia, IL site. </a:t>
            </a:r>
          </a:p>
          <a:p>
            <a:pPr lvl="0"/>
            <a:r>
              <a:rPr lang="en-US" sz="5600" dirty="0"/>
              <a:t>Host services include:</a:t>
            </a:r>
          </a:p>
          <a:p>
            <a:pPr lvl="1"/>
            <a:r>
              <a:rPr lang="en-US" sz="5600" dirty="0"/>
              <a:t>Communications</a:t>
            </a:r>
          </a:p>
          <a:p>
            <a:pPr lvl="1"/>
            <a:r>
              <a:rPr lang="en-US" sz="5600" dirty="0"/>
              <a:t>Fermilab DUNE Coordination Office (including South Dakota Services)</a:t>
            </a:r>
          </a:p>
          <a:p>
            <a:pPr lvl="1"/>
            <a:r>
              <a:rPr lang="en-US" sz="5600" dirty="0"/>
              <a:t>Environment, Safety, &amp; Health</a:t>
            </a:r>
          </a:p>
          <a:p>
            <a:pPr lvl="1"/>
            <a:r>
              <a:rPr lang="en-US" sz="5600" dirty="0"/>
              <a:t>Human Resources</a:t>
            </a:r>
          </a:p>
          <a:p>
            <a:pPr lvl="1"/>
            <a:r>
              <a:rPr lang="en-US" sz="5600" dirty="0"/>
              <a:t>Information Technology</a:t>
            </a:r>
          </a:p>
          <a:p>
            <a:pPr lvl="1"/>
            <a:r>
              <a:rPr lang="en-US" sz="5600" dirty="0"/>
              <a:t>Infrastructure Service</a:t>
            </a:r>
          </a:p>
          <a:p>
            <a:pPr lvl="1"/>
            <a:r>
              <a:rPr lang="en-US" sz="5600" dirty="0"/>
              <a:t>Security and Emergency Management</a:t>
            </a:r>
          </a:p>
          <a:p>
            <a:pPr lvl="1"/>
            <a:r>
              <a:rPr lang="en-US" sz="5600" dirty="0"/>
              <a:t>Finance </a:t>
            </a:r>
          </a:p>
          <a:p>
            <a:pPr lvl="1"/>
            <a:r>
              <a:rPr lang="en-US" sz="5600" dirty="0"/>
              <a:t>Contractor Assurance</a:t>
            </a:r>
          </a:p>
          <a:p>
            <a:pPr lvl="1"/>
            <a:r>
              <a:rPr lang="en-US" sz="5600" dirty="0"/>
              <a:t>Equity, Diversity, Inclusion and Accessibility </a:t>
            </a:r>
          </a:p>
          <a:p>
            <a:r>
              <a:rPr lang="en-US" sz="5600" dirty="0"/>
              <a:t>To help execute the Host Lab responsibilities, the Lab Director chartered the FNAL-DUNE Coordination Office in May 2023 to coordinate and integrate host lab support functions.</a:t>
            </a:r>
          </a:p>
          <a:p>
            <a:endParaRPr lang="en-US" dirty="0"/>
          </a:p>
          <a:p>
            <a:pPr marL="24765" indent="0">
              <a:lnSpc>
                <a:spcPct val="100000"/>
              </a:lnSpc>
              <a:buNone/>
              <a:tabLst>
                <a:tab pos="354965" algn="l"/>
                <a:tab pos="355600" algn="l"/>
              </a:tabLst>
            </a:pPr>
            <a:r>
              <a:rPr lang="en-US" dirty="0"/>
              <a:t>					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D0CFA-EA8C-72C8-F010-A55BF58DA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5E053-10B1-3329-A64D-4683B68B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27FEC-BED8-6137-1B2C-B7B33AB3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9F8F3-D966-039A-1319-4F1B13B88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33" y="1569630"/>
            <a:ext cx="5070433" cy="364408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A9A4D8B-F061-0F4D-E9D4-A386E157234F}"/>
              </a:ext>
            </a:extLst>
          </p:cNvPr>
          <p:cNvSpPr/>
          <p:nvPr/>
        </p:nvSpPr>
        <p:spPr>
          <a:xfrm>
            <a:off x="6824080" y="2519675"/>
            <a:ext cx="349153" cy="27946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2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7835D4-7683-7A8E-AC7F-96D28318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CCC50-1453-523D-7A5B-AEE7BE54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2E3D-2654-1E97-D283-176CA45B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9424-D0AD-301F-4BCE-5614429A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11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FB9E46-413E-A083-DFF6-C6E24314E8D9}"/>
              </a:ext>
            </a:extLst>
          </p:cNvPr>
          <p:cNvCxnSpPr>
            <a:cxnSpLocks/>
          </p:cNvCxnSpPr>
          <p:nvPr/>
        </p:nvCxnSpPr>
        <p:spPr>
          <a:xfrm>
            <a:off x="4399156" y="5748454"/>
            <a:ext cx="0" cy="44791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F2FFD7-6A50-12A8-2B76-C4D1999DCD1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393580" y="6196365"/>
            <a:ext cx="295510" cy="15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473469-5BE2-7FC0-5975-AA6B0F5C15A0}"/>
              </a:ext>
            </a:extLst>
          </p:cNvPr>
          <p:cNvSpPr txBox="1"/>
          <p:nvPr/>
        </p:nvSpPr>
        <p:spPr>
          <a:xfrm>
            <a:off x="4689090" y="6059449"/>
            <a:ext cx="26930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200"/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123061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7835D4-7683-7A8E-AC7F-96D28318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CCC50-1453-523D-7A5B-AEE7BE54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2E3D-2654-1E97-D283-176CA45B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9424-D0AD-301F-4BCE-5614429A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0C706-4395-2C8A-1A5B-8A1B4E2ACADD}"/>
              </a:ext>
            </a:extLst>
          </p:cNvPr>
          <p:cNvSpPr txBox="1"/>
          <p:nvPr/>
        </p:nvSpPr>
        <p:spPr>
          <a:xfrm>
            <a:off x="7598006" y="219941"/>
            <a:ext cx="4421564" cy="6155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dirty="0">
                <a:solidFill>
                  <a:srgbClr val="EE7D31"/>
                </a:solidFill>
                <a:latin typeface="Helvetica"/>
                <a:cs typeface="Helvetica"/>
              </a:rPr>
              <a:t>Personnel</a:t>
            </a:r>
            <a:r>
              <a:rPr lang="en-US" sz="1400" b="1" dirty="0">
                <a:solidFill>
                  <a:srgbClr val="EE7D31"/>
                </a:solidFill>
                <a:effectLst/>
                <a:latin typeface="Helvetica"/>
                <a:cs typeface="Helvetica"/>
              </a:rPr>
              <a:t> Physically in Lead, SD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latin typeface="Helvetica"/>
                <a:cs typeface="Helvetica"/>
              </a:rPr>
              <a:t>South Dakota Services</a:t>
            </a:r>
            <a:endParaRPr lang="en-US" sz="1000" b="1" dirty="0">
              <a:solidFill>
                <a:schemeClr val="accent6"/>
              </a:solidFill>
              <a:effectLst/>
              <a:latin typeface="Helvetica"/>
              <a:cs typeface="Helvetica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Head (Joe Pygott)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Mission Support Integration Mgr. (</a:t>
            </a:r>
            <a:r>
              <a:rPr lang="en-US" sz="1000" dirty="0">
                <a:highlight>
                  <a:srgbClr val="FFFF00"/>
                </a:highlight>
                <a:latin typeface="Helvetica"/>
                <a:cs typeface="Helvetica"/>
              </a:rPr>
              <a:t>Starts 03/04</a:t>
            </a:r>
            <a:r>
              <a:rPr lang="en-US" sz="1000" dirty="0">
                <a:latin typeface="Helvetica"/>
                <a:cs typeface="Helvetica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Project </a:t>
            </a:r>
            <a:r>
              <a:rPr lang="en-US" sz="1000" dirty="0" err="1">
                <a:latin typeface="Helvetica"/>
                <a:cs typeface="Helvetica"/>
              </a:rPr>
              <a:t>Mgr</a:t>
            </a:r>
            <a:r>
              <a:rPr lang="en-US" sz="1000" dirty="0">
                <a:latin typeface="Helvetica"/>
                <a:cs typeface="Helvetica"/>
              </a:rPr>
              <a:t> (Patrick Weber [remote])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Admin Asst (</a:t>
            </a:r>
            <a:r>
              <a:rPr lang="en-US" sz="1000" dirty="0">
                <a:latin typeface="Helvetica"/>
                <a:cs typeface="Helvetica"/>
              </a:rPr>
              <a:t>Open – TBH FY24</a:t>
            </a:r>
            <a:r>
              <a:rPr lang="en-US" sz="1000" dirty="0">
                <a:effectLst/>
                <a:latin typeface="Helvetica"/>
                <a:cs typeface="Helvetica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Admin Asst for Housing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Driver (TBH FY25)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effectLst/>
                <a:latin typeface="Helvetica"/>
                <a:cs typeface="Helvetica"/>
              </a:rPr>
              <a:t>Communications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Communications &amp; Community Relations Mgr. (</a:t>
            </a:r>
            <a:r>
              <a:rPr lang="en-US" sz="1000" dirty="0">
                <a:highlight>
                  <a:srgbClr val="FFFF00"/>
                </a:highlight>
                <a:latin typeface="Helvetica"/>
                <a:cs typeface="Helvetica"/>
              </a:rPr>
              <a:t>Zach Burton</a:t>
            </a:r>
            <a:r>
              <a:rPr lang="en-US" sz="1000" dirty="0">
                <a:latin typeface="Helvetica"/>
                <a:cs typeface="Helvetica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Comms Admin Asst (TBH FY24)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effectLst/>
                <a:latin typeface="Helvetica"/>
                <a:cs typeface="Helvetica"/>
              </a:rPr>
              <a:t>Environment, Safety and Health SH Functions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Radiation Physicist (TBH FY24)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Regulated Waste Technical Specialist (TBH FY25)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effectLst/>
                <a:latin typeface="Helvetica"/>
                <a:cs typeface="Helvetica"/>
              </a:rPr>
              <a:t>Human Resources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Recruiter and HR Generalist (Luke Mickelson)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Technical Recruiter (Katie Lutz)</a:t>
            </a:r>
            <a:endParaRPr lang="en-US" sz="1000" dirty="0">
              <a:effectLst/>
              <a:latin typeface="Helvetica"/>
              <a:cs typeface="Helvetic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latin typeface="Helvetica"/>
                <a:cs typeface="Helvetica"/>
              </a:rPr>
              <a:t>Information Technology</a:t>
            </a:r>
            <a:endParaRPr lang="en-US" sz="1000" b="1" dirty="0">
              <a:solidFill>
                <a:schemeClr val="accent6"/>
              </a:solidFill>
              <a:effectLst/>
              <a:latin typeface="Helvetica"/>
              <a:cs typeface="Helvetica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S</a:t>
            </a:r>
            <a:r>
              <a:rPr lang="en-US" sz="1000" dirty="0">
                <a:effectLst/>
                <a:latin typeface="Helvetica"/>
                <a:cs typeface="Helvetica"/>
              </a:rPr>
              <a:t>ystem Analyst (</a:t>
            </a:r>
            <a:r>
              <a:rPr lang="en-US" sz="1000" dirty="0">
                <a:effectLst/>
                <a:highlight>
                  <a:srgbClr val="FFFF00"/>
                </a:highlight>
                <a:latin typeface="Helvetica"/>
                <a:cs typeface="Helvetica"/>
              </a:rPr>
              <a:t>TBH FY24</a:t>
            </a:r>
            <a:r>
              <a:rPr lang="en-US" sz="1000" dirty="0">
                <a:effectLst/>
                <a:latin typeface="Helvetica"/>
                <a:cs typeface="Helvetica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System Analyst (TBH FY24/25)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Desktop Support (Matt Bunkowske, NTT)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Cabling (TBH FY25)</a:t>
            </a:r>
            <a:endParaRPr lang="en-US" sz="1000" dirty="0">
              <a:effectLst/>
              <a:latin typeface="Helvetica"/>
              <a:cs typeface="Helvetic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effectLst/>
                <a:latin typeface="Helvetica"/>
                <a:cs typeface="Helvetica"/>
              </a:rPr>
              <a:t>Infrastructure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Logistics Clerk (TBH FY24)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O</a:t>
            </a:r>
            <a:r>
              <a:rPr lang="en-US" sz="1000" dirty="0">
                <a:effectLst/>
                <a:latin typeface="Helvetica"/>
                <a:cs typeface="Helvetica"/>
              </a:rPr>
              <a:t>perations Engineer/Department Head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Station Engineer/Maintenance Manager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Helvetica"/>
                <a:cs typeface="Helvetica"/>
              </a:rPr>
              <a:t>Contracts Manager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Contract Administrator (Maintenance)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Contract Administrator (Service) (TBH FY26)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Maintenance Planned/Scheduler (TBH FY25)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DDC Technician (TBH FY26)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Fire Protection Technician (TBH FY25)</a:t>
            </a:r>
            <a:endParaRPr lang="en-US" sz="1000" dirty="0">
              <a:effectLst/>
              <a:latin typeface="Helvetica"/>
              <a:cs typeface="Helvetic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effectLst/>
                <a:latin typeface="Helvetica"/>
                <a:cs typeface="Helvetica"/>
              </a:rPr>
              <a:t>Security and Emergency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Facility Security Manager (</a:t>
            </a:r>
            <a:r>
              <a:rPr lang="en-US" sz="1000" dirty="0">
                <a:highlight>
                  <a:srgbClr val="FFFF00"/>
                </a:highlight>
                <a:latin typeface="Helvetica"/>
                <a:cs typeface="Helvetica"/>
              </a:rPr>
              <a:t>Trey Shipman</a:t>
            </a:r>
            <a:r>
              <a:rPr lang="en-US" sz="1000" dirty="0">
                <a:latin typeface="Helvetica"/>
                <a:cs typeface="Helvetica"/>
              </a:rPr>
              <a:t>)</a:t>
            </a:r>
            <a:endParaRPr lang="en-US" sz="1000" dirty="0">
              <a:effectLst/>
              <a:latin typeface="Helvetica"/>
              <a:cs typeface="Helvetica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Global Service Associate (</a:t>
            </a:r>
            <a:r>
              <a:rPr lang="en-US" sz="1000" dirty="0">
                <a:highlight>
                  <a:srgbClr val="FFFF00"/>
                </a:highlight>
                <a:latin typeface="Helvetica"/>
                <a:cs typeface="Helvetica"/>
              </a:rPr>
              <a:t>Marsha Nichols</a:t>
            </a:r>
            <a:r>
              <a:rPr lang="en-US" sz="1000" dirty="0">
                <a:latin typeface="Helvetica"/>
                <a:cs typeface="Helvetica"/>
              </a:rPr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Program Administrator (TBH FY26)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6"/>
                </a:solidFill>
                <a:latin typeface="Helvetica"/>
                <a:cs typeface="Helvetica"/>
              </a:rPr>
              <a:t>Finance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Helvetica"/>
                <a:cs typeface="Helvetica"/>
              </a:rPr>
              <a:t>Matrixed support in Batavia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506D10-4233-DD22-97BE-6C3D3F37DEC2}"/>
              </a:ext>
            </a:extLst>
          </p:cNvPr>
          <p:cNvCxnSpPr>
            <a:cxnSpLocks/>
          </p:cNvCxnSpPr>
          <p:nvPr/>
        </p:nvCxnSpPr>
        <p:spPr>
          <a:xfrm>
            <a:off x="4399156" y="5748454"/>
            <a:ext cx="0" cy="44791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11358-643F-DA47-74CD-2244ACC3463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393580" y="6196365"/>
            <a:ext cx="295510" cy="15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25E788-37ED-D583-0CB4-273290992D6D}"/>
              </a:ext>
            </a:extLst>
          </p:cNvPr>
          <p:cNvSpPr txBox="1"/>
          <p:nvPr/>
        </p:nvSpPr>
        <p:spPr>
          <a:xfrm>
            <a:off x="4689090" y="6059449"/>
            <a:ext cx="26930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200"/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407375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E76B-6805-65EF-33B0-795D1AAB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South Dakota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91AD2-6E20-1B96-4777-2EE7C4CE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066799"/>
            <a:ext cx="5112608" cy="5181601"/>
          </a:xfrm>
        </p:spPr>
        <p:txBody>
          <a:bodyPr>
            <a:normAutofit/>
          </a:bodyPr>
          <a:lstStyle/>
          <a:p>
            <a:r>
              <a:rPr lang="en-US" sz="2000"/>
              <a:t>Responsible for facilitating services in South Dakota to the Project and the DUNE Collaboration</a:t>
            </a:r>
          </a:p>
          <a:p>
            <a:r>
              <a:rPr lang="en-US" sz="2000"/>
              <a:t>Interface with the Project and Mission Support Divisions to ensure the necessary support functions are provided</a:t>
            </a:r>
          </a:p>
          <a:p>
            <a:r>
              <a:rPr lang="en-US" sz="2000"/>
              <a:t>Planning for pre-operational and operational responsibilities once the Project is complete.</a:t>
            </a:r>
          </a:p>
          <a:p>
            <a:r>
              <a:rPr lang="en-US" sz="2000"/>
              <a:t>Function as the primary point of contact in South Dakota for the Laboratory</a:t>
            </a:r>
          </a:p>
          <a:p>
            <a:r>
              <a:rPr lang="en-US" sz="2000"/>
              <a:t>Fermilab Mission Support Divisions retain responsibility for providing their respective expertise and services at the Far Site.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2496-16D0-8B3F-806B-5FE72370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03B6-9CDC-BCBF-CE35-F7EB5F9C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957D-A592-AF4B-912D-9A3F77BB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EFC5C-033D-FD34-3996-B1D51A03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309" y="509897"/>
            <a:ext cx="6682648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B354E15-BB16-4122-BD10-B59FDD775787">
            <a:extLst>
              <a:ext uri="{FF2B5EF4-FFF2-40B4-BE49-F238E27FC236}">
                <a16:creationId xmlns:a16="http://schemas.microsoft.com/office/drawing/2014/main" id="{0C5C27D5-897E-B320-C8FA-47AFEE01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13264"/>
          <a:stretch/>
        </p:blipFill>
        <p:spPr bwMode="auto">
          <a:xfrm>
            <a:off x="5466303" y="0"/>
            <a:ext cx="6715313" cy="686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2A32DB-EBEC-62AC-9870-C8292CF5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Work in South Dakota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AFEC8-02C3-5DF7-C008-923BBA8B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4" y="1066799"/>
            <a:ext cx="5549217" cy="5181601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Preparing to shift from planning to execution</a:t>
            </a:r>
          </a:p>
          <a:p>
            <a:r>
              <a:rPr lang="en-US"/>
              <a:t>People (employees, users, subcontractors)</a:t>
            </a:r>
          </a:p>
          <a:p>
            <a:r>
              <a:rPr lang="en-US"/>
              <a:t>Defining services (Project, Mission Support, SDSTA)</a:t>
            </a:r>
          </a:p>
          <a:p>
            <a:r>
              <a:rPr lang="en-US"/>
              <a:t>Advancing procurements</a:t>
            </a:r>
          </a:p>
          <a:p>
            <a:pPr lvl="1"/>
            <a:r>
              <a:rPr lang="en-US"/>
              <a:t>Host Lab support</a:t>
            </a:r>
          </a:p>
          <a:p>
            <a:pPr lvl="2"/>
            <a:r>
              <a:rPr lang="en-US"/>
              <a:t>Office Space</a:t>
            </a:r>
          </a:p>
          <a:p>
            <a:pPr lvl="2"/>
            <a:r>
              <a:rPr lang="en-US"/>
              <a:t>Housing</a:t>
            </a:r>
          </a:p>
          <a:p>
            <a:pPr lvl="2"/>
            <a:r>
              <a:rPr lang="en-US"/>
              <a:t>Parking &amp; Transportation</a:t>
            </a:r>
          </a:p>
          <a:p>
            <a:pPr lvl="2"/>
            <a:r>
              <a:rPr lang="en-US"/>
              <a:t>Badging &amp; Access</a:t>
            </a:r>
          </a:p>
          <a:p>
            <a:pPr lvl="2"/>
            <a:r>
              <a:rPr lang="en-US"/>
              <a:t>Computing Support</a:t>
            </a:r>
          </a:p>
          <a:p>
            <a:pPr lvl="2"/>
            <a:r>
              <a:rPr lang="en-US"/>
              <a:t>Site Security</a:t>
            </a:r>
          </a:p>
          <a:p>
            <a:pPr lvl="2"/>
            <a:r>
              <a:rPr lang="en-US"/>
              <a:t>Communications</a:t>
            </a:r>
          </a:p>
          <a:p>
            <a:pPr lvl="2"/>
            <a:r>
              <a:rPr lang="en-US"/>
              <a:t>Rental Cars</a:t>
            </a:r>
          </a:p>
          <a:p>
            <a:pPr lvl="2"/>
            <a:r>
              <a:rPr lang="en-US"/>
              <a:t>Hotels</a:t>
            </a:r>
          </a:p>
          <a:p>
            <a:pPr lvl="2"/>
            <a:r>
              <a:rPr lang="en-US"/>
              <a:t>User Support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BC799-8CE8-2792-0271-4643605A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3074" y="6542292"/>
            <a:ext cx="1104900" cy="187452"/>
          </a:xfrm>
        </p:spPr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C2259-6C3D-6E2D-6213-EEC8CA76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7974" y="6539725"/>
            <a:ext cx="6893052" cy="187452"/>
          </a:xfrm>
        </p:spPr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6F7C3-34FC-AECE-C96C-8CA0EE8D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3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65C1-EA09-188D-4E92-63ED8F9B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LBNF/DUNE-US Far Site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B2526-59AE-84EE-15B4-9A1116C25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066799"/>
            <a:ext cx="3641754" cy="5358939"/>
          </a:xfrm>
        </p:spPr>
        <p:txBody>
          <a:bodyPr>
            <a:normAutofit fontScale="92500"/>
          </a:bodyPr>
          <a:lstStyle/>
          <a:p>
            <a:r>
              <a:rPr lang="en-US"/>
              <a:t>Handoffs from FSCF/EXC and FSCF/BSI are very clear</a:t>
            </a:r>
          </a:p>
          <a:p>
            <a:r>
              <a:rPr lang="en-US"/>
              <a:t>FDC work begins in North Cavern with warm structure #1 installation (Oct 2024)</a:t>
            </a:r>
          </a:p>
          <a:p>
            <a:r>
              <a:rPr lang="en-US"/>
              <a:t>Significant planning to understand and define conditions at handover and during co-working timeframe</a:t>
            </a:r>
          </a:p>
          <a:p>
            <a:r>
              <a:rPr lang="en-US"/>
              <a:t>FDC interfaces to </a:t>
            </a:r>
            <a:r>
              <a:rPr lang="en-US">
                <a:hlinkClick r:id="rId2"/>
              </a:rPr>
              <a:t>FSCF/EXC</a:t>
            </a:r>
            <a:r>
              <a:rPr lang="en-US"/>
              <a:t>, </a:t>
            </a:r>
            <a:r>
              <a:rPr lang="en-US">
                <a:hlinkClick r:id="rId3"/>
              </a:rPr>
              <a:t>FSCF/BSI </a:t>
            </a:r>
            <a:r>
              <a:rPr lang="en-US"/>
              <a:t>defined</a:t>
            </a:r>
          </a:p>
          <a:p>
            <a:r>
              <a:rPr lang="en-US"/>
              <a:t>Phased Transition to Operations for LBNF/DUNE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E105-8E85-BD80-1405-257B6598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81C28-9234-71C4-FE34-911AEDD2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4A428-CE59-D7D0-245C-DB4E97B1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C5C517-0296-0195-695B-E1665124A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90" y="914401"/>
            <a:ext cx="7753485" cy="53750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A81F720D-11D9-BF83-1012-8C2307DBE01F}"/>
              </a:ext>
            </a:extLst>
          </p:cNvPr>
          <p:cNvSpPr/>
          <p:nvPr/>
        </p:nvSpPr>
        <p:spPr>
          <a:xfrm>
            <a:off x="7151631" y="328864"/>
            <a:ext cx="360947" cy="5855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7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481B3BE6-5E31-0AC4-567A-93FE64387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552B4-C3D9-929D-DC8E-484802DE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415"/>
            <a:ext cx="10515600" cy="181031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bg1"/>
                </a:solidFill>
              </a:rPr>
              <a:t>Welcome and Introductions!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		</a:t>
            </a:r>
            <a:r>
              <a:rPr lang="en-US" sz="1800">
                <a:solidFill>
                  <a:schemeClr val="bg1"/>
                </a:solidFill>
              </a:rPr>
              <a:t>1) Name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		2) Division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		3) Role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		4) How long have you been with the lab?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		4) Have you ever been to Lead, SD?</a:t>
            </a:r>
            <a:br>
              <a:rPr lang="en-US" sz="4400">
                <a:solidFill>
                  <a:schemeClr val="bg1"/>
                </a:solidFill>
              </a:rPr>
            </a:b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D27FE-9631-96D2-54E5-E7E08CC3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9E7D044-F5E5-7CEF-D71E-4C35BFA1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651" y="6539725"/>
            <a:ext cx="1104900" cy="187452"/>
          </a:xfrm>
        </p:spPr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2608D0-C8AE-F1B9-E837-A0756F60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4498" y="6539725"/>
            <a:ext cx="6893052" cy="187452"/>
          </a:xfrm>
        </p:spPr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</p:spTree>
    <p:extLst>
      <p:ext uri="{BB962C8B-B14F-4D97-AF65-F5344CB8AC3E}">
        <p14:creationId xmlns:p14="http://schemas.microsoft.com/office/powerpoint/2010/main" val="87392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2A6E7-5617-13C7-D9DF-A2732553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Workshop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7E44-A51F-7B40-A9C4-4F5DEA94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57C51-7F82-81BE-74E0-DD8036BC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CF76-EA67-A621-69E1-E5462FA5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92AD76-9D15-7183-78E9-2409163E2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5" y="74427"/>
            <a:ext cx="6492056" cy="62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685AC9-FD65-D5C6-EFEE-2945ED8F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Workshop Goals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9CA20D-D799-3875-6C14-BCB692C4D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66799"/>
            <a:ext cx="6893052" cy="5342093"/>
          </a:xfrm>
        </p:spPr>
        <p:txBody>
          <a:bodyPr>
            <a:normAutofit fontScale="55000" lnSpcReduction="20000"/>
          </a:bodyPr>
          <a:lstStyle/>
          <a:p>
            <a:r>
              <a:rPr lang="en-US" sz="3800"/>
              <a:t>Reoccurring Workshop ~3 per year (1 in Batavia, 2 in SD)</a:t>
            </a:r>
          </a:p>
          <a:p>
            <a:r>
              <a:rPr lang="en-US" sz="3800"/>
              <a:t>To better understand the scope of the LBNF/DUNE-US Project and subsequent operations in South Dakota and the </a:t>
            </a:r>
            <a:r>
              <a:rPr lang="en-US" sz="3800" u="sng"/>
              <a:t>Mission Support</a:t>
            </a:r>
            <a:r>
              <a:rPr lang="en-US" sz="3800"/>
              <a:t> needed to be successful</a:t>
            </a:r>
          </a:p>
          <a:p>
            <a:r>
              <a:rPr lang="en-US" sz="3800"/>
              <a:t>To gain a better understanding of what other Mission Support organizations are doing to support activities in SD</a:t>
            </a:r>
          </a:p>
          <a:p>
            <a:r>
              <a:rPr lang="en-US" sz="3800"/>
              <a:t>To assure the Mission Support scope is well understood</a:t>
            </a:r>
          </a:p>
          <a:p>
            <a:pPr lvl="1"/>
            <a:r>
              <a:rPr lang="en-US" sz="3200"/>
              <a:t>Who is doing what?</a:t>
            </a:r>
          </a:p>
          <a:p>
            <a:r>
              <a:rPr lang="en-US" sz="3800"/>
              <a:t>Identify interfaces and interactions between South Dakota Services, Mission Support organizations and SDSTA</a:t>
            </a:r>
          </a:p>
          <a:p>
            <a:r>
              <a:rPr lang="en-US" sz="3800"/>
              <a:t>To identify areas of concern &amp; gaps in our planning efforts</a:t>
            </a:r>
          </a:p>
          <a:p>
            <a:r>
              <a:rPr lang="en-US" sz="3800"/>
              <a:t>Develop milestones and assign actions items </a:t>
            </a:r>
          </a:p>
          <a:p>
            <a:endParaRPr lang="en-US"/>
          </a:p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5FE5-8E5F-515A-75A5-C0BC1B2C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8260-2DCC-6811-B425-65FC3B80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4BA5A-C7DE-83ED-20B5-9BB10C29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28680-6F55-4FFA-9F67-57B628EB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162" y="130823"/>
            <a:ext cx="4753829" cy="61973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51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3FA110-2A17-4A62-B01B-92656A529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" y="792961"/>
            <a:ext cx="10695709" cy="355604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A8E6714-4337-B941-8935-F58E60B2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DOE Project Scope - Delivered at Two Sites through Five Subprojects</a:t>
            </a:r>
            <a:b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922" y="5038344"/>
            <a:ext cx="10969378" cy="1229278"/>
          </a:xfrm>
        </p:spPr>
        <p:txBody>
          <a:bodyPr/>
          <a:lstStyle/>
          <a:p>
            <a:pPr marL="168275" indent="-168275">
              <a:spcBef>
                <a:spcPts val="300"/>
              </a:spcBef>
              <a:spcAft>
                <a:spcPts val="300"/>
              </a:spcAft>
            </a:pPr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FSCF-EXC</a:t>
            </a:r>
            <a:r>
              <a:rPr lang="en-US" sz="1600">
                <a:latin typeface="Helvetica" panose="020B0604020202020204" pitchFamily="34" charset="0"/>
                <a:cs typeface="Helvetica" panose="020B0604020202020204" pitchFamily="34" charset="0"/>
              </a:rPr>
              <a:t> – Far Site Excavation</a:t>
            </a:r>
          </a:p>
          <a:p>
            <a:pPr marL="168275" indent="-168275">
              <a:spcBef>
                <a:spcPts val="300"/>
              </a:spcBef>
              <a:spcAft>
                <a:spcPts val="300"/>
              </a:spcAft>
            </a:pPr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FSCF-BSI</a:t>
            </a:r>
            <a:r>
              <a:rPr lang="en-US" sz="1600">
                <a:latin typeface="Helvetica" panose="020B0604020202020204" pitchFamily="34" charset="0"/>
                <a:cs typeface="Helvetica" panose="020B0604020202020204" pitchFamily="34" charset="0"/>
              </a:rPr>
              <a:t> – Far Site Building &amp; Site Infrastructure</a:t>
            </a:r>
          </a:p>
          <a:p>
            <a:pPr marL="168275" indent="-168275">
              <a:spcBef>
                <a:spcPts val="300"/>
              </a:spcBef>
              <a:spcAft>
                <a:spcPts val="300"/>
              </a:spcAft>
            </a:pPr>
            <a:r>
              <a:rPr lang="en-US" sz="1600" b="1">
                <a:latin typeface="Helvetica" panose="020B0604020202020204" pitchFamily="34" charset="0"/>
                <a:cs typeface="Helvetica" panose="020B0604020202020204" pitchFamily="34" charset="0"/>
              </a:rPr>
              <a:t>FDC</a:t>
            </a:r>
            <a:r>
              <a:rPr lang="en-US" sz="1600">
                <a:latin typeface="Helvetica" panose="020B0604020202020204" pitchFamily="34" charset="0"/>
                <a:cs typeface="Helvetica" panose="020B0604020202020204" pitchFamily="34" charset="0"/>
              </a:rPr>
              <a:t> – Far Detectors and Cryogenic Infrastructure </a:t>
            </a:r>
            <a:endParaRPr lang="en-US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EA188-4016-423F-8174-88E34788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Pygott | South Dakota Mission Support Workshop</a:t>
            </a:r>
            <a:endParaRPr lang="en-US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EE109-4B3E-4A27-89BC-F9C87C6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5DA448-F8E2-4ECE-BDE6-930C8F2ED88B}"/>
              </a:ext>
            </a:extLst>
          </p:cNvPr>
          <p:cNvSpPr txBox="1">
            <a:spLocks/>
          </p:cNvSpPr>
          <p:nvPr/>
        </p:nvSpPr>
        <p:spPr>
          <a:xfrm>
            <a:off x="6612102" y="5034779"/>
            <a:ext cx="4623976" cy="1229278"/>
          </a:xfrm>
          <a:prstGeom prst="rect">
            <a:avLst/>
          </a:prstGeom>
        </p:spPr>
        <p:txBody>
          <a:bodyPr lIns="0" rIns="0"/>
          <a:lstStyle>
            <a:lvl1pPr marL="168275" indent="-1682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1600" b="1" i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  <a:cs typeface="+mn-cs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  <a:cs typeface="+mn-cs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  <a:cs typeface="+mn-cs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NSCF+B </a:t>
            </a:r>
            <a:r>
              <a:rPr lang="en-US" b="0"/>
              <a:t>– Near Site Conventional Facilities + Beamline</a:t>
            </a:r>
          </a:p>
          <a:p>
            <a:r>
              <a:rPr lang="en-US"/>
              <a:t>ND </a:t>
            </a:r>
            <a:r>
              <a:rPr lang="en-US" b="0"/>
              <a:t>– Near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19A59-A202-4FC5-81B0-6288E73F234B}"/>
              </a:ext>
            </a:extLst>
          </p:cNvPr>
          <p:cNvSpPr txBox="1"/>
          <p:nvPr/>
        </p:nvSpPr>
        <p:spPr>
          <a:xfrm>
            <a:off x="748145" y="810416"/>
            <a:ext cx="379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Far Site – SURF in Lead, SD</a:t>
            </a:r>
          </a:p>
          <a:p>
            <a:r>
              <a:rPr lang="en-US" sz="16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Facility/Infrastructure and Far Detectors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D583A-ACA8-4950-A787-E9E0B91EAF8B}"/>
              </a:ext>
            </a:extLst>
          </p:cNvPr>
          <p:cNvSpPr txBox="1"/>
          <p:nvPr/>
        </p:nvSpPr>
        <p:spPr>
          <a:xfrm>
            <a:off x="7355875" y="810416"/>
            <a:ext cx="399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Near Site – FNAL in Batavia, IL</a:t>
            </a:r>
          </a:p>
          <a:p>
            <a:r>
              <a:rPr lang="en-US" sz="160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Facility/Infrastructure, Neutrino Beamline, and Near Detectors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1C92454-C9B5-4851-BF71-71ED55DA88BB}"/>
              </a:ext>
            </a:extLst>
          </p:cNvPr>
          <p:cNvSpPr/>
          <p:nvPr/>
        </p:nvSpPr>
        <p:spPr>
          <a:xfrm rot="5400000">
            <a:off x="3022712" y="2446459"/>
            <a:ext cx="534357" cy="4374364"/>
          </a:xfrm>
          <a:prstGeom prst="rightBrace">
            <a:avLst>
              <a:gd name="adj1" fmla="val 26567"/>
              <a:gd name="adj2" fmla="val 50171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E404981-F37E-476B-A82C-AA258BD993CC}"/>
              </a:ext>
            </a:extLst>
          </p:cNvPr>
          <p:cNvSpPr/>
          <p:nvPr/>
        </p:nvSpPr>
        <p:spPr>
          <a:xfrm rot="5400000">
            <a:off x="8532105" y="2449672"/>
            <a:ext cx="534357" cy="4374364"/>
          </a:xfrm>
          <a:prstGeom prst="rightBrace">
            <a:avLst>
              <a:gd name="adj1" fmla="val 26567"/>
              <a:gd name="adj2" fmla="val 50171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F1141-9E3F-4975-987C-675E0DE82A69}"/>
              </a:ext>
            </a:extLst>
          </p:cNvPr>
          <p:cNvSpPr txBox="1"/>
          <p:nvPr/>
        </p:nvSpPr>
        <p:spPr>
          <a:xfrm>
            <a:off x="2356140" y="429830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Three subprojects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C26C70-3C6D-42D8-B31C-344E76500266}"/>
              </a:ext>
            </a:extLst>
          </p:cNvPr>
          <p:cNvSpPr txBox="1"/>
          <p:nvPr/>
        </p:nvSpPr>
        <p:spPr>
          <a:xfrm>
            <a:off x="7966427" y="4298300"/>
            <a:ext cx="1665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Two subprojects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FA370-545A-AEED-69F3-4306E6EA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</p:spTree>
    <p:extLst>
      <p:ext uri="{BB962C8B-B14F-4D97-AF65-F5344CB8AC3E}">
        <p14:creationId xmlns:p14="http://schemas.microsoft.com/office/powerpoint/2010/main" val="11930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695E-4372-454A-8521-BD648AAC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500"/>
            <a:ext cx="11373126" cy="723901"/>
          </a:xfrm>
        </p:spPr>
        <p:txBody>
          <a:bodyPr/>
          <a:lstStyle/>
          <a:p>
            <a:r>
              <a:rPr lang="en-US"/>
              <a:t>Project “Far Site” is at Sanford Underground Research Facility (SURF) in Lead, SD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1BE9116-923E-4288-835C-1F427566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670" y="2938944"/>
            <a:ext cx="10323444" cy="3437142"/>
          </a:xfrm>
        </p:spPr>
        <p:txBody>
          <a:bodyPr>
            <a:noAutofit/>
          </a:bodyPr>
          <a:lstStyle/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SURF is located at the former Homestake Gold Mine, in Lead SD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Property was transferred in 2006 to the South Dakota Science and Technology Authority (SDSTA), a quasi-public agency, to create and operate an underground science facility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SDSTA operates SURF under a cooperative agreement with DOE HEP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DOE has leased areas where the LBNF facilities are being constructed from SDSTA; easements are also in place to allow access and temporary use of various facilities.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FRA has a memorandum of understanding with SDSTA with respect to LBNF/DUNE-US project support, services, and responsibilities.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/>
              <a:t>FRA subcontracts with SDSTA for certain services (e.g., hoist operation &amp; logistics support)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A863A-ACC3-4F3D-9D35-3CB5CBA7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01.30.2024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3DC23-7B8E-42E8-B9DE-36C12AF7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Pygott | South Dakota Mission Support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F3685-F72B-4032-BF11-E20DEB8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B7BB3-FAEA-45E5-8AAA-92F743869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9" y="938157"/>
            <a:ext cx="12106681" cy="2006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5A281-C3FB-4B63-9EAA-50A56870B88F}"/>
              </a:ext>
            </a:extLst>
          </p:cNvPr>
          <p:cNvSpPr txBox="1"/>
          <p:nvPr/>
        </p:nvSpPr>
        <p:spPr>
          <a:xfrm>
            <a:off x="169828" y="2417525"/>
            <a:ext cx="17578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200"/>
              <a:t>Ross shaft headframe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8F8CA-D658-4B6C-9127-274FB914E23F}"/>
              </a:ext>
            </a:extLst>
          </p:cNvPr>
          <p:cNvSpPr txBox="1"/>
          <p:nvPr/>
        </p:nvSpPr>
        <p:spPr>
          <a:xfrm>
            <a:off x="10167475" y="2406310"/>
            <a:ext cx="1757825" cy="274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200"/>
              <a:t>Yates shaft headframe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06BD636-3597-C5D9-743C-B521DA618028}"/>
              </a:ext>
            </a:extLst>
          </p:cNvPr>
          <p:cNvSpPr/>
          <p:nvPr/>
        </p:nvSpPr>
        <p:spPr>
          <a:xfrm>
            <a:off x="508516" y="2945121"/>
            <a:ext cx="462445" cy="2081151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algn="ctr"/>
            <a:r>
              <a:rPr lang="en-US" sz="1600"/>
              <a:t>1.5 km down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5F2E1A-68B8-2B1D-B0B4-AB92CB50D2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08" y="5065082"/>
            <a:ext cx="1064154" cy="848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B19A02-1A89-E4F4-B7AA-1F2726C7E45E}"/>
              </a:ext>
            </a:extLst>
          </p:cNvPr>
          <p:cNvSpPr txBox="1"/>
          <p:nvPr/>
        </p:nvSpPr>
        <p:spPr>
          <a:xfrm>
            <a:off x="269118" y="5989504"/>
            <a:ext cx="114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LBNF caverns</a:t>
            </a:r>
          </a:p>
        </p:txBody>
      </p:sp>
    </p:spTree>
    <p:extLst>
      <p:ext uri="{BB962C8B-B14F-4D97-AF65-F5344CB8AC3E}">
        <p14:creationId xmlns:p14="http://schemas.microsoft.com/office/powerpoint/2010/main" val="284418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6728-458B-777A-674A-1008774D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6372"/>
            <a:ext cx="10515600" cy="723901"/>
          </a:xfrm>
        </p:spPr>
        <p:txBody>
          <a:bodyPr/>
          <a:lstStyle/>
          <a:p>
            <a:r>
              <a:rPr lang="en-US"/>
              <a:t>Lead, SD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DC4F2-7A84-D13C-9D40-30E27BA6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01.30.2024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B33B4-7E1E-CF26-E927-9EB6140E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A031F-3946-4BBC-949C-5EB2BB7BA03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43E03-8507-3718-CFCB-E9047BDF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606"/>
            <a:ext cx="12192000" cy="60123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AA8DD-2AE6-5FB7-4910-4525118B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</p:spTree>
    <p:extLst>
      <p:ext uri="{BB962C8B-B14F-4D97-AF65-F5344CB8AC3E}">
        <p14:creationId xmlns:p14="http://schemas.microsoft.com/office/powerpoint/2010/main" val="356708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5DD10-5C22-4A3D-1509-44FCE55A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66AAD-7184-0411-610C-69EC5A75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32BBD-0A2C-8930-6FAE-AD4DEE19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550"/>
            <a:ext cx="12192000" cy="60684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F4537F-674D-DB13-AB08-F459ADD0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6372"/>
            <a:ext cx="10515600" cy="723901"/>
          </a:xfrm>
        </p:spPr>
        <p:txBody>
          <a:bodyPr/>
          <a:lstStyle/>
          <a:p>
            <a:r>
              <a:rPr lang="en-US"/>
              <a:t>Black Hills Region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B60BFE-5380-9FFF-EBBD-A2757EBE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</p:spTree>
    <p:extLst>
      <p:ext uri="{BB962C8B-B14F-4D97-AF65-F5344CB8AC3E}">
        <p14:creationId xmlns:p14="http://schemas.microsoft.com/office/powerpoint/2010/main" val="74849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FBB7-CB18-A146-8BAD-40D64867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Host Lab Plan– Purpose, Approach,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1EAE7-9855-22BA-1F65-638BD7100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42738"/>
            <a:ext cx="9320850" cy="5219787"/>
          </a:xfrm>
        </p:spPr>
        <p:txBody>
          <a:bodyPr>
            <a:normAutofit/>
          </a:bodyPr>
          <a:lstStyle/>
          <a:p>
            <a:r>
              <a:rPr lang="en-US" b="1" u="sng" dirty="0"/>
              <a:t>Purpose</a:t>
            </a:r>
            <a:r>
              <a:rPr lang="en-US" dirty="0"/>
              <a:t>: To help define and address responsibilities of the host lab for LBNF/DUNE with respect to scientific operations and mission support.</a:t>
            </a:r>
          </a:p>
          <a:p>
            <a:r>
              <a:rPr lang="en-US" b="1" u="sng" dirty="0"/>
              <a:t>Approach</a:t>
            </a:r>
            <a:r>
              <a:rPr lang="en-US" dirty="0"/>
              <a:t>: Creating one comprehensive document separated into two volumes </a:t>
            </a:r>
          </a:p>
          <a:p>
            <a:pPr marL="627063" lvl="2">
              <a:spcBef>
                <a:spcPts val="1000"/>
              </a:spcBef>
            </a:pPr>
            <a:r>
              <a:rPr lang="en-US" sz="2000" dirty="0"/>
              <a:t>Volume 1 – Science Operations</a:t>
            </a:r>
          </a:p>
          <a:p>
            <a:pPr marL="627063" lvl="2">
              <a:spcBef>
                <a:spcPts val="1000"/>
              </a:spcBef>
            </a:pPr>
            <a:r>
              <a:rPr lang="en-US" sz="2000" dirty="0"/>
              <a:t>Volume 2 – Mission Support</a:t>
            </a:r>
            <a:endParaRPr lang="en-US" dirty="0">
              <a:solidFill>
                <a:schemeClr val="tx1"/>
              </a:solidFill>
            </a:endParaRPr>
          </a:p>
          <a:p>
            <a:pPr marL="227013" indent="-227013"/>
            <a:r>
              <a:rPr lang="en-US" b="1" u="sng" dirty="0">
                <a:solidFill>
                  <a:schemeClr val="tx1"/>
                </a:solidFill>
              </a:rPr>
              <a:t>Scope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685800" lvl="1" indent="-228600" defTabSz="914400">
              <a:spcBef>
                <a:spcPts val="500"/>
              </a:spcBef>
              <a:buSzPct val="90000"/>
              <a:buFont typeface="HGGothicE" panose="020B0909000000000000" pitchFamily="49" charset="-128"/>
              <a:buChar char="-"/>
              <a:tabLst>
                <a:tab pos="354956" algn="l"/>
                <a:tab pos="355591" algn="l"/>
              </a:tabLst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the near-term support needed from Fermilab to successfully build the LBNF facilities and DUNE detectors and</a:t>
            </a:r>
          </a:p>
          <a:p>
            <a:pPr marL="685800" lvl="1" indent="-228600" defTabSz="914400">
              <a:spcBef>
                <a:spcPts val="500"/>
              </a:spcBef>
              <a:buSzPct val="90000"/>
              <a:buFont typeface="HGGothicE" panose="020B0909000000000000" pitchFamily="49" charset="-128"/>
              <a:buChar char="-"/>
              <a:tabLst>
                <a:tab pos="354956" algn="l"/>
                <a:tab pos="355591" algn="l"/>
              </a:tabLst>
            </a:pPr>
            <a:r>
              <a:rPr lang="en-US" dirty="0"/>
              <a:t>C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oordination, oversight, and support functions, &amp; appropriate budget and resource planning for Fermilab to serve long-term as the Host Lab for LBNF/DUNE, including the international DUNE collaboration.</a:t>
            </a:r>
          </a:p>
          <a:p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D0CFA-EA8C-72C8-F010-A55BF58DA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01.30.2024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5E053-10B1-3329-A64D-4683B68B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Pygott | South Dakota Mission Support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27FEC-BED8-6137-1B2C-B7B33AB3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031F-3946-4BBC-949C-5EB2BB7BA03C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7A518-026D-3B21-4CCA-2B2291B9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075" y="3283470"/>
            <a:ext cx="2271007" cy="29389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5B091-4D0F-17B8-D10C-0D82BB59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076" y="177300"/>
            <a:ext cx="2271006" cy="29389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D9D234-F1C5-0051-F7B9-725ED80D0C17}"/>
              </a:ext>
            </a:extLst>
          </p:cNvPr>
          <p:cNvSpPr txBox="1"/>
          <p:nvPr/>
        </p:nvSpPr>
        <p:spPr>
          <a:xfrm>
            <a:off x="6962231" y="2818440"/>
            <a:ext cx="16173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765">
              <a:tabLst>
                <a:tab pos="354956" algn="l"/>
                <a:tab pos="355591" algn="l"/>
              </a:tabLst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Link to Both Volumes of the Host Lab Plan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55021091"/>
      </p:ext>
    </p:extLst>
  </p:cSld>
  <p:clrMapOvr>
    <a:masterClrMapping/>
  </p:clrMapOvr>
</p:sld>
</file>

<file path=ppt/theme/theme1.xml><?xml version="1.0" encoding="utf-8"?>
<a:theme xmlns:a="http://schemas.openxmlformats.org/drawingml/2006/main" name="LBNFDUNEUS">
  <a:themeElements>
    <a:clrScheme name="LBNFDUNE-US 2022">
      <a:dk1>
        <a:srgbClr val="63666A"/>
      </a:dk1>
      <a:lt1>
        <a:sysClr val="window" lastClr="FFFFFF"/>
      </a:lt1>
      <a:dk2>
        <a:srgbClr val="44546A"/>
      </a:dk2>
      <a:lt2>
        <a:srgbClr val="E7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954F72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NFDUNEUS Presentation Template_2023" id="{0B9E11DC-2F7C-45E3-918F-B2BBB76D948D}" vid="{3650A0D4-D44B-4F59-AA81-7B47EE0C8D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a148d7-837f-4862-83ba-602c4ba2af6e" xsi:nil="true"/>
    <Notes xmlns="5a4fc3c9-1f16-45e6-a448-11d83e0b096e" xsi:nil="true"/>
    <lcf76f155ced4ddcb4097134ff3c332f xmlns="5a4fc3c9-1f16-45e6-a448-11d83e0b096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5B7077B940649900CB146B57857F3" ma:contentTypeVersion="16" ma:contentTypeDescription="Create a new document." ma:contentTypeScope="" ma:versionID="555086d4364f97769e8aace750f9fdb6">
  <xsd:schema xmlns:xsd="http://www.w3.org/2001/XMLSchema" xmlns:xs="http://www.w3.org/2001/XMLSchema" xmlns:p="http://schemas.microsoft.com/office/2006/metadata/properties" xmlns:ns2="5a4fc3c9-1f16-45e6-a448-11d83e0b096e" xmlns:ns3="ffa148d7-837f-4862-83ba-602c4ba2af6e" targetNamespace="http://schemas.microsoft.com/office/2006/metadata/properties" ma:root="true" ma:fieldsID="7ad57bb0ca3c932150d7c87bdae1cb73" ns2:_="" ns3:_="">
    <xsd:import namespace="5a4fc3c9-1f16-45e6-a448-11d83e0b096e"/>
    <xsd:import namespace="ffa148d7-837f-4862-83ba-602c4ba2af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fc3c9-1f16-45e6-a448-11d83e0b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description="Do not edit linked master tab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148d7-837f-4862-83ba-602c4ba2af6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4071b59-22ab-4b60-ba33-c17897b00f60}" ma:internalName="TaxCatchAll" ma:showField="CatchAllData" ma:web="ffa148d7-837f-4862-83ba-602c4ba2af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EDEEE4-CA00-4A6A-BD4C-2509922A7E67}">
  <ds:schemaRefs>
    <ds:schemaRef ds:uri="5a4fc3c9-1f16-45e6-a448-11d83e0b096e"/>
    <ds:schemaRef ds:uri="ffa148d7-837f-4862-83ba-602c4ba2af6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5B76EB-D90F-42B6-8D82-8E1E605599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ABB1C-9C7A-4B22-8974-5FBA9A42A4EB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1247</Words>
  <Application>Microsoft Office PowerPoint</Application>
  <PresentationFormat>Widescreen</PresentationFormat>
  <Paragraphs>182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HGGothicE</vt:lpstr>
      <vt:lpstr>Arial</vt:lpstr>
      <vt:lpstr>Calibri</vt:lpstr>
      <vt:lpstr>Helvetica</vt:lpstr>
      <vt:lpstr>Lucida Grande</vt:lpstr>
      <vt:lpstr>LBNFDUNEUS</vt:lpstr>
      <vt:lpstr>South Dakota Mission Support Workshop - #2</vt:lpstr>
      <vt:lpstr>Welcome and Introductions!   1) Name   2) Division   3) Role   4) How long have you been with the lab?   4) Have you ever been to Lead, SD? </vt:lpstr>
      <vt:lpstr>Workshop Agenda</vt:lpstr>
      <vt:lpstr>Workshop Goals</vt:lpstr>
      <vt:lpstr>DOE Project Scope - Delivered at Two Sites through Five Subprojects </vt:lpstr>
      <vt:lpstr>Project “Far Site” is at Sanford Underground Research Facility (SURF) in Lead, SD</vt:lpstr>
      <vt:lpstr>Lead, SD</vt:lpstr>
      <vt:lpstr>Black Hills Region</vt:lpstr>
      <vt:lpstr>Host Lab Plan– Purpose, Approach, Scope</vt:lpstr>
      <vt:lpstr>Host Lab Plan– Mission Support</vt:lpstr>
      <vt:lpstr>Organization</vt:lpstr>
      <vt:lpstr>Organization</vt:lpstr>
      <vt:lpstr>South Dakota Services</vt:lpstr>
      <vt:lpstr>Planning for Work in South Dakota</vt:lpstr>
      <vt:lpstr>LBNF/DUNE-US Far Site Schedule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Dakota Mission Support Workshop</dc:title>
  <dc:creator>Joe Pygott</dc:creator>
  <cp:lastModifiedBy>Joe Pygott</cp:lastModifiedBy>
  <cp:revision>1</cp:revision>
  <dcterms:created xsi:type="dcterms:W3CDTF">2023-09-11T11:31:56Z</dcterms:created>
  <dcterms:modified xsi:type="dcterms:W3CDTF">2024-01-29T22:44:39Z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0x010100E905B7077B940649900CB146B57857F3</vt:lpwstr>
  </property>
  <property fmtid="{D5CDD505-2E9C-101B-9397-08002B2CF9AE}" pid="3" name="MediaServiceImageTags">
    <vt:lpwstr/>
  </property>
</Properties>
</file>