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0"/>
  </p:notesMasterIdLst>
  <p:sldIdLst>
    <p:sldId id="4001" r:id="rId6"/>
    <p:sldId id="4005" r:id="rId7"/>
    <p:sldId id="3720" r:id="rId8"/>
    <p:sldId id="3721" r:id="rId9"/>
    <p:sldId id="4025" r:id="rId10"/>
    <p:sldId id="4027" r:id="rId11"/>
    <p:sldId id="4030" r:id="rId12"/>
    <p:sldId id="4028" r:id="rId13"/>
    <p:sldId id="4031" r:id="rId14"/>
    <p:sldId id="4032" r:id="rId15"/>
    <p:sldId id="4033" r:id="rId16"/>
    <p:sldId id="4023" r:id="rId17"/>
    <p:sldId id="4029" r:id="rId18"/>
    <p:sldId id="40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Pygott" userId="428faf44-3005-40a1-b04e-c57eccdd1407" providerId="ADAL" clId="{9BC2AFD7-9CC4-4547-98C9-F5CDD25AD266}"/>
    <pc:docChg chg="undo custSel addSld delSld modSld sldOrd delMainMaster">
      <pc:chgData name="Joe Pygott" userId="428faf44-3005-40a1-b04e-c57eccdd1407" providerId="ADAL" clId="{9BC2AFD7-9CC4-4547-98C9-F5CDD25AD266}" dt="2023-09-28T20:26:56.776" v="6527" actId="20577"/>
      <pc:docMkLst>
        <pc:docMk/>
      </pc:docMkLst>
      <pc:sldChg chg="modSp del mod">
        <pc:chgData name="Joe Pygott" userId="428faf44-3005-40a1-b04e-c57eccdd1407" providerId="ADAL" clId="{9BC2AFD7-9CC4-4547-98C9-F5CDD25AD266}" dt="2023-09-26T17:01:24.949" v="3160" actId="47"/>
        <pc:sldMkLst>
          <pc:docMk/>
          <pc:sldMk cId="2544826899" sldId="270"/>
        </pc:sldMkLst>
        <pc:spChg chg="mod">
          <ac:chgData name="Joe Pygott" userId="428faf44-3005-40a1-b04e-c57eccdd1407" providerId="ADAL" clId="{9BC2AFD7-9CC4-4547-98C9-F5CDD25AD266}" dt="2023-09-25T22:09:35.756" v="143"/>
          <ac:spMkLst>
            <pc:docMk/>
            <pc:sldMk cId="2544826899" sldId="270"/>
            <ac:spMk id="3" creationId="{0621EAE7-9855-22BA-1F65-638BD7100818}"/>
          </ac:spMkLst>
        </pc:spChg>
      </pc:sldChg>
      <pc:sldChg chg="del">
        <pc:chgData name="Joe Pygott" userId="428faf44-3005-40a1-b04e-c57eccdd1407" providerId="ADAL" clId="{9BC2AFD7-9CC4-4547-98C9-F5CDD25AD266}" dt="2023-09-26T17:25:19.999" v="3358" actId="47"/>
        <pc:sldMkLst>
          <pc:docMk/>
          <pc:sldMk cId="3740892478" sldId="296"/>
        </pc:sldMkLst>
      </pc:sldChg>
      <pc:sldChg chg="addSp delSp modSp del mod">
        <pc:chgData name="Joe Pygott" userId="428faf44-3005-40a1-b04e-c57eccdd1407" providerId="ADAL" clId="{9BC2AFD7-9CC4-4547-98C9-F5CDD25AD266}" dt="2023-09-26T17:25:15.635" v="3357" actId="47"/>
        <pc:sldMkLst>
          <pc:docMk/>
          <pc:sldMk cId="2814811290" sldId="299"/>
        </pc:sldMkLst>
        <pc:picChg chg="add del mod">
          <ac:chgData name="Joe Pygott" userId="428faf44-3005-40a1-b04e-c57eccdd1407" providerId="ADAL" clId="{9BC2AFD7-9CC4-4547-98C9-F5CDD25AD266}" dt="2023-09-25T15:27:53.494" v="21" actId="478"/>
          <ac:picMkLst>
            <pc:docMk/>
            <pc:sldMk cId="2814811290" sldId="299"/>
            <ac:picMk id="7" creationId="{C548AE6A-9F02-26E9-1607-4008EB65BB19}"/>
          </ac:picMkLst>
        </pc:picChg>
      </pc:sldChg>
      <pc:sldChg chg="delSp modSp del mod">
        <pc:chgData name="Joe Pygott" userId="428faf44-3005-40a1-b04e-c57eccdd1407" providerId="ADAL" clId="{9BC2AFD7-9CC4-4547-98C9-F5CDD25AD266}" dt="2023-09-25T23:35:33.587" v="213" actId="47"/>
        <pc:sldMkLst>
          <pc:docMk/>
          <pc:sldMk cId="2550433056" sldId="3310"/>
        </pc:sldMkLst>
        <pc:spChg chg="del">
          <ac:chgData name="Joe Pygott" userId="428faf44-3005-40a1-b04e-c57eccdd1407" providerId="ADAL" clId="{9BC2AFD7-9CC4-4547-98C9-F5CDD25AD266}" dt="2023-09-25T23:20:07.324" v="162" actId="478"/>
          <ac:spMkLst>
            <pc:docMk/>
            <pc:sldMk cId="2550433056" sldId="3310"/>
            <ac:spMk id="6" creationId="{E3415EAE-01D8-95A9-ED3F-0E3D270BFE5E}"/>
          </ac:spMkLst>
        </pc:spChg>
        <pc:graphicFrameChg chg="mod modGraphic">
          <ac:chgData name="Joe Pygott" userId="428faf44-3005-40a1-b04e-c57eccdd1407" providerId="ADAL" clId="{9BC2AFD7-9CC4-4547-98C9-F5CDD25AD266}" dt="2023-09-25T23:21:00.862" v="169" actId="14100"/>
          <ac:graphicFrameMkLst>
            <pc:docMk/>
            <pc:sldMk cId="2550433056" sldId="3310"/>
            <ac:graphicFrameMk id="8" creationId="{28D81295-B5D3-5D42-927D-7C8D93E3C86E}"/>
          </ac:graphicFrameMkLst>
        </pc:graphicFrameChg>
      </pc:sldChg>
      <pc:sldChg chg="modSp mod">
        <pc:chgData name="Joe Pygott" userId="428faf44-3005-40a1-b04e-c57eccdd1407" providerId="ADAL" clId="{9BC2AFD7-9CC4-4547-98C9-F5CDD25AD266}" dt="2023-09-26T19:49:22.631" v="4585" actId="20577"/>
        <pc:sldMkLst>
          <pc:docMk/>
          <pc:sldMk cId="1516547668" sldId="3914"/>
        </pc:sldMkLst>
        <pc:spChg chg="mod">
          <ac:chgData name="Joe Pygott" userId="428faf44-3005-40a1-b04e-c57eccdd1407" providerId="ADAL" clId="{9BC2AFD7-9CC4-4547-98C9-F5CDD25AD266}" dt="2023-09-26T19:49:22.631" v="4585" actId="20577"/>
          <ac:spMkLst>
            <pc:docMk/>
            <pc:sldMk cId="1516547668" sldId="3914"/>
            <ac:spMk id="2" creationId="{0200FBB7-CB18-A146-8BAD-40D6486715B5}"/>
          </ac:spMkLst>
        </pc:spChg>
      </pc:sldChg>
      <pc:sldChg chg="delSp mod">
        <pc:chgData name="Joe Pygott" userId="428faf44-3005-40a1-b04e-c57eccdd1407" providerId="ADAL" clId="{9BC2AFD7-9CC4-4547-98C9-F5CDD25AD266}" dt="2023-09-26T19:32:22.063" v="4090" actId="478"/>
        <pc:sldMkLst>
          <pc:docMk/>
          <pc:sldMk cId="4250177500" sldId="3966"/>
        </pc:sldMkLst>
        <pc:spChg chg="del">
          <ac:chgData name="Joe Pygott" userId="428faf44-3005-40a1-b04e-c57eccdd1407" providerId="ADAL" clId="{9BC2AFD7-9CC4-4547-98C9-F5CDD25AD266}" dt="2023-09-26T19:32:22.063" v="4090" actId="478"/>
          <ac:spMkLst>
            <pc:docMk/>
            <pc:sldMk cId="4250177500" sldId="3966"/>
            <ac:spMk id="9" creationId="{838960B2-1845-B253-A833-CCCE9523DD40}"/>
          </ac:spMkLst>
        </pc:spChg>
      </pc:sldChg>
      <pc:sldChg chg="modSp mod ord">
        <pc:chgData name="Joe Pygott" userId="428faf44-3005-40a1-b04e-c57eccdd1407" providerId="ADAL" clId="{9BC2AFD7-9CC4-4547-98C9-F5CDD25AD266}" dt="2023-09-27T17:10:10.709" v="4957" actId="14100"/>
        <pc:sldMkLst>
          <pc:docMk/>
          <pc:sldMk cId="2063475656" sldId="3999"/>
        </pc:sldMkLst>
        <pc:graphicFrameChg chg="mod">
          <ac:chgData name="Joe Pygott" userId="428faf44-3005-40a1-b04e-c57eccdd1407" providerId="ADAL" clId="{9BC2AFD7-9CC4-4547-98C9-F5CDD25AD266}" dt="2023-09-27T17:10:05.590" v="4956" actId="14100"/>
          <ac:graphicFrameMkLst>
            <pc:docMk/>
            <pc:sldMk cId="2063475656" sldId="3999"/>
            <ac:graphicFrameMk id="9" creationId="{76FD7C39-DB3B-EC2C-386C-7EEDDA3A85AF}"/>
          </ac:graphicFrameMkLst>
        </pc:graphicFrameChg>
        <pc:picChg chg="mod">
          <ac:chgData name="Joe Pygott" userId="428faf44-3005-40a1-b04e-c57eccdd1407" providerId="ADAL" clId="{9BC2AFD7-9CC4-4547-98C9-F5CDD25AD266}" dt="2023-09-27T17:10:10.709" v="4957" actId="14100"/>
          <ac:picMkLst>
            <pc:docMk/>
            <pc:sldMk cId="2063475656" sldId="3999"/>
            <ac:picMk id="11" creationId="{26E276E3-B5C8-24F1-4354-D6AEC093F947}"/>
          </ac:picMkLst>
        </pc:picChg>
      </pc:sldChg>
      <pc:sldChg chg="del">
        <pc:chgData name="Joe Pygott" userId="428faf44-3005-40a1-b04e-c57eccdd1407" providerId="ADAL" clId="{9BC2AFD7-9CC4-4547-98C9-F5CDD25AD266}" dt="2023-09-26T17:25:21.649" v="3359" actId="47"/>
        <pc:sldMkLst>
          <pc:docMk/>
          <pc:sldMk cId="626837353" sldId="4000"/>
        </pc:sldMkLst>
      </pc:sldChg>
      <pc:sldChg chg="delSp modSp new mod">
        <pc:chgData name="Joe Pygott" userId="428faf44-3005-40a1-b04e-c57eccdd1407" providerId="ADAL" clId="{9BC2AFD7-9CC4-4547-98C9-F5CDD25AD266}" dt="2023-09-25T17:44:09.397" v="54" actId="20577"/>
        <pc:sldMkLst>
          <pc:docMk/>
          <pc:sldMk cId="2528023860" sldId="4001"/>
        </pc:sldMkLst>
        <pc:spChg chg="mod">
          <ac:chgData name="Joe Pygott" userId="428faf44-3005-40a1-b04e-c57eccdd1407" providerId="ADAL" clId="{9BC2AFD7-9CC4-4547-98C9-F5CDD25AD266}" dt="2023-09-25T15:49:13.324" v="42" actId="20577"/>
          <ac:spMkLst>
            <pc:docMk/>
            <pc:sldMk cId="2528023860" sldId="4001"/>
            <ac:spMk id="2" creationId="{4DBCD78E-AA8F-8011-2811-0873EDCD2B0E}"/>
          </ac:spMkLst>
        </pc:spChg>
        <pc:spChg chg="mod">
          <ac:chgData name="Joe Pygott" userId="428faf44-3005-40a1-b04e-c57eccdd1407" providerId="ADAL" clId="{9BC2AFD7-9CC4-4547-98C9-F5CDD25AD266}" dt="2023-09-25T17:44:09.397" v="54" actId="20577"/>
          <ac:spMkLst>
            <pc:docMk/>
            <pc:sldMk cId="2528023860" sldId="4001"/>
            <ac:spMk id="3" creationId="{28066104-EF04-4D4C-27AE-434A7AD60689}"/>
          </ac:spMkLst>
        </pc:spChg>
        <pc:spChg chg="del">
          <ac:chgData name="Joe Pygott" userId="428faf44-3005-40a1-b04e-c57eccdd1407" providerId="ADAL" clId="{9BC2AFD7-9CC4-4547-98C9-F5CDD25AD266}" dt="2023-09-25T16:01:44.796" v="47" actId="478"/>
          <ac:spMkLst>
            <pc:docMk/>
            <pc:sldMk cId="2528023860" sldId="4001"/>
            <ac:spMk id="4" creationId="{E719C117-21B3-9F30-7F75-45641C52602D}"/>
          </ac:spMkLst>
        </pc:spChg>
      </pc:sldChg>
      <pc:sldChg chg="modSp new del mod">
        <pc:chgData name="Joe Pygott" userId="428faf44-3005-40a1-b04e-c57eccdd1407" providerId="ADAL" clId="{9BC2AFD7-9CC4-4547-98C9-F5CDD25AD266}" dt="2023-09-26T17:00:22.374" v="3159" actId="2696"/>
        <pc:sldMkLst>
          <pc:docMk/>
          <pc:sldMk cId="1197939761" sldId="4002"/>
        </pc:sldMkLst>
        <pc:spChg chg="mod">
          <ac:chgData name="Joe Pygott" userId="428faf44-3005-40a1-b04e-c57eccdd1407" providerId="ADAL" clId="{9BC2AFD7-9CC4-4547-98C9-F5CDD25AD266}" dt="2023-09-25T16:03:46.389" v="50" actId="27636"/>
          <ac:spMkLst>
            <pc:docMk/>
            <pc:sldMk cId="1197939761" sldId="4002"/>
            <ac:spMk id="3" creationId="{6EBF2163-D450-DFBA-8903-6669EBFA971C}"/>
          </ac:spMkLst>
        </pc:spChg>
      </pc:sldChg>
      <pc:sldChg chg="addSp delSp modSp new del mod">
        <pc:chgData name="Joe Pygott" userId="428faf44-3005-40a1-b04e-c57eccdd1407" providerId="ADAL" clId="{9BC2AFD7-9CC4-4547-98C9-F5CDD25AD266}" dt="2023-09-26T00:10:36.990" v="224" actId="47"/>
        <pc:sldMkLst>
          <pc:docMk/>
          <pc:sldMk cId="749086040" sldId="4003"/>
        </pc:sldMkLst>
        <pc:spChg chg="del">
          <ac:chgData name="Joe Pygott" userId="428faf44-3005-40a1-b04e-c57eccdd1407" providerId="ADAL" clId="{9BC2AFD7-9CC4-4547-98C9-F5CDD25AD266}" dt="2023-09-25T17:45:27.459" v="57" actId="478"/>
          <ac:spMkLst>
            <pc:docMk/>
            <pc:sldMk cId="749086040" sldId="4003"/>
            <ac:spMk id="2" creationId="{18AB3077-9791-78AC-7872-92ADAC121BA5}"/>
          </ac:spMkLst>
        </pc:spChg>
        <pc:spChg chg="del">
          <ac:chgData name="Joe Pygott" userId="428faf44-3005-40a1-b04e-c57eccdd1407" providerId="ADAL" clId="{9BC2AFD7-9CC4-4547-98C9-F5CDD25AD266}" dt="2023-09-25T17:45:23.047" v="56"/>
          <ac:spMkLst>
            <pc:docMk/>
            <pc:sldMk cId="749086040" sldId="4003"/>
            <ac:spMk id="3" creationId="{C907AA65-4007-3A45-377B-EBABEAAD7836}"/>
          </ac:spMkLst>
        </pc:spChg>
        <pc:spChg chg="add mod">
          <ac:chgData name="Joe Pygott" userId="428faf44-3005-40a1-b04e-c57eccdd1407" providerId="ADAL" clId="{9BC2AFD7-9CC4-4547-98C9-F5CDD25AD266}" dt="2023-09-25T21:36:50.529" v="140" actId="20578"/>
          <ac:spMkLst>
            <pc:docMk/>
            <pc:sldMk cId="749086040" sldId="4003"/>
            <ac:spMk id="9" creationId="{D1529A07-A0FA-91F2-B007-0B6FA44351DA}"/>
          </ac:spMkLst>
        </pc:spChg>
        <pc:graphicFrameChg chg="add del mod modGraphic">
          <ac:chgData name="Joe Pygott" userId="428faf44-3005-40a1-b04e-c57eccdd1407" providerId="ADAL" clId="{9BC2AFD7-9CC4-4547-98C9-F5CDD25AD266}" dt="2023-09-25T17:51:08.328" v="71" actId="478"/>
          <ac:graphicFrameMkLst>
            <pc:docMk/>
            <pc:sldMk cId="749086040" sldId="4003"/>
            <ac:graphicFrameMk id="7" creationId="{1641A248-855F-94CD-8F5E-40A2E05C6527}"/>
          </ac:graphicFrameMkLst>
        </pc:graphicFrameChg>
        <pc:graphicFrameChg chg="add del mod modGraphic">
          <ac:chgData name="Joe Pygott" userId="428faf44-3005-40a1-b04e-c57eccdd1407" providerId="ADAL" clId="{9BC2AFD7-9CC4-4547-98C9-F5CDD25AD266}" dt="2023-09-25T17:56:55.327" v="76" actId="478"/>
          <ac:graphicFrameMkLst>
            <pc:docMk/>
            <pc:sldMk cId="749086040" sldId="4003"/>
            <ac:graphicFrameMk id="10" creationId="{198D9DEC-6C61-BF80-125D-1F74018E5128}"/>
          </ac:graphicFrameMkLst>
        </pc:graphicFrameChg>
      </pc:sldChg>
      <pc:sldChg chg="new del">
        <pc:chgData name="Joe Pygott" userId="428faf44-3005-40a1-b04e-c57eccdd1407" providerId="ADAL" clId="{9BC2AFD7-9CC4-4547-98C9-F5CDD25AD266}" dt="2023-09-25T21:22:28.074" v="83" actId="2696"/>
        <pc:sldMkLst>
          <pc:docMk/>
          <pc:sldMk cId="1833233114" sldId="4004"/>
        </pc:sldMkLst>
      </pc:sldChg>
      <pc:sldChg chg="modSp new del mod">
        <pc:chgData name="Joe Pygott" userId="428faf44-3005-40a1-b04e-c57eccdd1407" providerId="ADAL" clId="{9BC2AFD7-9CC4-4547-98C9-F5CDD25AD266}" dt="2023-09-25T21:21:59.635" v="81" actId="2696"/>
        <pc:sldMkLst>
          <pc:docMk/>
          <pc:sldMk cId="3217190657" sldId="4004"/>
        </pc:sldMkLst>
        <pc:spChg chg="mod">
          <ac:chgData name="Joe Pygott" userId="428faf44-3005-40a1-b04e-c57eccdd1407" providerId="ADAL" clId="{9BC2AFD7-9CC4-4547-98C9-F5CDD25AD266}" dt="2023-09-25T21:21:32.671" v="80"/>
          <ac:spMkLst>
            <pc:docMk/>
            <pc:sldMk cId="3217190657" sldId="4004"/>
            <ac:spMk id="3" creationId="{C20CE7EB-55FA-D4FF-442E-1804EDCD2969}"/>
          </ac:spMkLst>
        </pc:spChg>
      </pc:sldChg>
      <pc:sldChg chg="addSp delSp modSp new mod ord">
        <pc:chgData name="Joe Pygott" userId="428faf44-3005-40a1-b04e-c57eccdd1407" providerId="ADAL" clId="{9BC2AFD7-9CC4-4547-98C9-F5CDD25AD266}" dt="2023-09-26T13:30:08.151" v="868" actId="478"/>
        <pc:sldMkLst>
          <pc:docMk/>
          <pc:sldMk cId="4239400698" sldId="4004"/>
        </pc:sldMkLst>
        <pc:spChg chg="del">
          <ac:chgData name="Joe Pygott" userId="428faf44-3005-40a1-b04e-c57eccdd1407" providerId="ADAL" clId="{9BC2AFD7-9CC4-4547-98C9-F5CDD25AD266}" dt="2023-09-25T21:28:56.312" v="138" actId="478"/>
          <ac:spMkLst>
            <pc:docMk/>
            <pc:sldMk cId="4239400698" sldId="4004"/>
            <ac:spMk id="2" creationId="{B2EA1923-B230-8A80-360D-468675D24ADF}"/>
          </ac:spMkLst>
        </pc:spChg>
        <pc:spChg chg="del">
          <ac:chgData name="Joe Pygott" userId="428faf44-3005-40a1-b04e-c57eccdd1407" providerId="ADAL" clId="{9BC2AFD7-9CC4-4547-98C9-F5CDD25AD266}" dt="2023-09-25T21:28:19.985" v="132"/>
          <ac:spMkLst>
            <pc:docMk/>
            <pc:sldMk cId="4239400698" sldId="4004"/>
            <ac:spMk id="3" creationId="{315EBC15-4CDF-0A0F-5C73-1113CF1B7666}"/>
          </ac:spMkLst>
        </pc:spChg>
        <pc:spChg chg="add del mod">
          <ac:chgData name="Joe Pygott" userId="428faf44-3005-40a1-b04e-c57eccdd1407" providerId="ADAL" clId="{9BC2AFD7-9CC4-4547-98C9-F5CDD25AD266}" dt="2023-09-26T13:30:08.151" v="868" actId="478"/>
          <ac:spMkLst>
            <pc:docMk/>
            <pc:sldMk cId="4239400698" sldId="4004"/>
            <ac:spMk id="8" creationId="{26C5EC2D-68C8-151F-F968-9699CE8C1A54}"/>
          </ac:spMkLst>
        </pc:spChg>
        <pc:graphicFrameChg chg="add mod modGraphic">
          <ac:chgData name="Joe Pygott" userId="428faf44-3005-40a1-b04e-c57eccdd1407" providerId="ADAL" clId="{9BC2AFD7-9CC4-4547-98C9-F5CDD25AD266}" dt="2023-09-26T13:04:20.097" v="735" actId="3064"/>
          <ac:graphicFrameMkLst>
            <pc:docMk/>
            <pc:sldMk cId="4239400698" sldId="4004"/>
            <ac:graphicFrameMk id="7" creationId="{C2B0DCF3-8A45-1005-CB68-780507880037}"/>
          </ac:graphicFrameMkLst>
        </pc:graphicFrameChg>
      </pc:sldChg>
      <pc:sldChg chg="addSp delSp modSp new mod">
        <pc:chgData name="Joe Pygott" userId="428faf44-3005-40a1-b04e-c57eccdd1407" providerId="ADAL" clId="{9BC2AFD7-9CC4-4547-98C9-F5CDD25AD266}" dt="2023-09-26T19:22:01.721" v="4072" actId="20577"/>
        <pc:sldMkLst>
          <pc:docMk/>
          <pc:sldMk cId="49187048" sldId="4005"/>
        </pc:sldMkLst>
        <pc:spChg chg="del mod">
          <ac:chgData name="Joe Pygott" userId="428faf44-3005-40a1-b04e-c57eccdd1407" providerId="ADAL" clId="{9BC2AFD7-9CC4-4547-98C9-F5CDD25AD266}" dt="2023-09-26T18:58:31.806" v="3788" actId="478"/>
          <ac:spMkLst>
            <pc:docMk/>
            <pc:sldMk cId="49187048" sldId="4005"/>
            <ac:spMk id="2" creationId="{F7553C1A-08DC-DE4E-DD78-72B78519A9B9}"/>
          </ac:spMkLst>
        </pc:spChg>
        <pc:spChg chg="del mod">
          <ac:chgData name="Joe Pygott" userId="428faf44-3005-40a1-b04e-c57eccdd1407" providerId="ADAL" clId="{9BC2AFD7-9CC4-4547-98C9-F5CDD25AD266}" dt="2023-09-26T10:39:31.892" v="314" actId="478"/>
          <ac:spMkLst>
            <pc:docMk/>
            <pc:sldMk cId="49187048" sldId="4005"/>
            <ac:spMk id="3" creationId="{E63977AD-46E5-1EDB-066D-35B2DB240DFB}"/>
          </ac:spMkLst>
        </pc:spChg>
        <pc:spChg chg="add del mod">
          <ac:chgData name="Joe Pygott" userId="428faf44-3005-40a1-b04e-c57eccdd1407" providerId="ADAL" clId="{9BC2AFD7-9CC4-4547-98C9-F5CDD25AD266}" dt="2023-09-26T10:39:42.029" v="315" actId="478"/>
          <ac:spMkLst>
            <pc:docMk/>
            <pc:sldMk cId="49187048" sldId="4005"/>
            <ac:spMk id="9" creationId="{4F06DF92-C52C-B321-2E49-2DA0F543C568}"/>
          </ac:spMkLst>
        </pc:spChg>
        <pc:spChg chg="add del">
          <ac:chgData name="Joe Pygott" userId="428faf44-3005-40a1-b04e-c57eccdd1407" providerId="ADAL" clId="{9BC2AFD7-9CC4-4547-98C9-F5CDD25AD266}" dt="2023-09-26T10:42:36.259" v="321" actId="22"/>
          <ac:spMkLst>
            <pc:docMk/>
            <pc:sldMk cId="49187048" sldId="4005"/>
            <ac:spMk id="11" creationId="{620C5179-3F91-1B99-4D4B-C0E4507EED0D}"/>
          </ac:spMkLst>
        </pc:spChg>
        <pc:spChg chg="add del mod">
          <ac:chgData name="Joe Pygott" userId="428faf44-3005-40a1-b04e-c57eccdd1407" providerId="ADAL" clId="{9BC2AFD7-9CC4-4547-98C9-F5CDD25AD266}" dt="2023-09-26T18:58:35.545" v="3789" actId="478"/>
          <ac:spMkLst>
            <pc:docMk/>
            <pc:sldMk cId="49187048" sldId="4005"/>
            <ac:spMk id="16" creationId="{55A828D2-579C-209E-9D28-BEA5FA8119A1}"/>
          </ac:spMkLst>
        </pc:spChg>
        <pc:spChg chg="add mod">
          <ac:chgData name="Joe Pygott" userId="428faf44-3005-40a1-b04e-c57eccdd1407" providerId="ADAL" clId="{9BC2AFD7-9CC4-4547-98C9-F5CDD25AD266}" dt="2023-09-26T18:59:57.963" v="3795"/>
          <ac:spMkLst>
            <pc:docMk/>
            <pc:sldMk cId="49187048" sldId="4005"/>
            <ac:spMk id="17" creationId="{06D3C7FB-8730-AB4A-EF43-AEC029FBC235}"/>
          </ac:spMkLst>
        </pc:spChg>
        <pc:graphicFrameChg chg="add del mod modGraphic">
          <ac:chgData name="Joe Pygott" userId="428faf44-3005-40a1-b04e-c57eccdd1407" providerId="ADAL" clId="{9BC2AFD7-9CC4-4547-98C9-F5CDD25AD266}" dt="2023-09-26T18:58:26.972" v="3787" actId="478"/>
          <ac:graphicFrameMkLst>
            <pc:docMk/>
            <pc:sldMk cId="49187048" sldId="4005"/>
            <ac:graphicFrameMk id="7" creationId="{884F3EAD-1864-2036-A1C7-78B69C553008}"/>
          </ac:graphicFrameMkLst>
        </pc:graphicFrameChg>
        <pc:graphicFrameChg chg="add del mod modGraphic">
          <ac:chgData name="Joe Pygott" userId="428faf44-3005-40a1-b04e-c57eccdd1407" providerId="ADAL" clId="{9BC2AFD7-9CC4-4547-98C9-F5CDD25AD266}" dt="2023-09-26T13:23:42.020" v="799" actId="1032"/>
          <ac:graphicFrameMkLst>
            <pc:docMk/>
            <pc:sldMk cId="49187048" sldId="4005"/>
            <ac:graphicFrameMk id="12" creationId="{0C7DA8CF-CF2F-9EBC-52D7-5A924D7A49ED}"/>
          </ac:graphicFrameMkLst>
        </pc:graphicFrameChg>
        <pc:graphicFrameChg chg="add mod">
          <ac:chgData name="Joe Pygott" userId="428faf44-3005-40a1-b04e-c57eccdd1407" providerId="ADAL" clId="{9BC2AFD7-9CC4-4547-98C9-F5CDD25AD266}" dt="2023-09-26T19:22:01.721" v="4072" actId="20577"/>
          <ac:graphicFrameMkLst>
            <pc:docMk/>
            <pc:sldMk cId="49187048" sldId="4005"/>
            <ac:graphicFrameMk id="18" creationId="{2258F99B-821A-CD5E-C4F9-279D79A893B0}"/>
          </ac:graphicFrameMkLst>
        </pc:graphicFrameChg>
        <pc:picChg chg="add del mod">
          <ac:chgData name="Joe Pygott" userId="428faf44-3005-40a1-b04e-c57eccdd1407" providerId="ADAL" clId="{9BC2AFD7-9CC4-4547-98C9-F5CDD25AD266}" dt="2023-09-26T18:57:31.731" v="3783" actId="478"/>
          <ac:picMkLst>
            <pc:docMk/>
            <pc:sldMk cId="49187048" sldId="4005"/>
            <ac:picMk id="13" creationId="{EF8DAAE7-3C31-8CE9-362D-1CFCEC851BC8}"/>
          </ac:picMkLst>
        </pc:picChg>
        <pc:picChg chg="add mod modCrop">
          <ac:chgData name="Joe Pygott" userId="428faf44-3005-40a1-b04e-c57eccdd1407" providerId="ADAL" clId="{9BC2AFD7-9CC4-4547-98C9-F5CDD25AD266}" dt="2023-09-26T19:09:09.170" v="3875" actId="29295"/>
          <ac:picMkLst>
            <pc:docMk/>
            <pc:sldMk cId="49187048" sldId="4005"/>
            <ac:picMk id="14" creationId="{3408F33F-AAD2-AD14-487F-46595B4F67B7}"/>
          </ac:picMkLst>
        </pc:picChg>
      </pc:sldChg>
      <pc:sldChg chg="new del">
        <pc:chgData name="Joe Pygott" userId="428faf44-3005-40a1-b04e-c57eccdd1407" providerId="ADAL" clId="{9BC2AFD7-9CC4-4547-98C9-F5CDD25AD266}" dt="2023-09-25T23:34:46.337" v="211" actId="47"/>
        <pc:sldMkLst>
          <pc:docMk/>
          <pc:sldMk cId="4039418789" sldId="4005"/>
        </pc:sldMkLst>
      </pc:sldChg>
      <pc:sldChg chg="add del">
        <pc:chgData name="Joe Pygott" userId="428faf44-3005-40a1-b04e-c57eccdd1407" providerId="ADAL" clId="{9BC2AFD7-9CC4-4547-98C9-F5CDD25AD266}" dt="2023-09-25T23:18:05.817" v="160"/>
        <pc:sldMkLst>
          <pc:docMk/>
          <pc:sldMk cId="34547173" sldId="4006"/>
        </pc:sldMkLst>
      </pc:sldChg>
      <pc:sldChg chg="addSp delSp modSp new mod">
        <pc:chgData name="Joe Pygott" userId="428faf44-3005-40a1-b04e-c57eccdd1407" providerId="ADAL" clId="{9BC2AFD7-9CC4-4547-98C9-F5CDD25AD266}" dt="2023-09-27T17:19:00.894" v="5053" actId="20577"/>
        <pc:sldMkLst>
          <pc:docMk/>
          <pc:sldMk cId="379582118" sldId="4006"/>
        </pc:sldMkLst>
        <pc:spChg chg="mod">
          <ac:chgData name="Joe Pygott" userId="428faf44-3005-40a1-b04e-c57eccdd1407" providerId="ADAL" clId="{9BC2AFD7-9CC4-4547-98C9-F5CDD25AD266}" dt="2023-09-26T11:06:55.248" v="545" actId="20577"/>
          <ac:spMkLst>
            <pc:docMk/>
            <pc:sldMk cId="379582118" sldId="4006"/>
            <ac:spMk id="2" creationId="{208EE76B-6805-65EF-33B0-795D1AAB3357}"/>
          </ac:spMkLst>
        </pc:spChg>
        <pc:spChg chg="mod">
          <ac:chgData name="Joe Pygott" userId="428faf44-3005-40a1-b04e-c57eccdd1407" providerId="ADAL" clId="{9BC2AFD7-9CC4-4547-98C9-F5CDD25AD266}" dt="2023-09-27T17:19:00.894" v="5053" actId="20577"/>
          <ac:spMkLst>
            <pc:docMk/>
            <pc:sldMk cId="379582118" sldId="4006"/>
            <ac:spMk id="3" creationId="{6C291AD2-6E20-1B96-4777-2EE7C4CED9DC}"/>
          </ac:spMkLst>
        </pc:spChg>
        <pc:graphicFrameChg chg="add del modGraphic">
          <ac:chgData name="Joe Pygott" userId="428faf44-3005-40a1-b04e-c57eccdd1407" providerId="ADAL" clId="{9BC2AFD7-9CC4-4547-98C9-F5CDD25AD266}" dt="2023-09-26T10:44:49.276" v="325" actId="1032"/>
          <ac:graphicFrameMkLst>
            <pc:docMk/>
            <pc:sldMk cId="379582118" sldId="4006"/>
            <ac:graphicFrameMk id="7" creationId="{37FD39B7-3B51-2AD9-0A00-6D1770F5CF48}"/>
          </ac:graphicFrameMkLst>
        </pc:graphicFrameChg>
        <pc:graphicFrameChg chg="add del modGraphic">
          <ac:chgData name="Joe Pygott" userId="428faf44-3005-40a1-b04e-c57eccdd1407" providerId="ADAL" clId="{9BC2AFD7-9CC4-4547-98C9-F5CDD25AD266}" dt="2023-09-26T10:55:17.811" v="327" actId="1032"/>
          <ac:graphicFrameMkLst>
            <pc:docMk/>
            <pc:sldMk cId="379582118" sldId="4006"/>
            <ac:graphicFrameMk id="8" creationId="{E9210484-7C92-2EAA-0337-ED4DB74DE761}"/>
          </ac:graphicFrameMkLst>
        </pc:graphicFrameChg>
        <pc:graphicFrameChg chg="add del mod modGraphic">
          <ac:chgData name="Joe Pygott" userId="428faf44-3005-40a1-b04e-c57eccdd1407" providerId="ADAL" clId="{9BC2AFD7-9CC4-4547-98C9-F5CDD25AD266}" dt="2023-09-26T11:06:33.118" v="520" actId="478"/>
          <ac:graphicFrameMkLst>
            <pc:docMk/>
            <pc:sldMk cId="379582118" sldId="4006"/>
            <ac:graphicFrameMk id="9" creationId="{3EA607F3-C034-EAFE-E4A7-7998E806FDD0}"/>
          </ac:graphicFrameMkLst>
        </pc:graphicFrameChg>
        <pc:picChg chg="add mod">
          <ac:chgData name="Joe Pygott" userId="428faf44-3005-40a1-b04e-c57eccdd1407" providerId="ADAL" clId="{9BC2AFD7-9CC4-4547-98C9-F5CDD25AD266}" dt="2023-09-26T13:02:51.497" v="729" actId="1076"/>
          <ac:picMkLst>
            <pc:docMk/>
            <pc:sldMk cId="379582118" sldId="4006"/>
            <ac:picMk id="11" creationId="{C9026CFA-C191-1972-52D0-B464DFCEFDC3}"/>
          </ac:picMkLst>
        </pc:picChg>
      </pc:sldChg>
      <pc:sldChg chg="del">
        <pc:chgData name="Joe Pygott" userId="428faf44-3005-40a1-b04e-c57eccdd1407" providerId="ADAL" clId="{9BC2AFD7-9CC4-4547-98C9-F5CDD25AD266}" dt="2023-09-25T23:34:45.069" v="210" actId="47"/>
        <pc:sldMkLst>
          <pc:docMk/>
          <pc:sldMk cId="2267457593" sldId="4006"/>
        </pc:sldMkLst>
      </pc:sldChg>
      <pc:sldChg chg="del">
        <pc:chgData name="Joe Pygott" userId="428faf44-3005-40a1-b04e-c57eccdd1407" providerId="ADAL" clId="{9BC2AFD7-9CC4-4547-98C9-F5CDD25AD266}" dt="2023-09-25T23:24:40.387" v="170"/>
        <pc:sldMkLst>
          <pc:docMk/>
          <pc:sldMk cId="2460425531" sldId="4006"/>
        </pc:sldMkLst>
      </pc:sldChg>
      <pc:sldChg chg="new del">
        <pc:chgData name="Joe Pygott" userId="428faf44-3005-40a1-b04e-c57eccdd1407" providerId="ADAL" clId="{9BC2AFD7-9CC4-4547-98C9-F5CDD25AD266}" dt="2023-09-25T23:30:18.015" v="175" actId="47"/>
        <pc:sldMkLst>
          <pc:docMk/>
          <pc:sldMk cId="647643637" sldId="4007"/>
        </pc:sldMkLst>
      </pc:sldChg>
      <pc:sldChg chg="addSp delSp modSp new mod">
        <pc:chgData name="Joe Pygott" userId="428faf44-3005-40a1-b04e-c57eccdd1407" providerId="ADAL" clId="{9BC2AFD7-9CC4-4547-98C9-F5CDD25AD266}" dt="2023-09-28T13:48:04.545" v="5192" actId="20578"/>
        <pc:sldMkLst>
          <pc:docMk/>
          <pc:sldMk cId="2180190970" sldId="4007"/>
        </pc:sldMkLst>
        <pc:spChg chg="mod">
          <ac:chgData name="Joe Pygott" userId="428faf44-3005-40a1-b04e-c57eccdd1407" providerId="ADAL" clId="{9BC2AFD7-9CC4-4547-98C9-F5CDD25AD266}" dt="2023-09-26T13:34:19.921" v="897" actId="20577"/>
          <ac:spMkLst>
            <pc:docMk/>
            <pc:sldMk cId="2180190970" sldId="4007"/>
            <ac:spMk id="2" creationId="{13E7AF26-B9AF-ECCA-2509-8DC036B0CF43}"/>
          </ac:spMkLst>
        </pc:spChg>
        <pc:spChg chg="del">
          <ac:chgData name="Joe Pygott" userId="428faf44-3005-40a1-b04e-c57eccdd1407" providerId="ADAL" clId="{9BC2AFD7-9CC4-4547-98C9-F5CDD25AD266}" dt="2023-09-26T13:33:29.645" v="870" actId="22"/>
          <ac:spMkLst>
            <pc:docMk/>
            <pc:sldMk cId="2180190970" sldId="4007"/>
            <ac:spMk id="3" creationId="{DF36C377-F842-4395-0829-9D0F28F0ADEE}"/>
          </ac:spMkLst>
        </pc:spChg>
        <pc:spChg chg="add mod">
          <ac:chgData name="Joe Pygott" userId="428faf44-3005-40a1-b04e-c57eccdd1407" providerId="ADAL" clId="{9BC2AFD7-9CC4-4547-98C9-F5CDD25AD266}" dt="2023-09-28T13:48:04.545" v="5192" actId="20578"/>
          <ac:spMkLst>
            <pc:docMk/>
            <pc:sldMk cId="2180190970" sldId="4007"/>
            <ac:spMk id="9" creationId="{56D7634C-73B3-AF80-8F2C-C106A948992A}"/>
          </ac:spMkLst>
        </pc:spChg>
        <pc:picChg chg="add mod ord">
          <ac:chgData name="Joe Pygott" userId="428faf44-3005-40a1-b04e-c57eccdd1407" providerId="ADAL" clId="{9BC2AFD7-9CC4-4547-98C9-F5CDD25AD266}" dt="2023-09-26T16:46:14.766" v="2786" actId="14861"/>
          <ac:picMkLst>
            <pc:docMk/>
            <pc:sldMk cId="2180190970" sldId="4007"/>
            <ac:picMk id="8" creationId="{2C06F0F6-099B-1236-4562-57F1F2693EBE}"/>
          </ac:picMkLst>
        </pc:picChg>
      </pc:sldChg>
      <pc:sldChg chg="addSp delSp modSp new del mod">
        <pc:chgData name="Joe Pygott" userId="428faf44-3005-40a1-b04e-c57eccdd1407" providerId="ADAL" clId="{9BC2AFD7-9CC4-4547-98C9-F5CDD25AD266}" dt="2023-09-26T11:17:44.801" v="629" actId="2696"/>
        <pc:sldMkLst>
          <pc:docMk/>
          <pc:sldMk cId="3075408717" sldId="4007"/>
        </pc:sldMkLst>
        <pc:spChg chg="del">
          <ac:chgData name="Joe Pygott" userId="428faf44-3005-40a1-b04e-c57eccdd1407" providerId="ADAL" clId="{9BC2AFD7-9CC4-4547-98C9-F5CDD25AD266}" dt="2023-09-26T11:16:50.875" v="628" actId="1032"/>
          <ac:spMkLst>
            <pc:docMk/>
            <pc:sldMk cId="3075408717" sldId="4007"/>
            <ac:spMk id="3" creationId="{51932CBE-59F7-9BC4-C75A-AAB35E58D8AB}"/>
          </ac:spMkLst>
        </pc:spChg>
        <pc:graphicFrameChg chg="add modGraphic">
          <ac:chgData name="Joe Pygott" userId="428faf44-3005-40a1-b04e-c57eccdd1407" providerId="ADAL" clId="{9BC2AFD7-9CC4-4547-98C9-F5CDD25AD266}" dt="2023-09-26T11:16:50.875" v="628" actId="1032"/>
          <ac:graphicFrameMkLst>
            <pc:docMk/>
            <pc:sldMk cId="3075408717" sldId="4007"/>
            <ac:graphicFrameMk id="7" creationId="{1EF7AF17-4A96-D714-087A-0163B53B475F}"/>
          </ac:graphicFrameMkLst>
        </pc:graphicFrameChg>
      </pc:sldChg>
      <pc:sldChg chg="addSp delSp modSp new mod">
        <pc:chgData name="Joe Pygott" userId="428faf44-3005-40a1-b04e-c57eccdd1407" providerId="ADAL" clId="{9BC2AFD7-9CC4-4547-98C9-F5CDD25AD266}" dt="2023-09-27T19:38:18.141" v="5054"/>
        <pc:sldMkLst>
          <pc:docMk/>
          <pc:sldMk cId="3222148391" sldId="4008"/>
        </pc:sldMkLst>
        <pc:spChg chg="mod">
          <ac:chgData name="Joe Pygott" userId="428faf44-3005-40a1-b04e-c57eccdd1407" providerId="ADAL" clId="{9BC2AFD7-9CC4-4547-98C9-F5CDD25AD266}" dt="2023-09-26T14:02:01.412" v="1490" actId="20577"/>
          <ac:spMkLst>
            <pc:docMk/>
            <pc:sldMk cId="3222148391" sldId="4008"/>
            <ac:spMk id="2" creationId="{DBA60231-8831-3823-336B-0090AE1A76D1}"/>
          </ac:spMkLst>
        </pc:spChg>
        <pc:spChg chg="mod">
          <ac:chgData name="Joe Pygott" userId="428faf44-3005-40a1-b04e-c57eccdd1407" providerId="ADAL" clId="{9BC2AFD7-9CC4-4547-98C9-F5CDD25AD266}" dt="2023-09-26T19:23:26.846" v="4081" actId="20577"/>
          <ac:spMkLst>
            <pc:docMk/>
            <pc:sldMk cId="3222148391" sldId="4008"/>
            <ac:spMk id="3" creationId="{A0FFFFED-ED75-0615-BF81-47E5C9195E62}"/>
          </ac:spMkLst>
        </pc:spChg>
        <pc:graphicFrameChg chg="del mod">
          <ac:chgData name="Joe Pygott" userId="428faf44-3005-40a1-b04e-c57eccdd1407" providerId="ADAL" clId="{9BC2AFD7-9CC4-4547-98C9-F5CDD25AD266}" dt="2023-09-27T19:38:18.141" v="5054"/>
          <ac:graphicFrameMkLst>
            <pc:docMk/>
            <pc:sldMk cId="3222148391" sldId="4008"/>
            <ac:graphicFrameMk id="7" creationId="{7B81B4DB-06D6-D617-5A4B-666F793945E6}"/>
          </ac:graphicFrameMkLst>
        </pc:graphicFrameChg>
        <pc:graphicFrameChg chg="add mod">
          <ac:chgData name="Joe Pygott" userId="428faf44-3005-40a1-b04e-c57eccdd1407" providerId="ADAL" clId="{9BC2AFD7-9CC4-4547-98C9-F5CDD25AD266}" dt="2023-09-26T15:28:11.080" v="2519"/>
          <ac:graphicFrameMkLst>
            <pc:docMk/>
            <pc:sldMk cId="3222148391" sldId="4008"/>
            <ac:graphicFrameMk id="9" creationId="{2CAA8DFD-0659-D051-BD1A-5CB1EEFDC659}"/>
          </ac:graphicFrameMkLst>
        </pc:graphicFrameChg>
        <pc:picChg chg="add del mod">
          <ac:chgData name="Joe Pygott" userId="428faf44-3005-40a1-b04e-c57eccdd1407" providerId="ADAL" clId="{9BC2AFD7-9CC4-4547-98C9-F5CDD25AD266}" dt="2023-09-26T15:28:33.376" v="2528" actId="478"/>
          <ac:picMkLst>
            <pc:docMk/>
            <pc:sldMk cId="3222148391" sldId="4008"/>
            <ac:picMk id="8" creationId="{BA4EE67F-A26A-8F14-80CD-D426C8EFEFE6}"/>
          </ac:picMkLst>
        </pc:picChg>
        <pc:picChg chg="add mod">
          <ac:chgData name="Joe Pygott" userId="428faf44-3005-40a1-b04e-c57eccdd1407" providerId="ADAL" clId="{9BC2AFD7-9CC4-4547-98C9-F5CDD25AD266}" dt="2023-09-26T15:39:58.881" v="2649" actId="1076"/>
          <ac:picMkLst>
            <pc:docMk/>
            <pc:sldMk cId="3222148391" sldId="4008"/>
            <ac:picMk id="10" creationId="{725F312F-4070-4E0D-C23A-1FD1DD2BD8B9}"/>
          </ac:picMkLst>
        </pc:picChg>
        <pc:picChg chg="add mod">
          <ac:chgData name="Joe Pygott" userId="428faf44-3005-40a1-b04e-c57eccdd1407" providerId="ADAL" clId="{9BC2AFD7-9CC4-4547-98C9-F5CDD25AD266}" dt="2023-09-26T15:40:23.802" v="2655" actId="108"/>
          <ac:picMkLst>
            <pc:docMk/>
            <pc:sldMk cId="3222148391" sldId="4008"/>
            <ac:picMk id="12" creationId="{4571B3FE-377A-920B-3528-FC508D817F93}"/>
          </ac:picMkLst>
        </pc:picChg>
        <pc:picChg chg="add del">
          <ac:chgData name="Joe Pygott" userId="428faf44-3005-40a1-b04e-c57eccdd1407" providerId="ADAL" clId="{9BC2AFD7-9CC4-4547-98C9-F5CDD25AD266}" dt="2023-09-26T16:01:13.947" v="2657" actId="22"/>
          <ac:picMkLst>
            <pc:docMk/>
            <pc:sldMk cId="3222148391" sldId="4008"/>
            <ac:picMk id="14" creationId="{73896549-A0C7-1349-B000-5F064BB01F36}"/>
          </ac:picMkLst>
        </pc:picChg>
        <pc:picChg chg="add del mod">
          <ac:chgData name="Joe Pygott" userId="428faf44-3005-40a1-b04e-c57eccdd1407" providerId="ADAL" clId="{9BC2AFD7-9CC4-4547-98C9-F5CDD25AD266}" dt="2023-09-26T15:28:32.727" v="2527" actId="478"/>
          <ac:picMkLst>
            <pc:docMk/>
            <pc:sldMk cId="3222148391" sldId="4008"/>
            <ac:picMk id="3074" creationId="{804506A3-C02C-E8E6-CB4E-01D6CD53603A}"/>
          </ac:picMkLst>
        </pc:picChg>
        <pc:picChg chg="add del mod">
          <ac:chgData name="Joe Pygott" userId="428faf44-3005-40a1-b04e-c57eccdd1407" providerId="ADAL" clId="{9BC2AFD7-9CC4-4547-98C9-F5CDD25AD266}" dt="2023-09-26T15:18:43.552" v="2332" actId="478"/>
          <ac:picMkLst>
            <pc:docMk/>
            <pc:sldMk cId="3222148391" sldId="4008"/>
            <ac:picMk id="3075" creationId="{244B9B4A-C2D0-A8A8-BE7E-91D6047CE48F}"/>
          </ac:picMkLst>
        </pc:picChg>
      </pc:sldChg>
      <pc:sldChg chg="addSp delSp modSp new mod ord">
        <pc:chgData name="Joe Pygott" userId="428faf44-3005-40a1-b04e-c57eccdd1407" providerId="ADAL" clId="{9BC2AFD7-9CC4-4547-98C9-F5CDD25AD266}" dt="2023-09-27T23:14:27.238" v="5151" actId="20577"/>
        <pc:sldMkLst>
          <pc:docMk/>
          <pc:sldMk cId="2322896033" sldId="4009"/>
        </pc:sldMkLst>
        <pc:spChg chg="mod">
          <ac:chgData name="Joe Pygott" userId="428faf44-3005-40a1-b04e-c57eccdd1407" providerId="ADAL" clId="{9BC2AFD7-9CC4-4547-98C9-F5CDD25AD266}" dt="2023-09-26T14:02:08.726" v="1501" actId="20577"/>
          <ac:spMkLst>
            <pc:docMk/>
            <pc:sldMk cId="2322896033" sldId="4009"/>
            <ac:spMk id="2" creationId="{ED22F173-19F2-CEC0-1BB8-588E6816FF9A}"/>
          </ac:spMkLst>
        </pc:spChg>
        <pc:spChg chg="add del mod">
          <ac:chgData name="Joe Pygott" userId="428faf44-3005-40a1-b04e-c57eccdd1407" providerId="ADAL" clId="{9BC2AFD7-9CC4-4547-98C9-F5CDD25AD266}" dt="2023-09-27T23:14:27.238" v="5151" actId="20577"/>
          <ac:spMkLst>
            <pc:docMk/>
            <pc:sldMk cId="2322896033" sldId="4009"/>
            <ac:spMk id="3" creationId="{6C974643-E05E-2020-1B38-A27A209DB060}"/>
          </ac:spMkLst>
        </pc:spChg>
        <pc:graphicFrameChg chg="add del mod">
          <ac:chgData name="Joe Pygott" userId="428faf44-3005-40a1-b04e-c57eccdd1407" providerId="ADAL" clId="{9BC2AFD7-9CC4-4547-98C9-F5CDD25AD266}" dt="2023-09-26T14:21:37.710" v="1536" actId="478"/>
          <ac:graphicFrameMkLst>
            <pc:docMk/>
            <pc:sldMk cId="2322896033" sldId="4009"/>
            <ac:graphicFrameMk id="13" creationId="{306BCBC9-D310-4C75-8720-120DC69E0372}"/>
          </ac:graphicFrameMkLst>
        </pc:graphicFrameChg>
        <pc:picChg chg="add del mod ord">
          <ac:chgData name="Joe Pygott" userId="428faf44-3005-40a1-b04e-c57eccdd1407" providerId="ADAL" clId="{9BC2AFD7-9CC4-4547-98C9-F5CDD25AD266}" dt="2023-09-26T14:16:35.627" v="1503" actId="22"/>
          <ac:picMkLst>
            <pc:docMk/>
            <pc:sldMk cId="2322896033" sldId="4009"/>
            <ac:picMk id="8" creationId="{FE48BCD9-860E-0080-2C8C-23E24EFFDF81}"/>
          </ac:picMkLst>
        </pc:picChg>
        <pc:picChg chg="add del mod ord">
          <ac:chgData name="Joe Pygott" userId="428faf44-3005-40a1-b04e-c57eccdd1407" providerId="ADAL" clId="{9BC2AFD7-9CC4-4547-98C9-F5CDD25AD266}" dt="2023-09-26T14:16:42.155" v="1507" actId="22"/>
          <ac:picMkLst>
            <pc:docMk/>
            <pc:sldMk cId="2322896033" sldId="4009"/>
            <ac:picMk id="10" creationId="{F3FFCE4A-F7C7-E45B-8DA7-AC8BFA4715ED}"/>
          </ac:picMkLst>
        </pc:picChg>
        <pc:picChg chg="add del mod">
          <ac:chgData name="Joe Pygott" userId="428faf44-3005-40a1-b04e-c57eccdd1407" providerId="ADAL" clId="{9BC2AFD7-9CC4-4547-98C9-F5CDD25AD266}" dt="2023-09-26T14:18:35.112" v="1518" actId="478"/>
          <ac:picMkLst>
            <pc:docMk/>
            <pc:sldMk cId="2322896033" sldId="4009"/>
            <ac:picMk id="12" creationId="{30ED122E-B0D9-5DDA-879A-64FFFB378910}"/>
          </ac:picMkLst>
        </pc:picChg>
        <pc:picChg chg="add mod">
          <ac:chgData name="Joe Pygott" userId="428faf44-3005-40a1-b04e-c57eccdd1407" providerId="ADAL" clId="{9BC2AFD7-9CC4-4547-98C9-F5CDD25AD266}" dt="2023-09-26T15:10:25.144" v="2277" actId="1076"/>
          <ac:picMkLst>
            <pc:docMk/>
            <pc:sldMk cId="2322896033" sldId="4009"/>
            <ac:picMk id="14" creationId="{1DDE9F13-096C-DE15-09C9-B8DECDE75C7C}"/>
          </ac:picMkLst>
        </pc:picChg>
        <pc:picChg chg="add mod">
          <ac:chgData name="Joe Pygott" userId="428faf44-3005-40a1-b04e-c57eccdd1407" providerId="ADAL" clId="{9BC2AFD7-9CC4-4547-98C9-F5CDD25AD266}" dt="2023-09-26T15:03:31.429" v="2171" actId="108"/>
          <ac:picMkLst>
            <pc:docMk/>
            <pc:sldMk cId="2322896033" sldId="4009"/>
            <ac:picMk id="15" creationId="{2BFCB0B4-B19D-F883-8899-3642AB7E7187}"/>
          </ac:picMkLst>
        </pc:picChg>
        <pc:picChg chg="add mod">
          <ac:chgData name="Joe Pygott" userId="428faf44-3005-40a1-b04e-c57eccdd1407" providerId="ADAL" clId="{9BC2AFD7-9CC4-4547-98C9-F5CDD25AD266}" dt="2023-09-26T15:10:31.535" v="2278" actId="1076"/>
          <ac:picMkLst>
            <pc:docMk/>
            <pc:sldMk cId="2322896033" sldId="4009"/>
            <ac:picMk id="17" creationId="{923EFB35-03AD-FFAE-32BC-12353B79D295}"/>
          </ac:picMkLst>
        </pc:picChg>
      </pc:sldChg>
      <pc:sldChg chg="addSp delSp modSp new del mod">
        <pc:chgData name="Joe Pygott" userId="428faf44-3005-40a1-b04e-c57eccdd1407" providerId="ADAL" clId="{9BC2AFD7-9CC4-4547-98C9-F5CDD25AD266}" dt="2023-09-26T19:09:39.426" v="3876" actId="2696"/>
        <pc:sldMkLst>
          <pc:docMk/>
          <pc:sldMk cId="1047767475" sldId="4010"/>
        </pc:sldMkLst>
        <pc:spChg chg="mod">
          <ac:chgData name="Joe Pygott" userId="428faf44-3005-40a1-b04e-c57eccdd1407" providerId="ADAL" clId="{9BC2AFD7-9CC4-4547-98C9-F5CDD25AD266}" dt="2023-09-26T17:51:23.072" v="3779" actId="20577"/>
          <ac:spMkLst>
            <pc:docMk/>
            <pc:sldMk cId="1047767475" sldId="4010"/>
            <ac:spMk id="2" creationId="{35E4F324-C0EB-C226-F1B0-96298E1FC203}"/>
          </ac:spMkLst>
        </pc:spChg>
        <pc:spChg chg="del">
          <ac:chgData name="Joe Pygott" userId="428faf44-3005-40a1-b04e-c57eccdd1407" providerId="ADAL" clId="{9BC2AFD7-9CC4-4547-98C9-F5CDD25AD266}" dt="2023-09-26T16:39:16.470" v="2780" actId="478"/>
          <ac:spMkLst>
            <pc:docMk/>
            <pc:sldMk cId="1047767475" sldId="4010"/>
            <ac:spMk id="3" creationId="{55E8520C-19AF-DED5-4A94-26C70088C979}"/>
          </ac:spMkLst>
        </pc:spChg>
        <pc:spChg chg="add mod">
          <ac:chgData name="Joe Pygott" userId="428faf44-3005-40a1-b04e-c57eccdd1407" providerId="ADAL" clId="{9BC2AFD7-9CC4-4547-98C9-F5CDD25AD266}" dt="2023-09-26T16:35:21.849" v="2672"/>
          <ac:spMkLst>
            <pc:docMk/>
            <pc:sldMk cId="1047767475" sldId="4010"/>
            <ac:spMk id="7" creationId="{DE2DCB3B-49F7-F1CC-BF74-FA82852339A1}"/>
          </ac:spMkLst>
        </pc:spChg>
        <pc:graphicFrameChg chg="add mod">
          <ac:chgData name="Joe Pygott" userId="428faf44-3005-40a1-b04e-c57eccdd1407" providerId="ADAL" clId="{9BC2AFD7-9CC4-4547-98C9-F5CDD25AD266}" dt="2023-09-26T19:06:09.218" v="3866" actId="108"/>
          <ac:graphicFrameMkLst>
            <pc:docMk/>
            <pc:sldMk cId="1047767475" sldId="4010"/>
            <ac:graphicFrameMk id="8" creationId="{0F11214E-06C1-D657-FA87-94C87E771CC8}"/>
          </ac:graphicFrameMkLst>
        </pc:graphicFrameChg>
      </pc:sldChg>
      <pc:sldChg chg="addSp modSp new del mod">
        <pc:chgData name="Joe Pygott" userId="428faf44-3005-40a1-b04e-c57eccdd1407" providerId="ADAL" clId="{9BC2AFD7-9CC4-4547-98C9-F5CDD25AD266}" dt="2023-09-26T17:25:05.002" v="3356" actId="2696"/>
        <pc:sldMkLst>
          <pc:docMk/>
          <pc:sldMk cId="2620127925" sldId="4011"/>
        </pc:sldMkLst>
        <pc:spChg chg="mod">
          <ac:chgData name="Joe Pygott" userId="428faf44-3005-40a1-b04e-c57eccdd1407" providerId="ADAL" clId="{9BC2AFD7-9CC4-4547-98C9-F5CDD25AD266}" dt="2023-09-26T16:47:21.936" v="2817" actId="20577"/>
          <ac:spMkLst>
            <pc:docMk/>
            <pc:sldMk cId="2620127925" sldId="4011"/>
            <ac:spMk id="2" creationId="{12201226-ED9D-1647-37F0-A14845F166F3}"/>
          </ac:spMkLst>
        </pc:spChg>
        <pc:spChg chg="mod">
          <ac:chgData name="Joe Pygott" userId="428faf44-3005-40a1-b04e-c57eccdd1407" providerId="ADAL" clId="{9BC2AFD7-9CC4-4547-98C9-F5CDD25AD266}" dt="2023-09-26T17:23:53.194" v="3355" actId="14861"/>
          <ac:spMkLst>
            <pc:docMk/>
            <pc:sldMk cId="2620127925" sldId="4011"/>
            <ac:spMk id="3" creationId="{12EF44AB-B810-6D28-5AC2-717BDB88F995}"/>
          </ac:spMkLst>
        </pc:spChg>
        <pc:picChg chg="add mod">
          <ac:chgData name="Joe Pygott" userId="428faf44-3005-40a1-b04e-c57eccdd1407" providerId="ADAL" clId="{9BC2AFD7-9CC4-4547-98C9-F5CDD25AD266}" dt="2023-09-26T17:23:08.214" v="3352" actId="29295"/>
          <ac:picMkLst>
            <pc:docMk/>
            <pc:sldMk cId="2620127925" sldId="4011"/>
            <ac:picMk id="8" creationId="{21D6DCB2-E6C3-2344-C07C-35CB957C3BDF}"/>
          </ac:picMkLst>
        </pc:picChg>
      </pc:sldChg>
      <pc:sldChg chg="addSp modSp new mod ord">
        <pc:chgData name="Joe Pygott" userId="428faf44-3005-40a1-b04e-c57eccdd1407" providerId="ADAL" clId="{9BC2AFD7-9CC4-4547-98C9-F5CDD25AD266}" dt="2023-09-27T19:50:05.613" v="5092" actId="20577"/>
        <pc:sldMkLst>
          <pc:docMk/>
          <pc:sldMk cId="1172119899" sldId="4013"/>
        </pc:sldMkLst>
        <pc:spChg chg="mod">
          <ac:chgData name="Joe Pygott" userId="428faf44-3005-40a1-b04e-c57eccdd1407" providerId="ADAL" clId="{9BC2AFD7-9CC4-4547-98C9-F5CDD25AD266}" dt="2023-09-26T17:26:01.091" v="3384" actId="20577"/>
          <ac:spMkLst>
            <pc:docMk/>
            <pc:sldMk cId="1172119899" sldId="4013"/>
            <ac:spMk id="2" creationId="{79E8465C-6693-D930-5518-FBF1A9E8F6E3}"/>
          </ac:spMkLst>
        </pc:spChg>
        <pc:spChg chg="mod">
          <ac:chgData name="Joe Pygott" userId="428faf44-3005-40a1-b04e-c57eccdd1407" providerId="ADAL" clId="{9BC2AFD7-9CC4-4547-98C9-F5CDD25AD266}" dt="2023-09-27T19:50:05.613" v="5092" actId="20577"/>
          <ac:spMkLst>
            <pc:docMk/>
            <pc:sldMk cId="1172119899" sldId="4013"/>
            <ac:spMk id="3" creationId="{03D82BE0-F527-A645-434D-20FA580D474A}"/>
          </ac:spMkLst>
        </pc:spChg>
        <pc:picChg chg="add mod">
          <ac:chgData name="Joe Pygott" userId="428faf44-3005-40a1-b04e-c57eccdd1407" providerId="ADAL" clId="{9BC2AFD7-9CC4-4547-98C9-F5CDD25AD266}" dt="2023-09-26T17:37:34.944" v="3437" actId="1076"/>
          <ac:picMkLst>
            <pc:docMk/>
            <pc:sldMk cId="1172119899" sldId="4013"/>
            <ac:picMk id="7" creationId="{610F66DF-FDF5-18B7-4C8C-7A31BC1ADC36}"/>
          </ac:picMkLst>
        </pc:picChg>
        <pc:picChg chg="add mod">
          <ac:chgData name="Joe Pygott" userId="428faf44-3005-40a1-b04e-c57eccdd1407" providerId="ADAL" clId="{9BC2AFD7-9CC4-4547-98C9-F5CDD25AD266}" dt="2023-09-26T17:37:45.480" v="3440" actId="1076"/>
          <ac:picMkLst>
            <pc:docMk/>
            <pc:sldMk cId="1172119899" sldId="4013"/>
            <ac:picMk id="8" creationId="{07683FE9-99E9-8A84-BD8E-556DAF951622}"/>
          </ac:picMkLst>
        </pc:picChg>
      </pc:sldChg>
      <pc:sldChg chg="addSp delSp modSp new add del mod">
        <pc:chgData name="Joe Pygott" userId="428faf44-3005-40a1-b04e-c57eccdd1407" providerId="ADAL" clId="{9BC2AFD7-9CC4-4547-98C9-F5CDD25AD266}" dt="2023-09-26T19:58:56.725" v="4913" actId="20577"/>
        <pc:sldMkLst>
          <pc:docMk/>
          <pc:sldMk cId="1065422861" sldId="4014"/>
        </pc:sldMkLst>
        <pc:spChg chg="mod">
          <ac:chgData name="Joe Pygott" userId="428faf44-3005-40a1-b04e-c57eccdd1407" providerId="ADAL" clId="{9BC2AFD7-9CC4-4547-98C9-F5CDD25AD266}" dt="2023-09-26T17:33:58.695" v="3393" actId="20577"/>
          <ac:spMkLst>
            <pc:docMk/>
            <pc:sldMk cId="1065422861" sldId="4014"/>
            <ac:spMk id="2" creationId="{B1027461-18EA-5892-908F-5EEDCCB65751}"/>
          </ac:spMkLst>
        </pc:spChg>
        <pc:spChg chg="del">
          <ac:chgData name="Joe Pygott" userId="428faf44-3005-40a1-b04e-c57eccdd1407" providerId="ADAL" clId="{9BC2AFD7-9CC4-4547-98C9-F5CDD25AD266}" dt="2023-09-26T19:32:35.654" v="4091" actId="1032"/>
          <ac:spMkLst>
            <pc:docMk/>
            <pc:sldMk cId="1065422861" sldId="4014"/>
            <ac:spMk id="3" creationId="{F5D72357-39FF-76D3-D77B-A749ACB67163}"/>
          </ac:spMkLst>
        </pc:spChg>
        <pc:spChg chg="add del mod">
          <ac:chgData name="Joe Pygott" userId="428faf44-3005-40a1-b04e-c57eccdd1407" providerId="ADAL" clId="{9BC2AFD7-9CC4-4547-98C9-F5CDD25AD266}" dt="2023-09-26T19:33:17.732" v="4095" actId="1032"/>
          <ac:spMkLst>
            <pc:docMk/>
            <pc:sldMk cId="1065422861" sldId="4014"/>
            <ac:spMk id="9" creationId="{825023A2-CEA5-FBB1-B852-064C654ADEF2}"/>
          </ac:spMkLst>
        </pc:spChg>
        <pc:spChg chg="add del mod">
          <ac:chgData name="Joe Pygott" userId="428faf44-3005-40a1-b04e-c57eccdd1407" providerId="ADAL" clId="{9BC2AFD7-9CC4-4547-98C9-F5CDD25AD266}" dt="2023-09-26T19:35:30.230" v="4120" actId="1032"/>
          <ac:spMkLst>
            <pc:docMk/>
            <pc:sldMk cId="1065422861" sldId="4014"/>
            <ac:spMk id="12" creationId="{1349E1B3-281A-DEF7-5D62-5596DDD9CA74}"/>
          </ac:spMkLst>
        </pc:spChg>
        <pc:spChg chg="add del mod">
          <ac:chgData name="Joe Pygott" userId="428faf44-3005-40a1-b04e-c57eccdd1407" providerId="ADAL" clId="{9BC2AFD7-9CC4-4547-98C9-F5CDD25AD266}" dt="2023-09-26T19:39:43.749" v="4259"/>
          <ac:spMkLst>
            <pc:docMk/>
            <pc:sldMk cId="1065422861" sldId="4014"/>
            <ac:spMk id="15" creationId="{AC88FB9F-6D95-50A6-5BE2-0F5A7D760077}"/>
          </ac:spMkLst>
        </pc:spChg>
        <pc:graphicFrameChg chg="add del modGraphic">
          <ac:chgData name="Joe Pygott" userId="428faf44-3005-40a1-b04e-c57eccdd1407" providerId="ADAL" clId="{9BC2AFD7-9CC4-4547-98C9-F5CDD25AD266}" dt="2023-09-26T19:32:54.858" v="4094" actId="478"/>
          <ac:graphicFrameMkLst>
            <pc:docMk/>
            <pc:sldMk cId="1065422861" sldId="4014"/>
            <ac:graphicFrameMk id="7" creationId="{ED04F28E-E4B1-6594-29ED-635FA0F0E2CC}"/>
          </ac:graphicFrameMkLst>
        </pc:graphicFrameChg>
        <pc:graphicFrameChg chg="add del mod modGraphic">
          <ac:chgData name="Joe Pygott" userId="428faf44-3005-40a1-b04e-c57eccdd1407" providerId="ADAL" clId="{9BC2AFD7-9CC4-4547-98C9-F5CDD25AD266}" dt="2023-09-26T19:34:53.644" v="4119" actId="478"/>
          <ac:graphicFrameMkLst>
            <pc:docMk/>
            <pc:sldMk cId="1065422861" sldId="4014"/>
            <ac:graphicFrameMk id="10" creationId="{8730B905-7F8F-4A84-EA6E-81C00198F23C}"/>
          </ac:graphicFrameMkLst>
        </pc:graphicFrameChg>
        <pc:graphicFrameChg chg="add del mod modGraphic">
          <ac:chgData name="Joe Pygott" userId="428faf44-3005-40a1-b04e-c57eccdd1407" providerId="ADAL" clId="{9BC2AFD7-9CC4-4547-98C9-F5CDD25AD266}" dt="2023-09-26T19:38:52.438" v="4258" actId="478"/>
          <ac:graphicFrameMkLst>
            <pc:docMk/>
            <pc:sldMk cId="1065422861" sldId="4014"/>
            <ac:graphicFrameMk id="13" creationId="{5858A032-3D57-A2C8-76E3-B9A6642E6562}"/>
          </ac:graphicFrameMkLst>
        </pc:graphicFrameChg>
        <pc:graphicFrameChg chg="add mod">
          <ac:chgData name="Joe Pygott" userId="428faf44-3005-40a1-b04e-c57eccdd1407" providerId="ADAL" clId="{9BC2AFD7-9CC4-4547-98C9-F5CDD25AD266}" dt="2023-09-26T19:58:56.725" v="4913" actId="20577"/>
          <ac:graphicFrameMkLst>
            <pc:docMk/>
            <pc:sldMk cId="1065422861" sldId="4014"/>
            <ac:graphicFrameMk id="16" creationId="{4CB71FAF-22FE-1349-351B-AF3782939088}"/>
          </ac:graphicFrameMkLst>
        </pc:graphicFrameChg>
      </pc:sldChg>
      <pc:sldChg chg="addSp delSp modSp del mod">
        <pc:chgData name="Joe Pygott" userId="428faf44-3005-40a1-b04e-c57eccdd1407" providerId="ADAL" clId="{9BC2AFD7-9CC4-4547-98C9-F5CDD25AD266}" dt="2023-09-26T19:01:44.235" v="3846" actId="47"/>
        <pc:sldMkLst>
          <pc:docMk/>
          <pc:sldMk cId="2756330272" sldId="4015"/>
        </pc:sldMkLst>
        <pc:spChg chg="add del mod">
          <ac:chgData name="Joe Pygott" userId="428faf44-3005-40a1-b04e-c57eccdd1407" providerId="ADAL" clId="{9BC2AFD7-9CC4-4547-98C9-F5CDD25AD266}" dt="2023-09-26T19:00:06.215" v="3797"/>
          <ac:spMkLst>
            <pc:docMk/>
            <pc:sldMk cId="2756330272" sldId="4015"/>
            <ac:spMk id="3" creationId="{17D72058-B425-9A20-E2EC-B01847A50604}"/>
          </ac:spMkLst>
        </pc:spChg>
        <pc:picChg chg="del">
          <ac:chgData name="Joe Pygott" userId="428faf44-3005-40a1-b04e-c57eccdd1407" providerId="ADAL" clId="{9BC2AFD7-9CC4-4547-98C9-F5CDD25AD266}" dt="2023-09-26T18:59:52.451" v="3794" actId="478"/>
          <ac:picMkLst>
            <pc:docMk/>
            <pc:sldMk cId="2756330272" sldId="4015"/>
            <ac:picMk id="14" creationId="{3408F33F-AAD2-AD14-487F-46595B4F67B7}"/>
          </ac:picMkLst>
        </pc:picChg>
      </pc:sldChg>
      <pc:sldChg chg="addSp modSp mod">
        <pc:chgData name="Joe Pygott" userId="428faf44-3005-40a1-b04e-c57eccdd1407" providerId="ADAL" clId="{9BC2AFD7-9CC4-4547-98C9-F5CDD25AD266}" dt="2023-09-26T21:36:11.270" v="4954" actId="20577"/>
        <pc:sldMkLst>
          <pc:docMk/>
          <pc:sldMk cId="3549667532" sldId="4015"/>
        </pc:sldMkLst>
        <pc:graphicFrameChg chg="mod">
          <ac:chgData name="Joe Pygott" userId="428faf44-3005-40a1-b04e-c57eccdd1407" providerId="ADAL" clId="{9BC2AFD7-9CC4-4547-98C9-F5CDD25AD266}" dt="2023-09-26T21:36:11.270" v="4954" actId="20577"/>
          <ac:graphicFrameMkLst>
            <pc:docMk/>
            <pc:sldMk cId="3549667532" sldId="4015"/>
            <ac:graphicFrameMk id="8" creationId="{0F11214E-06C1-D657-FA87-94C87E771CC8}"/>
          </ac:graphicFrameMkLst>
        </pc:graphicFrameChg>
        <pc:picChg chg="add mod">
          <ac:chgData name="Joe Pygott" userId="428faf44-3005-40a1-b04e-c57eccdd1407" providerId="ADAL" clId="{9BC2AFD7-9CC4-4547-98C9-F5CDD25AD266}" dt="2023-09-26T19:07:47.809" v="3871" actId="167"/>
          <ac:picMkLst>
            <pc:docMk/>
            <pc:sldMk cId="3549667532" sldId="4015"/>
            <ac:picMk id="4098" creationId="{C4736D6D-68E5-2B0D-8FC8-FB1A7EB24B36}"/>
          </ac:picMkLst>
        </pc:picChg>
      </pc:sldChg>
      <pc:sldChg chg="addSp delSp modSp new mod">
        <pc:chgData name="Joe Pygott" userId="428faf44-3005-40a1-b04e-c57eccdd1407" providerId="ADAL" clId="{9BC2AFD7-9CC4-4547-98C9-F5CDD25AD266}" dt="2023-09-27T19:58:05.089" v="5150" actId="1036"/>
        <pc:sldMkLst>
          <pc:docMk/>
          <pc:sldMk cId="1013161971" sldId="4016"/>
        </pc:sldMkLst>
        <pc:spChg chg="del">
          <ac:chgData name="Joe Pygott" userId="428faf44-3005-40a1-b04e-c57eccdd1407" providerId="ADAL" clId="{9BC2AFD7-9CC4-4547-98C9-F5CDD25AD266}" dt="2023-09-26T19:10:24.348" v="3878" actId="478"/>
          <ac:spMkLst>
            <pc:docMk/>
            <pc:sldMk cId="1013161971" sldId="4016"/>
            <ac:spMk id="2" creationId="{F5649BE0-5E77-0195-5577-2D0B7EB99132}"/>
          </ac:spMkLst>
        </pc:spChg>
        <pc:spChg chg="add mod">
          <ac:chgData name="Joe Pygott" userId="428faf44-3005-40a1-b04e-c57eccdd1407" providerId="ADAL" clId="{9BC2AFD7-9CC4-4547-98C9-F5CDD25AD266}" dt="2023-09-27T19:55:39.491" v="5122" actId="1076"/>
          <ac:spMkLst>
            <pc:docMk/>
            <pc:sldMk cId="1013161971" sldId="4016"/>
            <ac:spMk id="3" creationId="{006C0839-3AFA-A59D-A9B6-F607153D3727}"/>
          </ac:spMkLst>
        </pc:spChg>
        <pc:spChg chg="del">
          <ac:chgData name="Joe Pygott" userId="428faf44-3005-40a1-b04e-c57eccdd1407" providerId="ADAL" clId="{9BC2AFD7-9CC4-4547-98C9-F5CDD25AD266}" dt="2023-09-26T19:10:26.151" v="3879" actId="478"/>
          <ac:spMkLst>
            <pc:docMk/>
            <pc:sldMk cId="1013161971" sldId="4016"/>
            <ac:spMk id="3" creationId="{7B16FFC6-2E79-17E0-32D4-783E6C35CDB0}"/>
          </ac:spMkLst>
        </pc:spChg>
        <pc:spChg chg="add mod">
          <ac:chgData name="Joe Pygott" userId="428faf44-3005-40a1-b04e-c57eccdd1407" providerId="ADAL" clId="{9BC2AFD7-9CC4-4547-98C9-F5CDD25AD266}" dt="2023-09-27T19:57:38.290" v="5146" actId="20578"/>
          <ac:spMkLst>
            <pc:docMk/>
            <pc:sldMk cId="1013161971" sldId="4016"/>
            <ac:spMk id="11" creationId="{BBB65021-000E-52F4-6B9A-A807529FA207}"/>
          </ac:spMkLst>
        </pc:spChg>
        <pc:picChg chg="add del mod">
          <ac:chgData name="Joe Pygott" userId="428faf44-3005-40a1-b04e-c57eccdd1407" providerId="ADAL" clId="{9BC2AFD7-9CC4-4547-98C9-F5CDD25AD266}" dt="2023-09-26T19:12:45.628" v="3901" actId="478"/>
          <ac:picMkLst>
            <pc:docMk/>
            <pc:sldMk cId="1013161971" sldId="4016"/>
            <ac:picMk id="8" creationId="{9C4190E0-4505-D45A-36CE-DCF9788C1800}"/>
          </ac:picMkLst>
        </pc:picChg>
        <pc:picChg chg="add mod">
          <ac:chgData name="Joe Pygott" userId="428faf44-3005-40a1-b04e-c57eccdd1407" providerId="ADAL" clId="{9BC2AFD7-9CC4-4547-98C9-F5CDD25AD266}" dt="2023-09-27T19:58:05.089" v="5150" actId="1036"/>
          <ac:picMkLst>
            <pc:docMk/>
            <pc:sldMk cId="1013161971" sldId="4016"/>
            <ac:picMk id="10" creationId="{894B4442-A5BF-58B0-8551-F42A139FE4B0}"/>
          </ac:picMkLst>
        </pc:picChg>
      </pc:sldChg>
      <pc:sldChg chg="addSp delSp modSp new mod">
        <pc:chgData name="Joe Pygott" userId="428faf44-3005-40a1-b04e-c57eccdd1407" providerId="ADAL" clId="{9BC2AFD7-9CC4-4547-98C9-F5CDD25AD266}" dt="2023-09-27T19:49:21.018" v="5083" actId="1036"/>
        <pc:sldMkLst>
          <pc:docMk/>
          <pc:sldMk cId="2557015842" sldId="4017"/>
        </pc:sldMkLst>
        <pc:spChg chg="mod">
          <ac:chgData name="Joe Pygott" userId="428faf44-3005-40a1-b04e-c57eccdd1407" providerId="ADAL" clId="{9BC2AFD7-9CC4-4547-98C9-F5CDD25AD266}" dt="2023-09-27T19:38:32.105" v="5056"/>
          <ac:spMkLst>
            <pc:docMk/>
            <pc:sldMk cId="2557015842" sldId="4017"/>
            <ac:spMk id="2" creationId="{F573B28D-2606-0B83-B5D5-39FF4C66E9CF}"/>
          </ac:spMkLst>
        </pc:spChg>
        <pc:spChg chg="del">
          <ac:chgData name="Joe Pygott" userId="428faf44-3005-40a1-b04e-c57eccdd1407" providerId="ADAL" clId="{9BC2AFD7-9CC4-4547-98C9-F5CDD25AD266}" dt="2023-09-27T19:40:50.499" v="5061" actId="22"/>
          <ac:spMkLst>
            <pc:docMk/>
            <pc:sldMk cId="2557015842" sldId="4017"/>
            <ac:spMk id="3" creationId="{A6A7AFAF-6812-0AE0-6AC2-AFF44E6BA668}"/>
          </ac:spMkLst>
        </pc:spChg>
        <pc:picChg chg="add mod">
          <ac:chgData name="Joe Pygott" userId="428faf44-3005-40a1-b04e-c57eccdd1407" providerId="ADAL" clId="{9BC2AFD7-9CC4-4547-98C9-F5CDD25AD266}" dt="2023-09-27T19:43:36.139" v="5080" actId="1076"/>
          <ac:picMkLst>
            <pc:docMk/>
            <pc:sldMk cId="2557015842" sldId="4017"/>
            <ac:picMk id="7" creationId="{18465576-A546-B28B-FC6F-F9B8C37493CC}"/>
          </ac:picMkLst>
        </pc:picChg>
        <pc:picChg chg="add mod">
          <ac:chgData name="Joe Pygott" userId="428faf44-3005-40a1-b04e-c57eccdd1407" providerId="ADAL" clId="{9BC2AFD7-9CC4-4547-98C9-F5CDD25AD266}" dt="2023-09-27T19:49:21.018" v="5083" actId="1036"/>
          <ac:picMkLst>
            <pc:docMk/>
            <pc:sldMk cId="2557015842" sldId="4017"/>
            <ac:picMk id="8" creationId="{539C4E81-CA89-1501-F84F-7991B5DF7B33}"/>
          </ac:picMkLst>
        </pc:picChg>
        <pc:picChg chg="add mod ord">
          <ac:chgData name="Joe Pygott" userId="428faf44-3005-40a1-b04e-c57eccdd1407" providerId="ADAL" clId="{9BC2AFD7-9CC4-4547-98C9-F5CDD25AD266}" dt="2023-09-27T19:43:30.947" v="5079" actId="14100"/>
          <ac:picMkLst>
            <pc:docMk/>
            <pc:sldMk cId="2557015842" sldId="4017"/>
            <ac:picMk id="10" creationId="{88047F72-A576-C6D0-28EC-C5A939193E61}"/>
          </ac:picMkLst>
        </pc:picChg>
        <pc:picChg chg="add mod">
          <ac:chgData name="Joe Pygott" userId="428faf44-3005-40a1-b04e-c57eccdd1407" providerId="ADAL" clId="{9BC2AFD7-9CC4-4547-98C9-F5CDD25AD266}" dt="2023-09-27T19:43:23.089" v="5077" actId="108"/>
          <ac:picMkLst>
            <pc:docMk/>
            <pc:sldMk cId="2557015842" sldId="4017"/>
            <ac:picMk id="12" creationId="{EEA0181D-3B6F-166E-F8B2-F93556623AA3}"/>
          </ac:picMkLst>
        </pc:picChg>
      </pc:sldChg>
      <pc:sldChg chg="del">
        <pc:chgData name="Joe Pygott" userId="428faf44-3005-40a1-b04e-c57eccdd1407" providerId="ADAL" clId="{9BC2AFD7-9CC4-4547-98C9-F5CDD25AD266}" dt="2023-09-26T19:40:41.825" v="4283" actId="2696"/>
        <pc:sldMkLst>
          <pc:docMk/>
          <pc:sldMk cId="3118887580" sldId="4017"/>
        </pc:sldMkLst>
      </pc:sldChg>
      <pc:sldChg chg="addSp delSp modSp new mod">
        <pc:chgData name="Joe Pygott" userId="428faf44-3005-40a1-b04e-c57eccdd1407" providerId="ADAL" clId="{9BC2AFD7-9CC4-4547-98C9-F5CDD25AD266}" dt="2023-09-28T13:34:39.050" v="5191" actId="2711"/>
        <pc:sldMkLst>
          <pc:docMk/>
          <pc:sldMk cId="76594019" sldId="4018"/>
        </pc:sldMkLst>
        <pc:spChg chg="del">
          <ac:chgData name="Joe Pygott" userId="428faf44-3005-40a1-b04e-c57eccdd1407" providerId="ADAL" clId="{9BC2AFD7-9CC4-4547-98C9-F5CDD25AD266}" dt="2023-09-28T13:30:45.017" v="5156" actId="478"/>
          <ac:spMkLst>
            <pc:docMk/>
            <pc:sldMk cId="76594019" sldId="4018"/>
            <ac:spMk id="2" creationId="{974DBB8A-83B2-1F02-48F1-416AA406E3FF}"/>
          </ac:spMkLst>
        </pc:spChg>
        <pc:spChg chg="del">
          <ac:chgData name="Joe Pygott" userId="428faf44-3005-40a1-b04e-c57eccdd1407" providerId="ADAL" clId="{9BC2AFD7-9CC4-4547-98C9-F5CDD25AD266}" dt="2023-09-28T13:30:12.793" v="5153"/>
          <ac:spMkLst>
            <pc:docMk/>
            <pc:sldMk cId="76594019" sldId="4018"/>
            <ac:spMk id="3" creationId="{69A1D0D7-A371-EB56-EFE5-410D71ED18AC}"/>
          </ac:spMkLst>
        </pc:spChg>
        <pc:spChg chg="add del mod">
          <ac:chgData name="Joe Pygott" userId="428faf44-3005-40a1-b04e-c57eccdd1407" providerId="ADAL" clId="{9BC2AFD7-9CC4-4547-98C9-F5CDD25AD266}" dt="2023-09-28T13:30:40.529" v="5155"/>
          <ac:spMkLst>
            <pc:docMk/>
            <pc:sldMk cId="76594019" sldId="4018"/>
            <ac:spMk id="9" creationId="{063D1409-85FA-F6F0-CBC9-566A55CCA11A}"/>
          </ac:spMkLst>
        </pc:spChg>
        <pc:spChg chg="add mod">
          <ac:chgData name="Joe Pygott" userId="428faf44-3005-40a1-b04e-c57eccdd1407" providerId="ADAL" clId="{9BC2AFD7-9CC4-4547-98C9-F5CDD25AD266}" dt="2023-09-28T13:34:39.050" v="5191" actId="2711"/>
          <ac:spMkLst>
            <pc:docMk/>
            <pc:sldMk cId="76594019" sldId="4018"/>
            <ac:spMk id="11" creationId="{555A8988-22E7-F936-0D3D-008EB40DD2C5}"/>
          </ac:spMkLst>
        </pc:spChg>
        <pc:picChg chg="add del mod">
          <ac:chgData name="Joe Pygott" userId="428faf44-3005-40a1-b04e-c57eccdd1407" providerId="ADAL" clId="{9BC2AFD7-9CC4-4547-98C9-F5CDD25AD266}" dt="2023-09-28T13:30:22.179" v="5154" actId="478"/>
          <ac:picMkLst>
            <pc:docMk/>
            <pc:sldMk cId="76594019" sldId="4018"/>
            <ac:picMk id="7" creationId="{B36F46BE-564B-057C-A34D-80BE980BF8DE}"/>
          </ac:picMkLst>
        </pc:picChg>
        <pc:picChg chg="add mod modCrop">
          <ac:chgData name="Joe Pygott" userId="428faf44-3005-40a1-b04e-c57eccdd1407" providerId="ADAL" clId="{9BC2AFD7-9CC4-4547-98C9-F5CDD25AD266}" dt="2023-09-28T13:32:15.122" v="5160"/>
          <ac:picMkLst>
            <pc:docMk/>
            <pc:sldMk cId="76594019" sldId="4018"/>
            <ac:picMk id="10" creationId="{0BB18A4B-A335-0582-030C-E454A46B2572}"/>
          </ac:picMkLst>
        </pc:picChg>
      </pc:sldChg>
      <pc:sldChg chg="delSp modSp new mod">
        <pc:chgData name="Joe Pygott" userId="428faf44-3005-40a1-b04e-c57eccdd1407" providerId="ADAL" clId="{9BC2AFD7-9CC4-4547-98C9-F5CDD25AD266}" dt="2023-09-28T19:35:05.007" v="6227" actId="20577"/>
        <pc:sldMkLst>
          <pc:docMk/>
          <pc:sldMk cId="2283425161" sldId="4019"/>
        </pc:sldMkLst>
        <pc:spChg chg="mod">
          <ac:chgData name="Joe Pygott" userId="428faf44-3005-40a1-b04e-c57eccdd1407" providerId="ADAL" clId="{9BC2AFD7-9CC4-4547-98C9-F5CDD25AD266}" dt="2023-09-28T19:35:05.007" v="6227" actId="20577"/>
          <ac:spMkLst>
            <pc:docMk/>
            <pc:sldMk cId="2283425161" sldId="4019"/>
            <ac:spMk id="2" creationId="{D7A39703-5322-4E54-83F6-B955534E73F6}"/>
          </ac:spMkLst>
        </pc:spChg>
        <pc:spChg chg="mod">
          <ac:chgData name="Joe Pygott" userId="428faf44-3005-40a1-b04e-c57eccdd1407" providerId="ADAL" clId="{9BC2AFD7-9CC4-4547-98C9-F5CDD25AD266}" dt="2023-09-28T19:21:41.414" v="6206" actId="20577"/>
          <ac:spMkLst>
            <pc:docMk/>
            <pc:sldMk cId="2283425161" sldId="4019"/>
            <ac:spMk id="3" creationId="{6BF44CDD-4F91-586E-B576-6FEC99C23B67}"/>
          </ac:spMkLst>
        </pc:spChg>
        <pc:spChg chg="del">
          <ac:chgData name="Joe Pygott" userId="428faf44-3005-40a1-b04e-c57eccdd1407" providerId="ADAL" clId="{9BC2AFD7-9CC4-4547-98C9-F5CDD25AD266}" dt="2023-09-28T18:42:07.252" v="5194" actId="478"/>
          <ac:spMkLst>
            <pc:docMk/>
            <pc:sldMk cId="2283425161" sldId="4019"/>
            <ac:spMk id="7" creationId="{B5BF8607-9B5E-50FB-7ED8-64256B874063}"/>
          </ac:spMkLst>
        </pc:spChg>
      </pc:sldChg>
      <pc:sldChg chg="modSp mod">
        <pc:chgData name="Joe Pygott" userId="428faf44-3005-40a1-b04e-c57eccdd1407" providerId="ADAL" clId="{9BC2AFD7-9CC4-4547-98C9-F5CDD25AD266}" dt="2023-09-28T20:26:56.776" v="6527" actId="20577"/>
        <pc:sldMkLst>
          <pc:docMk/>
          <pc:sldMk cId="3585634038" sldId="4020"/>
        </pc:sldMkLst>
        <pc:spChg chg="mod">
          <ac:chgData name="Joe Pygott" userId="428faf44-3005-40a1-b04e-c57eccdd1407" providerId="ADAL" clId="{9BC2AFD7-9CC4-4547-98C9-F5CDD25AD266}" dt="2023-09-28T19:35:19.630" v="6252" actId="20577"/>
          <ac:spMkLst>
            <pc:docMk/>
            <pc:sldMk cId="3585634038" sldId="4020"/>
            <ac:spMk id="2" creationId="{D7A39703-5322-4E54-83F6-B955534E73F6}"/>
          </ac:spMkLst>
        </pc:spChg>
        <pc:spChg chg="mod">
          <ac:chgData name="Joe Pygott" userId="428faf44-3005-40a1-b04e-c57eccdd1407" providerId="ADAL" clId="{9BC2AFD7-9CC4-4547-98C9-F5CDD25AD266}" dt="2023-09-28T20:26:56.776" v="6527" actId="20577"/>
          <ac:spMkLst>
            <pc:docMk/>
            <pc:sldMk cId="3585634038" sldId="4020"/>
            <ac:spMk id="3" creationId="{6BF44CDD-4F91-586E-B576-6FEC99C23B67}"/>
          </ac:spMkLst>
        </pc:spChg>
      </pc:sldChg>
      <pc:sldChg chg="delSp modSp new mod">
        <pc:chgData name="Joe Pygott" userId="428faf44-3005-40a1-b04e-c57eccdd1407" providerId="ADAL" clId="{9BC2AFD7-9CC4-4547-98C9-F5CDD25AD266}" dt="2023-09-28T19:49:40.328" v="6418" actId="20577"/>
        <pc:sldMkLst>
          <pc:docMk/>
          <pc:sldMk cId="3676789356" sldId="4021"/>
        </pc:sldMkLst>
        <pc:spChg chg="mod">
          <ac:chgData name="Joe Pygott" userId="428faf44-3005-40a1-b04e-c57eccdd1407" providerId="ADAL" clId="{9BC2AFD7-9CC4-4547-98C9-F5CDD25AD266}" dt="2023-09-28T18:53:35.283" v="5716" actId="20577"/>
          <ac:spMkLst>
            <pc:docMk/>
            <pc:sldMk cId="3676789356" sldId="4021"/>
            <ac:spMk id="2" creationId="{13C87849-32D6-42EB-DDEB-6C39AD8C1312}"/>
          </ac:spMkLst>
        </pc:spChg>
        <pc:spChg chg="mod">
          <ac:chgData name="Joe Pygott" userId="428faf44-3005-40a1-b04e-c57eccdd1407" providerId="ADAL" clId="{9BC2AFD7-9CC4-4547-98C9-F5CDD25AD266}" dt="2023-09-28T19:49:40.328" v="6418" actId="20577"/>
          <ac:spMkLst>
            <pc:docMk/>
            <pc:sldMk cId="3676789356" sldId="4021"/>
            <ac:spMk id="3" creationId="{5222B91F-3C83-45F2-8805-5533E4F1B508}"/>
          </ac:spMkLst>
        </pc:spChg>
        <pc:spChg chg="del">
          <ac:chgData name="Joe Pygott" userId="428faf44-3005-40a1-b04e-c57eccdd1407" providerId="ADAL" clId="{9BC2AFD7-9CC4-4547-98C9-F5CDD25AD266}" dt="2023-09-28T18:53:26.995" v="5702" actId="478"/>
          <ac:spMkLst>
            <pc:docMk/>
            <pc:sldMk cId="3676789356" sldId="4021"/>
            <ac:spMk id="7" creationId="{76181829-E0FE-6212-0346-C30A2574B0E4}"/>
          </ac:spMkLst>
        </pc:spChg>
      </pc:sldChg>
      <pc:sldMasterChg chg="delSldLayout">
        <pc:chgData name="Joe Pygott" userId="428faf44-3005-40a1-b04e-c57eccdd1407" providerId="ADAL" clId="{9BC2AFD7-9CC4-4547-98C9-F5CDD25AD266}" dt="2023-09-25T23:34:45.069" v="210" actId="47"/>
        <pc:sldMasterMkLst>
          <pc:docMk/>
          <pc:sldMasterMk cId="2372328810" sldId="2147483660"/>
        </pc:sldMasterMkLst>
        <pc:sldLayoutChg chg="del">
          <pc:chgData name="Joe Pygott" userId="428faf44-3005-40a1-b04e-c57eccdd1407" providerId="ADAL" clId="{9BC2AFD7-9CC4-4547-98C9-F5CDD25AD266}" dt="2023-09-25T23:34:45.069" v="210" actId="47"/>
          <pc:sldLayoutMkLst>
            <pc:docMk/>
            <pc:sldMasterMk cId="2372328810" sldId="2147483660"/>
            <pc:sldLayoutMk cId="1219188724" sldId="2147483701"/>
          </pc:sldLayoutMkLst>
        </pc:sldLayoutChg>
      </pc:sldMasterChg>
      <pc:sldMasterChg chg="del delSldLayout">
        <pc:chgData name="Joe Pygott" userId="428faf44-3005-40a1-b04e-c57eccdd1407" providerId="ADAL" clId="{9BC2AFD7-9CC4-4547-98C9-F5CDD25AD266}" dt="2023-09-26T17:01:24.949" v="3160" actId="47"/>
        <pc:sldMasterMkLst>
          <pc:docMk/>
          <pc:sldMasterMk cId="2453854664" sldId="2147483692"/>
        </pc:sldMasterMkLst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2646928119" sldId="2147483693"/>
          </pc:sldLayoutMkLst>
        </pc:sldLayoutChg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1056103149" sldId="2147483694"/>
          </pc:sldLayoutMkLst>
        </pc:sldLayoutChg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2273311472" sldId="2147483695"/>
          </pc:sldLayoutMkLst>
        </pc:sldLayoutChg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3610617188" sldId="2147483696"/>
          </pc:sldLayoutMkLst>
        </pc:sldLayoutChg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2667277784" sldId="2147483697"/>
          </pc:sldLayoutMkLst>
        </pc:sldLayoutChg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1675316002" sldId="2147483698"/>
          </pc:sldLayoutMkLst>
        </pc:sldLayoutChg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2774557401" sldId="2147483699"/>
          </pc:sldLayoutMkLst>
        </pc:sldLayoutChg>
        <pc:sldLayoutChg chg="del">
          <pc:chgData name="Joe Pygott" userId="428faf44-3005-40a1-b04e-c57eccdd1407" providerId="ADAL" clId="{9BC2AFD7-9CC4-4547-98C9-F5CDD25AD266}" dt="2023-09-26T17:01:24.949" v="3160" actId="47"/>
          <pc:sldLayoutMkLst>
            <pc:docMk/>
            <pc:sldMasterMk cId="2453854664" sldId="2147483692"/>
            <pc:sldLayoutMk cId="2134359207" sldId="2147483700"/>
          </pc:sldLayoutMkLst>
        </pc:sldLayoutChg>
      </pc:sldMasterChg>
    </pc:docChg>
  </pc:docChgLst>
  <pc:docChgLst>
    <pc:chgData name="Joe Pygott" userId="428faf44-3005-40a1-b04e-c57eccdd1407" providerId="ADAL" clId="{6DCA3E26-31FA-431E-8210-821B43228B99}"/>
    <pc:docChg chg="undo redo custSel addSld delSld modSld sldOrd">
      <pc:chgData name="Joe Pygott" userId="428faf44-3005-40a1-b04e-c57eccdd1407" providerId="ADAL" clId="{6DCA3E26-31FA-431E-8210-821B43228B99}" dt="2024-01-28T14:48:49.480" v="4021" actId="1076"/>
      <pc:docMkLst>
        <pc:docMk/>
      </pc:docMkLst>
      <pc:sldChg chg="modSp mod">
        <pc:chgData name="Joe Pygott" userId="428faf44-3005-40a1-b04e-c57eccdd1407" providerId="ADAL" clId="{6DCA3E26-31FA-431E-8210-821B43228B99}" dt="2024-01-25T16:35:17.703" v="169" actId="20577"/>
        <pc:sldMkLst>
          <pc:docMk/>
          <pc:sldMk cId="3952662303" sldId="3720"/>
        </pc:sldMkLst>
        <pc:spChg chg="mod">
          <ac:chgData name="Joe Pygott" userId="428faf44-3005-40a1-b04e-c57eccdd1407" providerId="ADAL" clId="{6DCA3E26-31FA-431E-8210-821B43228B99}" dt="2024-01-25T16:35:17.703" v="169" actId="20577"/>
          <ac:spMkLst>
            <pc:docMk/>
            <pc:sldMk cId="3952662303" sldId="3720"/>
            <ac:spMk id="2" creationId="{76110B4F-ECCF-9345-0198-C49992549318}"/>
          </ac:spMkLst>
        </pc:spChg>
      </pc:sldChg>
      <pc:sldChg chg="addSp delSp modSp mod">
        <pc:chgData name="Joe Pygott" userId="428faf44-3005-40a1-b04e-c57eccdd1407" providerId="ADAL" clId="{6DCA3E26-31FA-431E-8210-821B43228B99}" dt="2024-01-26T15:28:25.234" v="3511" actId="27918"/>
        <pc:sldMkLst>
          <pc:docMk/>
          <pc:sldMk cId="3618822445" sldId="3721"/>
        </pc:sldMkLst>
        <pc:spChg chg="mod">
          <ac:chgData name="Joe Pygott" userId="428faf44-3005-40a1-b04e-c57eccdd1407" providerId="ADAL" clId="{6DCA3E26-31FA-431E-8210-821B43228B99}" dt="2024-01-25T18:21:05.327" v="1061" actId="6549"/>
          <ac:spMkLst>
            <pc:docMk/>
            <pc:sldMk cId="3618822445" sldId="3721"/>
            <ac:spMk id="2" creationId="{344F48A2-7451-3176-B91B-712EC57573C3}"/>
          </ac:spMkLst>
        </pc:spChg>
        <pc:spChg chg="del mod">
          <ac:chgData name="Joe Pygott" userId="428faf44-3005-40a1-b04e-c57eccdd1407" providerId="ADAL" clId="{6DCA3E26-31FA-431E-8210-821B43228B99}" dt="2024-01-25T16:38:41.331" v="265" actId="478"/>
          <ac:spMkLst>
            <pc:docMk/>
            <pc:sldMk cId="3618822445" sldId="3721"/>
            <ac:spMk id="5" creationId="{6AF25904-D836-5762-7C1D-DB9929EC8CB0}"/>
          </ac:spMkLst>
        </pc:spChg>
        <pc:spChg chg="add del mod">
          <ac:chgData name="Joe Pygott" userId="428faf44-3005-40a1-b04e-c57eccdd1407" providerId="ADAL" clId="{6DCA3E26-31FA-431E-8210-821B43228B99}" dt="2024-01-25T16:38:43.769" v="266" actId="478"/>
          <ac:spMkLst>
            <pc:docMk/>
            <pc:sldMk cId="3618822445" sldId="3721"/>
            <ac:spMk id="9" creationId="{80979EBE-1095-5EF3-4A7F-E94827BDC6D4}"/>
          </ac:spMkLst>
        </pc:spChg>
        <pc:graphicFrameChg chg="add mod modGraphic">
          <ac:chgData name="Joe Pygott" userId="428faf44-3005-40a1-b04e-c57eccdd1407" providerId="ADAL" clId="{6DCA3E26-31FA-431E-8210-821B43228B99}" dt="2024-01-26T15:28:22.765" v="3484" actId="33524"/>
          <ac:graphicFrameMkLst>
            <pc:docMk/>
            <pc:sldMk cId="3618822445" sldId="3721"/>
            <ac:graphicFrameMk id="6" creationId="{24E7C535-1B17-E695-8B69-91F61D538545}"/>
          </ac:graphicFrameMkLst>
        </pc:graphicFrameChg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1516547668" sldId="3914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4250177500" sldId="3966"/>
        </pc:sldMkLst>
      </pc:sldChg>
      <pc:sldChg chg="del">
        <pc:chgData name="Joe Pygott" userId="428faf44-3005-40a1-b04e-c57eccdd1407" providerId="ADAL" clId="{6DCA3E26-31FA-431E-8210-821B43228B99}" dt="2024-01-23T21:20:09.679" v="0" actId="47"/>
        <pc:sldMkLst>
          <pc:docMk/>
          <pc:sldMk cId="2063475656" sldId="3999"/>
        </pc:sldMkLst>
      </pc:sldChg>
      <pc:sldChg chg="modSp mod">
        <pc:chgData name="Joe Pygott" userId="428faf44-3005-40a1-b04e-c57eccdd1407" providerId="ADAL" clId="{6DCA3E26-31FA-431E-8210-821B43228B99}" dt="2024-01-25T19:48:28.860" v="2848" actId="20577"/>
        <pc:sldMkLst>
          <pc:docMk/>
          <pc:sldMk cId="2528023860" sldId="4001"/>
        </pc:sldMkLst>
        <pc:spChg chg="mod">
          <ac:chgData name="Joe Pygott" userId="428faf44-3005-40a1-b04e-c57eccdd1407" providerId="ADAL" clId="{6DCA3E26-31FA-431E-8210-821B43228B99}" dt="2024-01-25T19:37:22.359" v="2664" actId="6549"/>
          <ac:spMkLst>
            <pc:docMk/>
            <pc:sldMk cId="2528023860" sldId="4001"/>
            <ac:spMk id="2" creationId="{4DBCD78E-AA8F-8011-2811-0873EDCD2B0E}"/>
          </ac:spMkLst>
        </pc:spChg>
        <pc:spChg chg="mod">
          <ac:chgData name="Joe Pygott" userId="428faf44-3005-40a1-b04e-c57eccdd1407" providerId="ADAL" clId="{6DCA3E26-31FA-431E-8210-821B43228B99}" dt="2024-01-25T19:48:28.860" v="2848" actId="20577"/>
          <ac:spMkLst>
            <pc:docMk/>
            <pc:sldMk cId="2528023860" sldId="4001"/>
            <ac:spMk id="3" creationId="{28066104-EF04-4D4C-27AE-434A7AD60689}"/>
          </ac:spMkLst>
        </pc:spChg>
      </pc:sldChg>
      <pc:sldChg chg="del">
        <pc:chgData name="Joe Pygott" userId="428faf44-3005-40a1-b04e-c57eccdd1407" providerId="ADAL" clId="{6DCA3E26-31FA-431E-8210-821B43228B99}" dt="2024-01-23T21:20:12.243" v="2" actId="47"/>
        <pc:sldMkLst>
          <pc:docMk/>
          <pc:sldMk cId="4239400698" sldId="4004"/>
        </pc:sldMkLst>
      </pc:sldChg>
      <pc:sldChg chg="modSp mod">
        <pc:chgData name="Joe Pygott" userId="428faf44-3005-40a1-b04e-c57eccdd1407" providerId="ADAL" clId="{6DCA3E26-31FA-431E-8210-821B43228B99}" dt="2024-01-25T19:43:35.534" v="2830" actId="113"/>
        <pc:sldMkLst>
          <pc:docMk/>
          <pc:sldMk cId="49187048" sldId="4005"/>
        </pc:sldMkLst>
        <pc:graphicFrameChg chg="mod">
          <ac:chgData name="Joe Pygott" userId="428faf44-3005-40a1-b04e-c57eccdd1407" providerId="ADAL" clId="{6DCA3E26-31FA-431E-8210-821B43228B99}" dt="2024-01-25T19:43:35.534" v="2830" actId="113"/>
          <ac:graphicFrameMkLst>
            <pc:docMk/>
            <pc:sldMk cId="49187048" sldId="4005"/>
            <ac:graphicFrameMk id="18" creationId="{2258F99B-821A-CD5E-C4F9-279D79A893B0}"/>
          </ac:graphicFrameMkLst>
        </pc:graphicFrameChg>
      </pc:sldChg>
      <pc:sldChg chg="del">
        <pc:chgData name="Joe Pygott" userId="428faf44-3005-40a1-b04e-c57eccdd1407" providerId="ADAL" clId="{6DCA3E26-31FA-431E-8210-821B43228B99}" dt="2024-01-23T21:20:11.052" v="1" actId="47"/>
        <pc:sldMkLst>
          <pc:docMk/>
          <pc:sldMk cId="379582118" sldId="4006"/>
        </pc:sldMkLst>
      </pc:sldChg>
      <pc:sldChg chg="del">
        <pc:chgData name="Joe Pygott" userId="428faf44-3005-40a1-b04e-c57eccdd1407" providerId="ADAL" clId="{6DCA3E26-31FA-431E-8210-821B43228B99}" dt="2024-01-23T21:20:25.177" v="3" actId="47"/>
        <pc:sldMkLst>
          <pc:docMk/>
          <pc:sldMk cId="2180190970" sldId="4007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3222148391" sldId="4008"/>
        </pc:sldMkLst>
      </pc:sldChg>
      <pc:sldChg chg="modSp del mod">
        <pc:chgData name="Joe Pygott" userId="428faf44-3005-40a1-b04e-c57eccdd1407" providerId="ADAL" clId="{6DCA3E26-31FA-431E-8210-821B43228B99}" dt="2024-01-25T19:33:34.878" v="2576" actId="47"/>
        <pc:sldMkLst>
          <pc:docMk/>
          <pc:sldMk cId="2322896033" sldId="4009"/>
        </pc:sldMkLst>
        <pc:spChg chg="mod">
          <ac:chgData name="Joe Pygott" userId="428faf44-3005-40a1-b04e-c57eccdd1407" providerId="ADAL" clId="{6DCA3E26-31FA-431E-8210-821B43228B99}" dt="2024-01-25T17:31:05.462" v="989" actId="27636"/>
          <ac:spMkLst>
            <pc:docMk/>
            <pc:sldMk cId="2322896033" sldId="4009"/>
            <ac:spMk id="3" creationId="{6C974643-E05E-2020-1B38-A27A209DB060}"/>
          </ac:spMkLst>
        </pc:spChg>
      </pc:sldChg>
      <pc:sldChg chg="del">
        <pc:chgData name="Joe Pygott" userId="428faf44-3005-40a1-b04e-c57eccdd1407" providerId="ADAL" clId="{6DCA3E26-31FA-431E-8210-821B43228B99}" dt="2024-01-23T21:21:40.745" v="4" actId="47"/>
        <pc:sldMkLst>
          <pc:docMk/>
          <pc:sldMk cId="3608897866" sldId="4012"/>
        </pc:sldMkLst>
      </pc:sldChg>
      <pc:sldChg chg="del">
        <pc:chgData name="Joe Pygott" userId="428faf44-3005-40a1-b04e-c57eccdd1407" providerId="ADAL" clId="{6DCA3E26-31FA-431E-8210-821B43228B99}" dt="2024-01-23T21:21:46.674" v="6" actId="47"/>
        <pc:sldMkLst>
          <pc:docMk/>
          <pc:sldMk cId="1172119899" sldId="4013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1065422861" sldId="4014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3549667532" sldId="4015"/>
        </pc:sldMkLst>
      </pc:sldChg>
      <pc:sldChg chg="del">
        <pc:chgData name="Joe Pygott" userId="428faf44-3005-40a1-b04e-c57eccdd1407" providerId="ADAL" clId="{6DCA3E26-31FA-431E-8210-821B43228B99}" dt="2024-01-23T21:21:42.577" v="5" actId="47"/>
        <pc:sldMkLst>
          <pc:docMk/>
          <pc:sldMk cId="1013161971" sldId="4016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2557015842" sldId="4017"/>
        </pc:sldMkLst>
      </pc:sldChg>
      <pc:sldChg chg="del">
        <pc:chgData name="Joe Pygott" userId="428faf44-3005-40a1-b04e-c57eccdd1407" providerId="ADAL" clId="{6DCA3E26-31FA-431E-8210-821B43228B99}" dt="2024-01-23T21:27:35.865" v="72" actId="47"/>
        <pc:sldMkLst>
          <pc:docMk/>
          <pc:sldMk cId="76594019" sldId="4018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2283425161" sldId="4019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3585634038" sldId="4020"/>
        </pc:sldMkLst>
      </pc:sldChg>
      <pc:sldChg chg="del">
        <pc:chgData name="Joe Pygott" userId="428faf44-3005-40a1-b04e-c57eccdd1407" providerId="ADAL" clId="{6DCA3E26-31FA-431E-8210-821B43228B99}" dt="2024-01-25T19:35:16.377" v="2645" actId="2696"/>
        <pc:sldMkLst>
          <pc:docMk/>
          <pc:sldMk cId="3676789356" sldId="4021"/>
        </pc:sldMkLst>
      </pc:sldChg>
      <pc:sldChg chg="modSp new del mod">
        <pc:chgData name="Joe Pygott" userId="428faf44-3005-40a1-b04e-c57eccdd1407" providerId="ADAL" clId="{6DCA3E26-31FA-431E-8210-821B43228B99}" dt="2024-01-25T19:35:16.377" v="2645" actId="2696"/>
        <pc:sldMkLst>
          <pc:docMk/>
          <pc:sldMk cId="1718583014" sldId="4022"/>
        </pc:sldMkLst>
        <pc:spChg chg="mod">
          <ac:chgData name="Joe Pygott" userId="428faf44-3005-40a1-b04e-c57eccdd1407" providerId="ADAL" clId="{6DCA3E26-31FA-431E-8210-821B43228B99}" dt="2024-01-23T21:24:50.159" v="46" actId="20577"/>
          <ac:spMkLst>
            <pc:docMk/>
            <pc:sldMk cId="1718583014" sldId="4022"/>
            <ac:spMk id="2" creationId="{F9B8BD4D-1360-FCA1-F28B-542F81BFF73F}"/>
          </ac:spMkLst>
        </pc:spChg>
        <pc:spChg chg="mod">
          <ac:chgData name="Joe Pygott" userId="428faf44-3005-40a1-b04e-c57eccdd1407" providerId="ADAL" clId="{6DCA3E26-31FA-431E-8210-821B43228B99}" dt="2024-01-23T21:25:33.124" v="71"/>
          <ac:spMkLst>
            <pc:docMk/>
            <pc:sldMk cId="1718583014" sldId="4022"/>
            <ac:spMk id="3" creationId="{4A3D0BAE-F942-3F4A-59F5-EA563DB5CA7B}"/>
          </ac:spMkLst>
        </pc:spChg>
      </pc:sldChg>
      <pc:sldChg chg="modSp new mod">
        <pc:chgData name="Joe Pygott" userId="428faf44-3005-40a1-b04e-c57eccdd1407" providerId="ADAL" clId="{6DCA3E26-31FA-431E-8210-821B43228B99}" dt="2024-01-25T19:39:24.246" v="2768" actId="6549"/>
        <pc:sldMkLst>
          <pc:docMk/>
          <pc:sldMk cId="1911246916" sldId="4023"/>
        </pc:sldMkLst>
        <pc:spChg chg="mod">
          <ac:chgData name="Joe Pygott" userId="428faf44-3005-40a1-b04e-c57eccdd1407" providerId="ADAL" clId="{6DCA3E26-31FA-431E-8210-821B43228B99}" dt="2024-01-25T19:39:24.246" v="2768" actId="6549"/>
          <ac:spMkLst>
            <pc:docMk/>
            <pc:sldMk cId="1911246916" sldId="4023"/>
            <ac:spMk id="2" creationId="{37EB5D96-0FC6-0C9E-5C4F-95CC45BABF36}"/>
          </ac:spMkLst>
        </pc:spChg>
        <pc:spChg chg="mod">
          <ac:chgData name="Joe Pygott" userId="428faf44-3005-40a1-b04e-c57eccdd1407" providerId="ADAL" clId="{6DCA3E26-31FA-431E-8210-821B43228B99}" dt="2024-01-25T18:34:36.261" v="1305" actId="14100"/>
          <ac:spMkLst>
            <pc:docMk/>
            <pc:sldMk cId="1911246916" sldId="4023"/>
            <ac:spMk id="3" creationId="{624EC8C3-510B-ED06-99D3-2AD7F1117DAD}"/>
          </ac:spMkLst>
        </pc:spChg>
      </pc:sldChg>
      <pc:sldChg chg="addSp delSp modSp new del mod">
        <pc:chgData name="Joe Pygott" userId="428faf44-3005-40a1-b04e-c57eccdd1407" providerId="ADAL" clId="{6DCA3E26-31FA-431E-8210-821B43228B99}" dt="2024-01-25T19:33:27.008" v="2575" actId="47"/>
        <pc:sldMkLst>
          <pc:docMk/>
          <pc:sldMk cId="2492302372" sldId="4024"/>
        </pc:sldMkLst>
        <pc:spChg chg="del">
          <ac:chgData name="Joe Pygott" userId="428faf44-3005-40a1-b04e-c57eccdd1407" providerId="ADAL" clId="{6DCA3E26-31FA-431E-8210-821B43228B99}" dt="2024-01-25T15:59:21.142" v="112" actId="22"/>
          <ac:spMkLst>
            <pc:docMk/>
            <pc:sldMk cId="2492302372" sldId="4024"/>
            <ac:spMk id="3" creationId="{4D99C43E-32E4-1F55-2A23-EE131951F986}"/>
          </ac:spMkLst>
        </pc:spChg>
        <pc:picChg chg="add mod ord">
          <ac:chgData name="Joe Pygott" userId="428faf44-3005-40a1-b04e-c57eccdd1407" providerId="ADAL" clId="{6DCA3E26-31FA-431E-8210-821B43228B99}" dt="2024-01-25T15:59:26.970" v="114" actId="1076"/>
          <ac:picMkLst>
            <pc:docMk/>
            <pc:sldMk cId="2492302372" sldId="4024"/>
            <ac:picMk id="8" creationId="{B8337A51-DECC-E2A0-E752-F55878AD0439}"/>
          </ac:picMkLst>
        </pc:picChg>
      </pc:sldChg>
      <pc:sldChg chg="addSp delSp modSp new mod ord">
        <pc:chgData name="Joe Pygott" userId="428faf44-3005-40a1-b04e-c57eccdd1407" providerId="ADAL" clId="{6DCA3E26-31FA-431E-8210-821B43228B99}" dt="2024-01-25T19:38:33.135" v="2726" actId="20577"/>
        <pc:sldMkLst>
          <pc:docMk/>
          <pc:sldMk cId="3886616572" sldId="4025"/>
        </pc:sldMkLst>
        <pc:spChg chg="mod">
          <ac:chgData name="Joe Pygott" userId="428faf44-3005-40a1-b04e-c57eccdd1407" providerId="ADAL" clId="{6DCA3E26-31FA-431E-8210-821B43228B99}" dt="2024-01-25T19:38:33.135" v="2726" actId="20577"/>
          <ac:spMkLst>
            <pc:docMk/>
            <pc:sldMk cId="3886616572" sldId="4025"/>
            <ac:spMk id="2" creationId="{570303B4-04AB-F8BF-D4B8-36270EB9345C}"/>
          </ac:spMkLst>
        </pc:spChg>
        <pc:spChg chg="del">
          <ac:chgData name="Joe Pygott" userId="428faf44-3005-40a1-b04e-c57eccdd1407" providerId="ADAL" clId="{6DCA3E26-31FA-431E-8210-821B43228B99}" dt="2024-01-25T16:16:39.528" v="116" actId="22"/>
          <ac:spMkLst>
            <pc:docMk/>
            <pc:sldMk cId="3886616572" sldId="4025"/>
            <ac:spMk id="3" creationId="{1C4CAA0B-A1C4-8BD2-1205-B422144A847A}"/>
          </ac:spMkLst>
        </pc:spChg>
        <pc:spChg chg="add mod">
          <ac:chgData name="Joe Pygott" userId="428faf44-3005-40a1-b04e-c57eccdd1407" providerId="ADAL" clId="{6DCA3E26-31FA-431E-8210-821B43228B99}" dt="2024-01-25T18:31:22.283" v="1179" actId="20577"/>
          <ac:spMkLst>
            <pc:docMk/>
            <pc:sldMk cId="3886616572" sldId="4025"/>
            <ac:spMk id="12" creationId="{BB0068BD-C647-581D-E004-290465F0ADE6}"/>
          </ac:spMkLst>
        </pc:spChg>
        <pc:picChg chg="add mod ord">
          <ac:chgData name="Joe Pygott" userId="428faf44-3005-40a1-b04e-c57eccdd1407" providerId="ADAL" clId="{6DCA3E26-31FA-431E-8210-821B43228B99}" dt="2024-01-25T16:31:39.812" v="141" actId="1076"/>
          <ac:picMkLst>
            <pc:docMk/>
            <pc:sldMk cId="3886616572" sldId="4025"/>
            <ac:picMk id="8" creationId="{9D473DF5-8A54-14D7-6924-7008178EDD54}"/>
          </ac:picMkLst>
        </pc:picChg>
        <pc:picChg chg="add del mod">
          <ac:chgData name="Joe Pygott" userId="428faf44-3005-40a1-b04e-c57eccdd1407" providerId="ADAL" clId="{6DCA3E26-31FA-431E-8210-821B43228B99}" dt="2024-01-25T16:20:08.294" v="126" actId="478"/>
          <ac:picMkLst>
            <pc:docMk/>
            <pc:sldMk cId="3886616572" sldId="4025"/>
            <ac:picMk id="10" creationId="{F1A51975-48C2-BA3F-24F1-914082E98A12}"/>
          </ac:picMkLst>
        </pc:picChg>
        <pc:picChg chg="add mod">
          <ac:chgData name="Joe Pygott" userId="428faf44-3005-40a1-b04e-c57eccdd1407" providerId="ADAL" clId="{6DCA3E26-31FA-431E-8210-821B43228B99}" dt="2024-01-25T17:19:10.943" v="584" actId="1076"/>
          <ac:picMkLst>
            <pc:docMk/>
            <pc:sldMk cId="3886616572" sldId="4025"/>
            <ac:picMk id="11" creationId="{4398FA00-9127-BE5D-1B96-29EAB8BE7BBE}"/>
          </ac:picMkLst>
        </pc:picChg>
        <pc:picChg chg="add mod ord">
          <ac:chgData name="Joe Pygott" userId="428faf44-3005-40a1-b04e-c57eccdd1407" providerId="ADAL" clId="{6DCA3E26-31FA-431E-8210-821B43228B99}" dt="2024-01-25T17:19:05.127" v="583" actId="1076"/>
          <ac:picMkLst>
            <pc:docMk/>
            <pc:sldMk cId="3886616572" sldId="4025"/>
            <ac:picMk id="14" creationId="{A89751C1-CA82-62D1-F560-E1ACC5BB2A76}"/>
          </ac:picMkLst>
        </pc:picChg>
      </pc:sldChg>
      <pc:sldChg chg="modSp new mod">
        <pc:chgData name="Joe Pygott" userId="428faf44-3005-40a1-b04e-c57eccdd1407" providerId="ADAL" clId="{6DCA3E26-31FA-431E-8210-821B43228B99}" dt="2024-01-25T19:40:13.115" v="2817" actId="20577"/>
        <pc:sldMkLst>
          <pc:docMk/>
          <pc:sldMk cId="2761799714" sldId="4026"/>
        </pc:sldMkLst>
        <pc:spChg chg="mod">
          <ac:chgData name="Joe Pygott" userId="428faf44-3005-40a1-b04e-c57eccdd1407" providerId="ADAL" clId="{6DCA3E26-31FA-431E-8210-821B43228B99}" dt="2024-01-25T19:40:13.115" v="2817" actId="20577"/>
          <ac:spMkLst>
            <pc:docMk/>
            <pc:sldMk cId="2761799714" sldId="4026"/>
            <ac:spMk id="2" creationId="{B40726B4-E0B2-1295-6180-79FB4A8F6A64}"/>
          </ac:spMkLst>
        </pc:spChg>
        <pc:spChg chg="mod">
          <ac:chgData name="Joe Pygott" userId="428faf44-3005-40a1-b04e-c57eccdd1407" providerId="ADAL" clId="{6DCA3E26-31FA-431E-8210-821B43228B99}" dt="2024-01-25T19:34:02.288" v="2599" actId="6549"/>
          <ac:spMkLst>
            <pc:docMk/>
            <pc:sldMk cId="2761799714" sldId="4026"/>
            <ac:spMk id="3" creationId="{EF19CB99-6D4D-C9C7-DAFF-2622EF951FC1}"/>
          </ac:spMkLst>
        </pc:spChg>
      </pc:sldChg>
      <pc:sldChg chg="addSp delSp modSp new mod">
        <pc:chgData name="Joe Pygott" userId="428faf44-3005-40a1-b04e-c57eccdd1407" providerId="ADAL" clId="{6DCA3E26-31FA-431E-8210-821B43228B99}" dt="2024-01-26T15:25:02.592" v="3015" actId="14100"/>
        <pc:sldMkLst>
          <pc:docMk/>
          <pc:sldMk cId="2511340511" sldId="4027"/>
        </pc:sldMkLst>
        <pc:spChg chg="mod">
          <ac:chgData name="Joe Pygott" userId="428faf44-3005-40a1-b04e-c57eccdd1407" providerId="ADAL" clId="{6DCA3E26-31FA-431E-8210-821B43228B99}" dt="2024-01-25T19:08:51.992" v="1336" actId="14100"/>
          <ac:spMkLst>
            <pc:docMk/>
            <pc:sldMk cId="2511340511" sldId="4027"/>
            <ac:spMk id="2" creationId="{838C12EE-5F9E-ED4B-FAC0-3ECCE78DFF19}"/>
          </ac:spMkLst>
        </pc:spChg>
        <pc:spChg chg="add del">
          <ac:chgData name="Joe Pygott" userId="428faf44-3005-40a1-b04e-c57eccdd1407" providerId="ADAL" clId="{6DCA3E26-31FA-431E-8210-821B43228B99}" dt="2024-01-25T19:08:43.614" v="1335"/>
          <ac:spMkLst>
            <pc:docMk/>
            <pc:sldMk cId="2511340511" sldId="4027"/>
            <ac:spMk id="3" creationId="{325028AF-3CC5-A46D-2DE9-24B785F58A94}"/>
          </ac:spMkLst>
        </pc:spChg>
        <pc:spChg chg="add del mod">
          <ac:chgData name="Joe Pygott" userId="428faf44-3005-40a1-b04e-c57eccdd1407" providerId="ADAL" clId="{6DCA3E26-31FA-431E-8210-821B43228B99}" dt="2024-01-26T15:24:55.024" v="3013"/>
          <ac:spMkLst>
            <pc:docMk/>
            <pc:sldMk cId="2511340511" sldId="4027"/>
            <ac:spMk id="7" creationId="{EDA7737E-6443-293A-79B0-8CCA3852E972}"/>
          </ac:spMkLst>
        </pc:spChg>
        <pc:graphicFrameChg chg="add del mod ord modGraphic">
          <ac:chgData name="Joe Pygott" userId="428faf44-3005-40a1-b04e-c57eccdd1407" providerId="ADAL" clId="{6DCA3E26-31FA-431E-8210-821B43228B99}" dt="2024-01-25T16:31:10.026" v="132" actId="3680"/>
          <ac:graphicFrameMkLst>
            <pc:docMk/>
            <pc:sldMk cId="2511340511" sldId="4027"/>
            <ac:graphicFrameMk id="7" creationId="{D6742B21-1DB7-F81B-8828-8FBCDB08E602}"/>
          </ac:graphicFrameMkLst>
        </pc:graphicFrameChg>
        <pc:graphicFrameChg chg="add mod">
          <ac:chgData name="Joe Pygott" userId="428faf44-3005-40a1-b04e-c57eccdd1407" providerId="ADAL" clId="{6DCA3E26-31FA-431E-8210-821B43228B99}" dt="2024-01-26T15:25:02.592" v="3015" actId="14100"/>
          <ac:graphicFrameMkLst>
            <pc:docMk/>
            <pc:sldMk cId="2511340511" sldId="4027"/>
            <ac:graphicFrameMk id="8" creationId="{CD65CBB3-D31E-0A9F-0729-F792F4E340A6}"/>
          </ac:graphicFrameMkLst>
        </pc:graphicFrameChg>
        <pc:graphicFrameChg chg="add del mod">
          <ac:chgData name="Joe Pygott" userId="428faf44-3005-40a1-b04e-c57eccdd1407" providerId="ADAL" clId="{6DCA3E26-31FA-431E-8210-821B43228B99}" dt="2024-01-26T15:24:51.274" v="3011" actId="478"/>
          <ac:graphicFrameMkLst>
            <pc:docMk/>
            <pc:sldMk cId="2511340511" sldId="4027"/>
            <ac:graphicFrameMk id="9" creationId="{CD65CBB3-D31E-0A9F-0729-F792F4E340A6}"/>
          </ac:graphicFrameMkLst>
        </pc:graphicFrameChg>
      </pc:sldChg>
      <pc:sldChg chg="addSp modSp new mod">
        <pc:chgData name="Joe Pygott" userId="428faf44-3005-40a1-b04e-c57eccdd1407" providerId="ADAL" clId="{6DCA3E26-31FA-431E-8210-821B43228B99}" dt="2024-01-28T14:48:49.480" v="4021" actId="1076"/>
        <pc:sldMkLst>
          <pc:docMk/>
          <pc:sldMk cId="55469382" sldId="4028"/>
        </pc:sldMkLst>
        <pc:spChg chg="mod">
          <ac:chgData name="Joe Pygott" userId="428faf44-3005-40a1-b04e-c57eccdd1407" providerId="ADAL" clId="{6DCA3E26-31FA-431E-8210-821B43228B99}" dt="2024-01-25T16:55:30.810" v="516" actId="20577"/>
          <ac:spMkLst>
            <pc:docMk/>
            <pc:sldMk cId="55469382" sldId="4028"/>
            <ac:spMk id="2" creationId="{9BD9FBBB-8A1C-F90C-F817-C6B3A3A28E0E}"/>
          </ac:spMkLst>
        </pc:spChg>
        <pc:spChg chg="mod">
          <ac:chgData name="Joe Pygott" userId="428faf44-3005-40a1-b04e-c57eccdd1407" providerId="ADAL" clId="{6DCA3E26-31FA-431E-8210-821B43228B99}" dt="2024-01-28T14:38:47.836" v="3985" actId="20577"/>
          <ac:spMkLst>
            <pc:docMk/>
            <pc:sldMk cId="55469382" sldId="4028"/>
            <ac:spMk id="3" creationId="{342D9793-1334-C105-9D9B-52CF93FDBBAD}"/>
          </ac:spMkLst>
        </pc:spChg>
        <pc:picChg chg="add mod ord">
          <ac:chgData name="Joe Pygott" userId="428faf44-3005-40a1-b04e-c57eccdd1407" providerId="ADAL" clId="{6DCA3E26-31FA-431E-8210-821B43228B99}" dt="2024-01-28T14:48:15.666" v="4020" actId="166"/>
          <ac:picMkLst>
            <pc:docMk/>
            <pc:sldMk cId="55469382" sldId="4028"/>
            <ac:picMk id="8" creationId="{BD3B56B9-745A-DE9C-C1C6-239C66123CFB}"/>
          </ac:picMkLst>
        </pc:picChg>
        <pc:picChg chg="add mod ord">
          <ac:chgData name="Joe Pygott" userId="428faf44-3005-40a1-b04e-c57eccdd1407" providerId="ADAL" clId="{6DCA3E26-31FA-431E-8210-821B43228B99}" dt="2024-01-28T14:48:09.585" v="4019" actId="1076"/>
          <ac:picMkLst>
            <pc:docMk/>
            <pc:sldMk cId="55469382" sldId="4028"/>
            <ac:picMk id="10" creationId="{EAF0C19E-B037-9476-BFA6-D302C882D80D}"/>
          </ac:picMkLst>
        </pc:picChg>
        <pc:picChg chg="add mod">
          <ac:chgData name="Joe Pygott" userId="428faf44-3005-40a1-b04e-c57eccdd1407" providerId="ADAL" clId="{6DCA3E26-31FA-431E-8210-821B43228B99}" dt="2024-01-28T14:47:41.846" v="4012" actId="108"/>
          <ac:picMkLst>
            <pc:docMk/>
            <pc:sldMk cId="55469382" sldId="4028"/>
            <ac:picMk id="12" creationId="{2B788C40-8273-BD78-0D91-685ED8E6F19A}"/>
          </ac:picMkLst>
        </pc:picChg>
        <pc:picChg chg="add mod">
          <ac:chgData name="Joe Pygott" userId="428faf44-3005-40a1-b04e-c57eccdd1407" providerId="ADAL" clId="{6DCA3E26-31FA-431E-8210-821B43228B99}" dt="2024-01-28T14:48:49.480" v="4021" actId="1076"/>
          <ac:picMkLst>
            <pc:docMk/>
            <pc:sldMk cId="55469382" sldId="4028"/>
            <ac:picMk id="14" creationId="{BC7E3C2E-ACCB-9F0E-863D-787EEDEC9CAB}"/>
          </ac:picMkLst>
        </pc:picChg>
      </pc:sldChg>
      <pc:sldChg chg="modSp new mod">
        <pc:chgData name="Joe Pygott" userId="428faf44-3005-40a1-b04e-c57eccdd1407" providerId="ADAL" clId="{6DCA3E26-31FA-431E-8210-821B43228B99}" dt="2024-01-25T19:39:40.872" v="2782" actId="20577"/>
        <pc:sldMkLst>
          <pc:docMk/>
          <pc:sldMk cId="2934582394" sldId="4029"/>
        </pc:sldMkLst>
        <pc:spChg chg="mod">
          <ac:chgData name="Joe Pygott" userId="428faf44-3005-40a1-b04e-c57eccdd1407" providerId="ADAL" clId="{6DCA3E26-31FA-431E-8210-821B43228B99}" dt="2024-01-25T19:39:40.872" v="2782" actId="20577"/>
          <ac:spMkLst>
            <pc:docMk/>
            <pc:sldMk cId="2934582394" sldId="4029"/>
            <ac:spMk id="2" creationId="{767B264F-2FB3-B0C9-5C32-661BC027953D}"/>
          </ac:spMkLst>
        </pc:spChg>
        <pc:spChg chg="mod">
          <ac:chgData name="Joe Pygott" userId="428faf44-3005-40a1-b04e-c57eccdd1407" providerId="ADAL" clId="{6DCA3E26-31FA-431E-8210-821B43228B99}" dt="2024-01-25T19:32:56.077" v="2574" actId="20577"/>
          <ac:spMkLst>
            <pc:docMk/>
            <pc:sldMk cId="2934582394" sldId="4029"/>
            <ac:spMk id="3" creationId="{5484DC40-CB2B-BA4D-7603-81A8E2F78B31}"/>
          </ac:spMkLst>
        </pc:spChg>
      </pc:sldChg>
      <pc:sldChg chg="addSp delSp modSp mod">
        <pc:chgData name="Joe Pygott" userId="428faf44-3005-40a1-b04e-c57eccdd1407" providerId="ADAL" clId="{6DCA3E26-31FA-431E-8210-821B43228B99}" dt="2024-01-26T15:25:49.101" v="3020" actId="14100"/>
        <pc:sldMkLst>
          <pc:docMk/>
          <pc:sldMk cId="2905905359" sldId="4030"/>
        </pc:sldMkLst>
        <pc:spChg chg="add del mod">
          <ac:chgData name="Joe Pygott" userId="428faf44-3005-40a1-b04e-c57eccdd1407" providerId="ADAL" clId="{6DCA3E26-31FA-431E-8210-821B43228B99}" dt="2024-01-26T15:25:41.266" v="3018"/>
          <ac:spMkLst>
            <pc:docMk/>
            <pc:sldMk cId="2905905359" sldId="4030"/>
            <ac:spMk id="7" creationId="{5962945E-19ED-1B18-632C-5A81F43BC7E8}"/>
          </ac:spMkLst>
        </pc:spChg>
        <pc:graphicFrameChg chg="add mod">
          <ac:chgData name="Joe Pygott" userId="428faf44-3005-40a1-b04e-c57eccdd1407" providerId="ADAL" clId="{6DCA3E26-31FA-431E-8210-821B43228B99}" dt="2024-01-26T15:25:49.101" v="3020" actId="14100"/>
          <ac:graphicFrameMkLst>
            <pc:docMk/>
            <pc:sldMk cId="2905905359" sldId="4030"/>
            <ac:graphicFrameMk id="8" creationId="{826C0919-3775-4E95-9A3B-8E1E970F0773}"/>
          </ac:graphicFrameMkLst>
        </pc:graphicFrameChg>
        <pc:graphicFrameChg chg="del">
          <ac:chgData name="Joe Pygott" userId="428faf44-3005-40a1-b04e-c57eccdd1407" providerId="ADAL" clId="{6DCA3E26-31FA-431E-8210-821B43228B99}" dt="2024-01-26T15:25:34.949" v="3016" actId="478"/>
          <ac:graphicFrameMkLst>
            <pc:docMk/>
            <pc:sldMk cId="2905905359" sldId="4030"/>
            <ac:graphicFrameMk id="9" creationId="{CD65CBB3-D31E-0A9F-0729-F792F4E340A6}"/>
          </ac:graphicFrameMkLst>
        </pc:graphicFrameChg>
      </pc:sldChg>
      <pc:sldChg chg="addSp delSp modSp new mod">
        <pc:chgData name="Joe Pygott" userId="428faf44-3005-40a1-b04e-c57eccdd1407" providerId="ADAL" clId="{6DCA3E26-31FA-431E-8210-821B43228B99}" dt="2024-01-28T14:20:48.304" v="3701" actId="20577"/>
        <pc:sldMkLst>
          <pc:docMk/>
          <pc:sldMk cId="3968896704" sldId="4031"/>
        </pc:sldMkLst>
        <pc:spChg chg="mod">
          <ac:chgData name="Joe Pygott" userId="428faf44-3005-40a1-b04e-c57eccdd1407" providerId="ADAL" clId="{6DCA3E26-31FA-431E-8210-821B43228B99}" dt="2024-01-28T14:20:48.304" v="3701" actId="20577"/>
          <ac:spMkLst>
            <pc:docMk/>
            <pc:sldMk cId="3968896704" sldId="4031"/>
            <ac:spMk id="2" creationId="{C08EFB6C-1C81-32DC-D6FB-0C38FD2021A6}"/>
          </ac:spMkLst>
        </pc:spChg>
        <pc:spChg chg="del mod">
          <ac:chgData name="Joe Pygott" userId="428faf44-3005-40a1-b04e-c57eccdd1407" providerId="ADAL" clId="{6DCA3E26-31FA-431E-8210-821B43228B99}" dt="2024-01-28T14:20:34.143" v="3694" actId="478"/>
          <ac:spMkLst>
            <pc:docMk/>
            <pc:sldMk cId="3968896704" sldId="4031"/>
            <ac:spMk id="3" creationId="{F0B1A97C-8FF2-BE97-EED3-E2717D815990}"/>
          </ac:spMkLst>
        </pc:spChg>
        <pc:picChg chg="add mod">
          <ac:chgData name="Joe Pygott" userId="428faf44-3005-40a1-b04e-c57eccdd1407" providerId="ADAL" clId="{6DCA3E26-31FA-431E-8210-821B43228B99}" dt="2024-01-28T14:20:42.005" v="3695" actId="1076"/>
          <ac:picMkLst>
            <pc:docMk/>
            <pc:sldMk cId="3968896704" sldId="4031"/>
            <ac:picMk id="1026" creationId="{AB84E872-63AB-C015-92DD-F4F85DBF6217}"/>
          </ac:picMkLst>
        </pc:picChg>
      </pc:sldChg>
      <pc:sldChg chg="addSp modSp new mod">
        <pc:chgData name="Joe Pygott" userId="428faf44-3005-40a1-b04e-c57eccdd1407" providerId="ADAL" clId="{6DCA3E26-31FA-431E-8210-821B43228B99}" dt="2024-01-28T14:34:24.432" v="3960" actId="20577"/>
        <pc:sldMkLst>
          <pc:docMk/>
          <pc:sldMk cId="1671270944" sldId="4032"/>
        </pc:sldMkLst>
        <pc:spChg chg="mod">
          <ac:chgData name="Joe Pygott" userId="428faf44-3005-40a1-b04e-c57eccdd1407" providerId="ADAL" clId="{6DCA3E26-31FA-431E-8210-821B43228B99}" dt="2024-01-28T14:11:59.978" v="3592"/>
          <ac:spMkLst>
            <pc:docMk/>
            <pc:sldMk cId="1671270944" sldId="4032"/>
            <ac:spMk id="2" creationId="{A9C80531-0EBF-4498-A468-571C38AA8F9A}"/>
          </ac:spMkLst>
        </pc:spChg>
        <pc:spChg chg="mod">
          <ac:chgData name="Joe Pygott" userId="428faf44-3005-40a1-b04e-c57eccdd1407" providerId="ADAL" clId="{6DCA3E26-31FA-431E-8210-821B43228B99}" dt="2024-01-28T14:34:24.432" v="3960" actId="20577"/>
          <ac:spMkLst>
            <pc:docMk/>
            <pc:sldMk cId="1671270944" sldId="4032"/>
            <ac:spMk id="3" creationId="{F63211F2-0702-17C9-9074-9445F8341A2C}"/>
          </ac:spMkLst>
        </pc:spChg>
        <pc:picChg chg="add mod">
          <ac:chgData name="Joe Pygott" userId="428faf44-3005-40a1-b04e-c57eccdd1407" providerId="ADAL" clId="{6DCA3E26-31FA-431E-8210-821B43228B99}" dt="2024-01-28T14:31:36.991" v="3826" actId="14100"/>
          <ac:picMkLst>
            <pc:docMk/>
            <pc:sldMk cId="1671270944" sldId="4032"/>
            <ac:picMk id="2050" creationId="{A1E0E1B9-5B70-2152-8157-93BE4BA9FCBA}"/>
          </ac:picMkLst>
        </pc:picChg>
      </pc:sldChg>
      <pc:sldChg chg="addSp modSp new mod">
        <pc:chgData name="Joe Pygott" userId="428faf44-3005-40a1-b04e-c57eccdd1407" providerId="ADAL" clId="{6DCA3E26-31FA-431E-8210-821B43228B99}" dt="2024-01-28T14:31:57.874" v="3844" actId="20577"/>
        <pc:sldMkLst>
          <pc:docMk/>
          <pc:sldMk cId="3304566418" sldId="4033"/>
        </pc:sldMkLst>
        <pc:spChg chg="mod">
          <ac:chgData name="Joe Pygott" userId="428faf44-3005-40a1-b04e-c57eccdd1407" providerId="ADAL" clId="{6DCA3E26-31FA-431E-8210-821B43228B99}" dt="2024-01-28T14:31:57.874" v="3844" actId="20577"/>
          <ac:spMkLst>
            <pc:docMk/>
            <pc:sldMk cId="3304566418" sldId="4033"/>
            <ac:spMk id="2" creationId="{5CF66842-6B83-E83A-A2EF-E7C80A06A055}"/>
          </ac:spMkLst>
        </pc:spChg>
        <pc:spChg chg="mod">
          <ac:chgData name="Joe Pygott" userId="428faf44-3005-40a1-b04e-c57eccdd1407" providerId="ADAL" clId="{6DCA3E26-31FA-431E-8210-821B43228B99}" dt="2024-01-28T14:19:59.887" v="3693" actId="1076"/>
          <ac:spMkLst>
            <pc:docMk/>
            <pc:sldMk cId="3304566418" sldId="4033"/>
            <ac:spMk id="3" creationId="{6678437F-D7F6-8122-7799-D9225F1685D4}"/>
          </ac:spMkLst>
        </pc:spChg>
        <pc:picChg chg="add mod">
          <ac:chgData name="Joe Pygott" userId="428faf44-3005-40a1-b04e-c57eccdd1407" providerId="ADAL" clId="{6DCA3E26-31FA-431E-8210-821B43228B99}" dt="2024-01-28T14:19:55.525" v="3692" actId="1076"/>
          <ac:picMkLst>
            <pc:docMk/>
            <pc:sldMk cId="3304566418" sldId="4033"/>
            <ac:picMk id="3074" creationId="{461E23D7-3049-55EE-B731-F4B3228DE5E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SD Housing Needs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MASTER_Housing_Office!$J$480</c:f>
              <c:strCache>
                <c:ptCount val="1"/>
                <c:pt idx="0">
                  <c:v>Long Term Housing  (&gt; 12 months) - Local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MASTER_Housing_Office!$K$477:$CH$478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MASTER_Housing_Office!$K$480:$CH$480</c:f>
              <c:numCache>
                <c:formatCode>General</c:formatCode>
                <c:ptCount val="76"/>
                <c:pt idx="0">
                  <c:v>24</c:v>
                </c:pt>
                <c:pt idx="1">
                  <c:v>25</c:v>
                </c:pt>
                <c:pt idx="2">
                  <c:v>31</c:v>
                </c:pt>
                <c:pt idx="3">
                  <c:v>37</c:v>
                </c:pt>
                <c:pt idx="4">
                  <c:v>37</c:v>
                </c:pt>
                <c:pt idx="5">
                  <c:v>40</c:v>
                </c:pt>
                <c:pt idx="6">
                  <c:v>50</c:v>
                </c:pt>
                <c:pt idx="7">
                  <c:v>50</c:v>
                </c:pt>
                <c:pt idx="8">
                  <c:v>77</c:v>
                </c:pt>
                <c:pt idx="9">
                  <c:v>84</c:v>
                </c:pt>
                <c:pt idx="10">
                  <c:v>84</c:v>
                </c:pt>
                <c:pt idx="11">
                  <c:v>84</c:v>
                </c:pt>
                <c:pt idx="12">
                  <c:v>84</c:v>
                </c:pt>
                <c:pt idx="13">
                  <c:v>84</c:v>
                </c:pt>
                <c:pt idx="14">
                  <c:v>84</c:v>
                </c:pt>
                <c:pt idx="15">
                  <c:v>84</c:v>
                </c:pt>
                <c:pt idx="16">
                  <c:v>84</c:v>
                </c:pt>
                <c:pt idx="17">
                  <c:v>84</c:v>
                </c:pt>
                <c:pt idx="18">
                  <c:v>85</c:v>
                </c:pt>
                <c:pt idx="19">
                  <c:v>86</c:v>
                </c:pt>
                <c:pt idx="20">
                  <c:v>86</c:v>
                </c:pt>
                <c:pt idx="21">
                  <c:v>88</c:v>
                </c:pt>
                <c:pt idx="22">
                  <c:v>101</c:v>
                </c:pt>
                <c:pt idx="23">
                  <c:v>101</c:v>
                </c:pt>
                <c:pt idx="24">
                  <c:v>103</c:v>
                </c:pt>
                <c:pt idx="25">
                  <c:v>103</c:v>
                </c:pt>
                <c:pt idx="26">
                  <c:v>99</c:v>
                </c:pt>
                <c:pt idx="27">
                  <c:v>99</c:v>
                </c:pt>
                <c:pt idx="28">
                  <c:v>99</c:v>
                </c:pt>
                <c:pt idx="29">
                  <c:v>99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93</c:v>
                </c:pt>
                <c:pt idx="34">
                  <c:v>93</c:v>
                </c:pt>
                <c:pt idx="35">
                  <c:v>93</c:v>
                </c:pt>
                <c:pt idx="36">
                  <c:v>97</c:v>
                </c:pt>
                <c:pt idx="37">
                  <c:v>97</c:v>
                </c:pt>
                <c:pt idx="38">
                  <c:v>97</c:v>
                </c:pt>
                <c:pt idx="39">
                  <c:v>93</c:v>
                </c:pt>
                <c:pt idx="40">
                  <c:v>93</c:v>
                </c:pt>
                <c:pt idx="41">
                  <c:v>93</c:v>
                </c:pt>
                <c:pt idx="42">
                  <c:v>93</c:v>
                </c:pt>
                <c:pt idx="43">
                  <c:v>93</c:v>
                </c:pt>
                <c:pt idx="44">
                  <c:v>93</c:v>
                </c:pt>
                <c:pt idx="45">
                  <c:v>93</c:v>
                </c:pt>
                <c:pt idx="46">
                  <c:v>93</c:v>
                </c:pt>
                <c:pt idx="47">
                  <c:v>86</c:v>
                </c:pt>
                <c:pt idx="48">
                  <c:v>86</c:v>
                </c:pt>
                <c:pt idx="49">
                  <c:v>82</c:v>
                </c:pt>
                <c:pt idx="50">
                  <c:v>82</c:v>
                </c:pt>
                <c:pt idx="51">
                  <c:v>82</c:v>
                </c:pt>
                <c:pt idx="52">
                  <c:v>78</c:v>
                </c:pt>
                <c:pt idx="53">
                  <c:v>78</c:v>
                </c:pt>
                <c:pt idx="54">
                  <c:v>78</c:v>
                </c:pt>
                <c:pt idx="55">
                  <c:v>78</c:v>
                </c:pt>
                <c:pt idx="56">
                  <c:v>78</c:v>
                </c:pt>
                <c:pt idx="57">
                  <c:v>71</c:v>
                </c:pt>
                <c:pt idx="58">
                  <c:v>37</c:v>
                </c:pt>
                <c:pt idx="59">
                  <c:v>32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27</c:v>
                </c:pt>
                <c:pt idx="70">
                  <c:v>27</c:v>
                </c:pt>
                <c:pt idx="71">
                  <c:v>27</c:v>
                </c:pt>
                <c:pt idx="72">
                  <c:v>26</c:v>
                </c:pt>
                <c:pt idx="73">
                  <c:v>26</c:v>
                </c:pt>
                <c:pt idx="74">
                  <c:v>26</c:v>
                </c:pt>
                <c:pt idx="75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1-49BD-9921-385D6AFBEE69}"/>
            </c:ext>
          </c:extLst>
        </c:ser>
        <c:ser>
          <c:idx val="5"/>
          <c:order val="1"/>
          <c:tx>
            <c:strRef>
              <c:f>MASTER_Housing_Office!$J$481</c:f>
              <c:strCache>
                <c:ptCount val="1"/>
                <c:pt idx="0">
                  <c:v>Long Term Housing  (&gt; 12 months) - Non Local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MASTER_Housing_Office!$K$481:$CH$481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5</c:v>
                </c:pt>
                <c:pt idx="30">
                  <c:v>6</c:v>
                </c:pt>
                <c:pt idx="31">
                  <c:v>6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26</c:v>
                </c:pt>
                <c:pt idx="39">
                  <c:v>26</c:v>
                </c:pt>
                <c:pt idx="40">
                  <c:v>26</c:v>
                </c:pt>
                <c:pt idx="41">
                  <c:v>26</c:v>
                </c:pt>
                <c:pt idx="42">
                  <c:v>26</c:v>
                </c:pt>
                <c:pt idx="43">
                  <c:v>26</c:v>
                </c:pt>
                <c:pt idx="44">
                  <c:v>26</c:v>
                </c:pt>
                <c:pt idx="45">
                  <c:v>26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6</c:v>
                </c:pt>
                <c:pt idx="51">
                  <c:v>5</c:v>
                </c:pt>
                <c:pt idx="52">
                  <c:v>5</c:v>
                </c:pt>
                <c:pt idx="53">
                  <c:v>7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1-49BD-9921-385D6AFBEE69}"/>
            </c:ext>
          </c:extLst>
        </c:ser>
        <c:ser>
          <c:idx val="1"/>
          <c:order val="2"/>
          <c:tx>
            <c:strRef>
              <c:f>MASTER_Housing_Office!$J$482</c:f>
              <c:strCache>
                <c:ptCount val="1"/>
                <c:pt idx="0">
                  <c:v>Medium Term Housing  (&gt; 2 weeks &lt; 12 months) - Total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MASTER_Housing_Office!$K$477:$CH$478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MASTER_Housing_Office!$K$482:$CH$482</c:f>
              <c:numCache>
                <c:formatCode>0</c:formatCode>
                <c:ptCount val="76"/>
                <c:pt idx="0">
                  <c:v>1</c:v>
                </c:pt>
                <c:pt idx="1">
                  <c:v>1.5</c:v>
                </c:pt>
                <c:pt idx="2">
                  <c:v>0.75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0</c:v>
                </c:pt>
                <c:pt idx="7">
                  <c:v>4.5</c:v>
                </c:pt>
                <c:pt idx="8">
                  <c:v>8.25</c:v>
                </c:pt>
                <c:pt idx="9">
                  <c:v>10.75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10.75</c:v>
                </c:pt>
                <c:pt idx="14">
                  <c:v>10.5</c:v>
                </c:pt>
                <c:pt idx="15">
                  <c:v>10.5</c:v>
                </c:pt>
                <c:pt idx="16">
                  <c:v>10.75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10.75</c:v>
                </c:pt>
                <c:pt idx="21">
                  <c:v>10.5</c:v>
                </c:pt>
                <c:pt idx="22">
                  <c:v>10.5</c:v>
                </c:pt>
                <c:pt idx="23">
                  <c:v>10.75</c:v>
                </c:pt>
                <c:pt idx="24">
                  <c:v>10.5</c:v>
                </c:pt>
                <c:pt idx="25">
                  <c:v>11.5</c:v>
                </c:pt>
                <c:pt idx="26">
                  <c:v>10.75</c:v>
                </c:pt>
                <c:pt idx="27">
                  <c:v>11.25</c:v>
                </c:pt>
                <c:pt idx="28">
                  <c:v>10.75</c:v>
                </c:pt>
                <c:pt idx="29">
                  <c:v>14</c:v>
                </c:pt>
                <c:pt idx="30">
                  <c:v>13</c:v>
                </c:pt>
                <c:pt idx="31">
                  <c:v>12</c:v>
                </c:pt>
                <c:pt idx="32">
                  <c:v>12.25</c:v>
                </c:pt>
                <c:pt idx="33">
                  <c:v>20.75</c:v>
                </c:pt>
                <c:pt idx="34">
                  <c:v>24.25</c:v>
                </c:pt>
                <c:pt idx="35">
                  <c:v>48.5</c:v>
                </c:pt>
                <c:pt idx="36">
                  <c:v>67</c:v>
                </c:pt>
                <c:pt idx="37">
                  <c:v>60.75</c:v>
                </c:pt>
                <c:pt idx="38">
                  <c:v>54.25</c:v>
                </c:pt>
                <c:pt idx="39">
                  <c:v>54.75</c:v>
                </c:pt>
                <c:pt idx="40">
                  <c:v>58</c:v>
                </c:pt>
                <c:pt idx="41">
                  <c:v>57.5</c:v>
                </c:pt>
                <c:pt idx="42">
                  <c:v>38.25</c:v>
                </c:pt>
                <c:pt idx="43">
                  <c:v>39.75</c:v>
                </c:pt>
                <c:pt idx="44">
                  <c:v>40.75</c:v>
                </c:pt>
                <c:pt idx="45">
                  <c:v>45</c:v>
                </c:pt>
                <c:pt idx="46">
                  <c:v>50</c:v>
                </c:pt>
                <c:pt idx="47">
                  <c:v>58</c:v>
                </c:pt>
                <c:pt idx="48">
                  <c:v>63.25</c:v>
                </c:pt>
                <c:pt idx="49">
                  <c:v>61.25</c:v>
                </c:pt>
                <c:pt idx="50">
                  <c:v>65.5</c:v>
                </c:pt>
                <c:pt idx="51">
                  <c:v>75.75</c:v>
                </c:pt>
                <c:pt idx="52">
                  <c:v>68.75</c:v>
                </c:pt>
                <c:pt idx="53">
                  <c:v>61.75</c:v>
                </c:pt>
                <c:pt idx="54">
                  <c:v>67</c:v>
                </c:pt>
                <c:pt idx="55">
                  <c:v>66.75</c:v>
                </c:pt>
                <c:pt idx="56">
                  <c:v>58</c:v>
                </c:pt>
                <c:pt idx="57">
                  <c:v>59.5</c:v>
                </c:pt>
                <c:pt idx="58">
                  <c:v>51.5</c:v>
                </c:pt>
                <c:pt idx="59">
                  <c:v>46.5</c:v>
                </c:pt>
                <c:pt idx="60">
                  <c:v>33.25</c:v>
                </c:pt>
                <c:pt idx="61">
                  <c:v>26.25</c:v>
                </c:pt>
                <c:pt idx="62">
                  <c:v>21</c:v>
                </c:pt>
                <c:pt idx="63">
                  <c:v>20.5</c:v>
                </c:pt>
                <c:pt idx="64">
                  <c:v>21.5</c:v>
                </c:pt>
                <c:pt idx="65">
                  <c:v>21</c:v>
                </c:pt>
                <c:pt idx="66">
                  <c:v>16.25</c:v>
                </c:pt>
                <c:pt idx="67">
                  <c:v>16.25</c:v>
                </c:pt>
                <c:pt idx="68">
                  <c:v>10.25</c:v>
                </c:pt>
                <c:pt idx="69">
                  <c:v>10.25</c:v>
                </c:pt>
                <c:pt idx="70">
                  <c:v>10.25</c:v>
                </c:pt>
                <c:pt idx="71">
                  <c:v>9.25</c:v>
                </c:pt>
                <c:pt idx="72">
                  <c:v>8.25</c:v>
                </c:pt>
                <c:pt idx="73">
                  <c:v>8.25</c:v>
                </c:pt>
                <c:pt idx="74">
                  <c:v>7</c:v>
                </c:pt>
                <c:pt idx="75">
                  <c:v>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1-49BD-9921-385D6AFBEE69}"/>
            </c:ext>
          </c:extLst>
        </c:ser>
        <c:ser>
          <c:idx val="2"/>
          <c:order val="3"/>
          <c:tx>
            <c:strRef>
              <c:f>MASTER_Housing_Office!$J$483</c:f>
              <c:strCache>
                <c:ptCount val="1"/>
                <c:pt idx="0">
                  <c:v>Medium Term Housing  (&gt; 2 weeks &lt; 12 months) - PROJECT FUNDED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MASTER_Housing_Office!$K$477:$CH$478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MASTER_Housing_Office!$K$483:$CH$483</c:f>
              <c:numCache>
                <c:formatCode>0</c:formatCode>
                <c:ptCount val="76"/>
                <c:pt idx="0">
                  <c:v>1</c:v>
                </c:pt>
                <c:pt idx="1">
                  <c:v>1.25</c:v>
                </c:pt>
                <c:pt idx="2">
                  <c:v>0.75</c:v>
                </c:pt>
                <c:pt idx="3">
                  <c:v>1.25</c:v>
                </c:pt>
                <c:pt idx="4">
                  <c:v>1.5</c:v>
                </c:pt>
                <c:pt idx="5">
                  <c:v>1.25</c:v>
                </c:pt>
                <c:pt idx="6">
                  <c:v>0</c:v>
                </c:pt>
                <c:pt idx="7">
                  <c:v>4.5</c:v>
                </c:pt>
                <c:pt idx="8">
                  <c:v>7.25</c:v>
                </c:pt>
                <c:pt idx="9">
                  <c:v>9.75</c:v>
                </c:pt>
                <c:pt idx="10">
                  <c:v>9.5</c:v>
                </c:pt>
                <c:pt idx="11">
                  <c:v>9.5</c:v>
                </c:pt>
                <c:pt idx="12">
                  <c:v>9.5</c:v>
                </c:pt>
                <c:pt idx="13">
                  <c:v>9.75</c:v>
                </c:pt>
                <c:pt idx="14">
                  <c:v>9.5</c:v>
                </c:pt>
                <c:pt idx="15">
                  <c:v>9.5</c:v>
                </c:pt>
                <c:pt idx="16">
                  <c:v>9.75</c:v>
                </c:pt>
                <c:pt idx="17">
                  <c:v>9.5</c:v>
                </c:pt>
                <c:pt idx="18">
                  <c:v>9.5</c:v>
                </c:pt>
                <c:pt idx="19">
                  <c:v>9.5</c:v>
                </c:pt>
                <c:pt idx="20">
                  <c:v>9.75</c:v>
                </c:pt>
                <c:pt idx="21">
                  <c:v>9.5</c:v>
                </c:pt>
                <c:pt idx="22">
                  <c:v>9.5</c:v>
                </c:pt>
                <c:pt idx="23">
                  <c:v>9.75</c:v>
                </c:pt>
                <c:pt idx="24">
                  <c:v>9.5</c:v>
                </c:pt>
                <c:pt idx="25">
                  <c:v>10.5</c:v>
                </c:pt>
                <c:pt idx="26">
                  <c:v>9.75</c:v>
                </c:pt>
                <c:pt idx="27">
                  <c:v>10.25</c:v>
                </c:pt>
                <c:pt idx="28">
                  <c:v>9.75</c:v>
                </c:pt>
                <c:pt idx="29">
                  <c:v>12</c:v>
                </c:pt>
                <c:pt idx="30">
                  <c:v>11</c:v>
                </c:pt>
                <c:pt idx="31">
                  <c:v>11</c:v>
                </c:pt>
                <c:pt idx="32">
                  <c:v>10.25</c:v>
                </c:pt>
                <c:pt idx="33">
                  <c:v>12.75</c:v>
                </c:pt>
                <c:pt idx="34">
                  <c:v>16.25</c:v>
                </c:pt>
                <c:pt idx="35">
                  <c:v>30</c:v>
                </c:pt>
                <c:pt idx="36">
                  <c:v>31</c:v>
                </c:pt>
                <c:pt idx="37">
                  <c:v>31.75</c:v>
                </c:pt>
                <c:pt idx="38">
                  <c:v>29.25</c:v>
                </c:pt>
                <c:pt idx="39">
                  <c:v>29.75</c:v>
                </c:pt>
                <c:pt idx="40">
                  <c:v>29</c:v>
                </c:pt>
                <c:pt idx="41">
                  <c:v>29</c:v>
                </c:pt>
                <c:pt idx="42">
                  <c:v>12.25</c:v>
                </c:pt>
                <c:pt idx="43">
                  <c:v>15.75</c:v>
                </c:pt>
                <c:pt idx="44">
                  <c:v>14.75</c:v>
                </c:pt>
                <c:pt idx="45">
                  <c:v>15</c:v>
                </c:pt>
                <c:pt idx="46">
                  <c:v>23</c:v>
                </c:pt>
                <c:pt idx="47">
                  <c:v>22</c:v>
                </c:pt>
                <c:pt idx="48">
                  <c:v>18.25</c:v>
                </c:pt>
                <c:pt idx="49">
                  <c:v>28.25</c:v>
                </c:pt>
                <c:pt idx="50">
                  <c:v>26.5</c:v>
                </c:pt>
                <c:pt idx="51">
                  <c:v>26.75</c:v>
                </c:pt>
                <c:pt idx="52">
                  <c:v>19.75</c:v>
                </c:pt>
                <c:pt idx="53">
                  <c:v>12.75</c:v>
                </c:pt>
                <c:pt idx="54">
                  <c:v>18</c:v>
                </c:pt>
                <c:pt idx="55">
                  <c:v>18.5</c:v>
                </c:pt>
                <c:pt idx="56">
                  <c:v>16.75</c:v>
                </c:pt>
                <c:pt idx="57">
                  <c:v>15.25</c:v>
                </c:pt>
                <c:pt idx="58">
                  <c:v>15.25</c:v>
                </c:pt>
                <c:pt idx="59">
                  <c:v>14.25</c:v>
                </c:pt>
                <c:pt idx="60">
                  <c:v>13</c:v>
                </c:pt>
                <c:pt idx="61">
                  <c:v>14</c:v>
                </c:pt>
                <c:pt idx="62">
                  <c:v>11.75</c:v>
                </c:pt>
                <c:pt idx="63">
                  <c:v>7.25</c:v>
                </c:pt>
                <c:pt idx="64">
                  <c:v>7.25</c:v>
                </c:pt>
                <c:pt idx="65">
                  <c:v>7.25</c:v>
                </c:pt>
                <c:pt idx="66">
                  <c:v>7</c:v>
                </c:pt>
                <c:pt idx="67">
                  <c:v>7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2</c:v>
                </c:pt>
                <c:pt idx="75">
                  <c:v>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C1-49BD-9921-385D6AFBEE69}"/>
            </c:ext>
          </c:extLst>
        </c:ser>
        <c:ser>
          <c:idx val="3"/>
          <c:order val="4"/>
          <c:tx>
            <c:strRef>
              <c:f>MASTER_Housing_Office!$J$484</c:f>
              <c:strCache>
                <c:ptCount val="1"/>
                <c:pt idx="0">
                  <c:v>Medium Term Housing  (&gt; 2 weeks &lt; 12 months) - NON PROJECT FUNDED/BLANK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MASTER_Housing_Office!$K$477:$CH$478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MASTER_Housing_Office!$K$484:$CH$484</c:f>
              <c:numCache>
                <c:formatCode>0</c:formatCode>
                <c:ptCount val="76"/>
                <c:pt idx="0">
                  <c:v>0</c:v>
                </c:pt>
                <c:pt idx="1">
                  <c:v>0.25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  <c:pt idx="5">
                  <c:v>0.25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7</c:v>
                </c:pt>
                <c:pt idx="34">
                  <c:v>7</c:v>
                </c:pt>
                <c:pt idx="35">
                  <c:v>17.5</c:v>
                </c:pt>
                <c:pt idx="36">
                  <c:v>35</c:v>
                </c:pt>
                <c:pt idx="37">
                  <c:v>28</c:v>
                </c:pt>
                <c:pt idx="38">
                  <c:v>25</c:v>
                </c:pt>
                <c:pt idx="39">
                  <c:v>25</c:v>
                </c:pt>
                <c:pt idx="40">
                  <c:v>29</c:v>
                </c:pt>
                <c:pt idx="41">
                  <c:v>28.5</c:v>
                </c:pt>
                <c:pt idx="42">
                  <c:v>26</c:v>
                </c:pt>
                <c:pt idx="43">
                  <c:v>24</c:v>
                </c:pt>
                <c:pt idx="44">
                  <c:v>26</c:v>
                </c:pt>
                <c:pt idx="45">
                  <c:v>29</c:v>
                </c:pt>
                <c:pt idx="46">
                  <c:v>26</c:v>
                </c:pt>
                <c:pt idx="47">
                  <c:v>35</c:v>
                </c:pt>
                <c:pt idx="48">
                  <c:v>44</c:v>
                </c:pt>
                <c:pt idx="49">
                  <c:v>32</c:v>
                </c:pt>
                <c:pt idx="50">
                  <c:v>39</c:v>
                </c:pt>
                <c:pt idx="51">
                  <c:v>49</c:v>
                </c:pt>
                <c:pt idx="52">
                  <c:v>49</c:v>
                </c:pt>
                <c:pt idx="53">
                  <c:v>49</c:v>
                </c:pt>
                <c:pt idx="54">
                  <c:v>49</c:v>
                </c:pt>
                <c:pt idx="55">
                  <c:v>48.25</c:v>
                </c:pt>
                <c:pt idx="56">
                  <c:v>41.25</c:v>
                </c:pt>
                <c:pt idx="57">
                  <c:v>44.25</c:v>
                </c:pt>
                <c:pt idx="58">
                  <c:v>36.25</c:v>
                </c:pt>
                <c:pt idx="59">
                  <c:v>32.25</c:v>
                </c:pt>
                <c:pt idx="60">
                  <c:v>20.25</c:v>
                </c:pt>
                <c:pt idx="61">
                  <c:v>12.25</c:v>
                </c:pt>
                <c:pt idx="62">
                  <c:v>9.25</c:v>
                </c:pt>
                <c:pt idx="63">
                  <c:v>13.25</c:v>
                </c:pt>
                <c:pt idx="64">
                  <c:v>14.25</c:v>
                </c:pt>
                <c:pt idx="65">
                  <c:v>13.75</c:v>
                </c:pt>
                <c:pt idx="66">
                  <c:v>9.25</c:v>
                </c:pt>
                <c:pt idx="67">
                  <c:v>9.25</c:v>
                </c:pt>
                <c:pt idx="68">
                  <c:v>7.25</c:v>
                </c:pt>
                <c:pt idx="69">
                  <c:v>7.25</c:v>
                </c:pt>
                <c:pt idx="70">
                  <c:v>7.25</c:v>
                </c:pt>
                <c:pt idx="71">
                  <c:v>6.25</c:v>
                </c:pt>
                <c:pt idx="72">
                  <c:v>5.25</c:v>
                </c:pt>
                <c:pt idx="73">
                  <c:v>5.25</c:v>
                </c:pt>
                <c:pt idx="74">
                  <c:v>5</c:v>
                </c:pt>
                <c:pt idx="7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4C1-49BD-9921-385D6AFBEE69}"/>
            </c:ext>
          </c:extLst>
        </c:ser>
        <c:ser>
          <c:idx val="4"/>
          <c:order val="5"/>
          <c:tx>
            <c:strRef>
              <c:f>MASTER_Housing_Office!$J$485</c:f>
              <c:strCache>
                <c:ptCount val="1"/>
                <c:pt idx="0">
                  <c:v>Short Term Housing (&lt; 2 weeks)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MASTER_Housing_Office!$K$477:$CH$478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MASTER_Housing_Office!$K$485:$CH$485</c:f>
              <c:numCache>
                <c:formatCode>General</c:formatCode>
                <c:ptCount val="7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16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13</c:v>
                </c:pt>
                <c:pt idx="17">
                  <c:v>5</c:v>
                </c:pt>
                <c:pt idx="18">
                  <c:v>4</c:v>
                </c:pt>
                <c:pt idx="19">
                  <c:v>5</c:v>
                </c:pt>
                <c:pt idx="20">
                  <c:v>17</c:v>
                </c:pt>
                <c:pt idx="21">
                  <c:v>5</c:v>
                </c:pt>
                <c:pt idx="22">
                  <c:v>5</c:v>
                </c:pt>
                <c:pt idx="23">
                  <c:v>7</c:v>
                </c:pt>
                <c:pt idx="24">
                  <c:v>4</c:v>
                </c:pt>
                <c:pt idx="25">
                  <c:v>6</c:v>
                </c:pt>
                <c:pt idx="26">
                  <c:v>9</c:v>
                </c:pt>
                <c:pt idx="27">
                  <c:v>11</c:v>
                </c:pt>
                <c:pt idx="28">
                  <c:v>22</c:v>
                </c:pt>
                <c:pt idx="29">
                  <c:v>14</c:v>
                </c:pt>
                <c:pt idx="30">
                  <c:v>13</c:v>
                </c:pt>
                <c:pt idx="31">
                  <c:v>12</c:v>
                </c:pt>
                <c:pt idx="32">
                  <c:v>26</c:v>
                </c:pt>
                <c:pt idx="33">
                  <c:v>9</c:v>
                </c:pt>
                <c:pt idx="34">
                  <c:v>9</c:v>
                </c:pt>
                <c:pt idx="35">
                  <c:v>16</c:v>
                </c:pt>
                <c:pt idx="36">
                  <c:v>12</c:v>
                </c:pt>
                <c:pt idx="37">
                  <c:v>13</c:v>
                </c:pt>
                <c:pt idx="38">
                  <c:v>18</c:v>
                </c:pt>
                <c:pt idx="39">
                  <c:v>18</c:v>
                </c:pt>
                <c:pt idx="40">
                  <c:v>24</c:v>
                </c:pt>
                <c:pt idx="41">
                  <c:v>18</c:v>
                </c:pt>
                <c:pt idx="42">
                  <c:v>15</c:v>
                </c:pt>
                <c:pt idx="43">
                  <c:v>12</c:v>
                </c:pt>
                <c:pt idx="44">
                  <c:v>24</c:v>
                </c:pt>
                <c:pt idx="45">
                  <c:v>15</c:v>
                </c:pt>
                <c:pt idx="46">
                  <c:v>12</c:v>
                </c:pt>
                <c:pt idx="47">
                  <c:v>17</c:v>
                </c:pt>
                <c:pt idx="48">
                  <c:v>14</c:v>
                </c:pt>
                <c:pt idx="49">
                  <c:v>16</c:v>
                </c:pt>
                <c:pt idx="50">
                  <c:v>16</c:v>
                </c:pt>
                <c:pt idx="51">
                  <c:v>14</c:v>
                </c:pt>
                <c:pt idx="52">
                  <c:v>22</c:v>
                </c:pt>
                <c:pt idx="53">
                  <c:v>17</c:v>
                </c:pt>
                <c:pt idx="54">
                  <c:v>15</c:v>
                </c:pt>
                <c:pt idx="55">
                  <c:v>16</c:v>
                </c:pt>
                <c:pt idx="56">
                  <c:v>24</c:v>
                </c:pt>
                <c:pt idx="57">
                  <c:v>12</c:v>
                </c:pt>
                <c:pt idx="58">
                  <c:v>11</c:v>
                </c:pt>
                <c:pt idx="59">
                  <c:v>17</c:v>
                </c:pt>
                <c:pt idx="60">
                  <c:v>13</c:v>
                </c:pt>
                <c:pt idx="61">
                  <c:v>11</c:v>
                </c:pt>
                <c:pt idx="62">
                  <c:v>12</c:v>
                </c:pt>
                <c:pt idx="63">
                  <c:v>9</c:v>
                </c:pt>
                <c:pt idx="64">
                  <c:v>8</c:v>
                </c:pt>
                <c:pt idx="65">
                  <c:v>12</c:v>
                </c:pt>
                <c:pt idx="66">
                  <c:v>10</c:v>
                </c:pt>
                <c:pt idx="67">
                  <c:v>10</c:v>
                </c:pt>
                <c:pt idx="68">
                  <c:v>12</c:v>
                </c:pt>
                <c:pt idx="69">
                  <c:v>7</c:v>
                </c:pt>
                <c:pt idx="70">
                  <c:v>6</c:v>
                </c:pt>
                <c:pt idx="71">
                  <c:v>11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C1-49BD-9921-385D6AFBE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561344"/>
        <c:axId val="542561704"/>
      </c:lineChart>
      <c:catAx>
        <c:axId val="5425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61704"/>
        <c:crosses val="autoZero"/>
        <c:auto val="1"/>
        <c:lblAlgn val="ctr"/>
        <c:lblOffset val="100"/>
        <c:noMultiLvlLbl val="0"/>
      </c:catAx>
      <c:valAx>
        <c:axId val="54256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6134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SD Housing Needs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5"/>
          <c:tx>
            <c:strRef>
              <c:f>MASTER_Housing_Office!$J$485</c:f>
              <c:strCache>
                <c:ptCount val="1"/>
                <c:pt idx="0">
                  <c:v>Short Term Housing (&lt; 2 weeks)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multiLvlStrRef>
              <c:f>MASTER_Housing_Office!$K$477:$CH$478</c:f>
              <c:multiLvlStrCache>
                <c:ptCount val="76"/>
                <c:lvl>
                  <c:pt idx="0">
                    <c:v>J</c:v>
                  </c:pt>
                  <c:pt idx="1">
                    <c:v>F</c:v>
                  </c:pt>
                  <c:pt idx="2">
                    <c:v>M</c:v>
                  </c:pt>
                  <c:pt idx="3">
                    <c:v>A</c:v>
                  </c:pt>
                  <c:pt idx="4">
                    <c:v>M</c:v>
                  </c:pt>
                  <c:pt idx="5">
                    <c:v>J</c:v>
                  </c:pt>
                  <c:pt idx="6">
                    <c:v>J</c:v>
                  </c:pt>
                  <c:pt idx="7">
                    <c:v>A</c:v>
                  </c:pt>
                  <c:pt idx="8">
                    <c:v>S</c:v>
                  </c:pt>
                  <c:pt idx="9">
                    <c:v>O</c:v>
                  </c:pt>
                  <c:pt idx="10">
                    <c:v>N</c:v>
                  </c:pt>
                  <c:pt idx="11">
                    <c:v>D</c:v>
                  </c:pt>
                  <c:pt idx="12">
                    <c:v>J</c:v>
                  </c:pt>
                  <c:pt idx="13">
                    <c:v>F</c:v>
                  </c:pt>
                  <c:pt idx="14">
                    <c:v>M</c:v>
                  </c:pt>
                  <c:pt idx="15">
                    <c:v>A</c:v>
                  </c:pt>
                  <c:pt idx="16">
                    <c:v>M</c:v>
                  </c:pt>
                  <c:pt idx="17">
                    <c:v>J</c:v>
                  </c:pt>
                  <c:pt idx="18">
                    <c:v>J</c:v>
                  </c:pt>
                  <c:pt idx="19">
                    <c:v>A</c:v>
                  </c:pt>
                  <c:pt idx="20">
                    <c:v>S</c:v>
                  </c:pt>
                  <c:pt idx="21">
                    <c:v>O</c:v>
                  </c:pt>
                  <c:pt idx="22">
                    <c:v>N</c:v>
                  </c:pt>
                  <c:pt idx="23">
                    <c:v>D</c:v>
                  </c:pt>
                  <c:pt idx="24">
                    <c:v>J</c:v>
                  </c:pt>
                  <c:pt idx="25">
                    <c:v>F</c:v>
                  </c:pt>
                  <c:pt idx="26">
                    <c:v>M</c:v>
                  </c:pt>
                  <c:pt idx="27">
                    <c:v>A</c:v>
                  </c:pt>
                  <c:pt idx="28">
                    <c:v>M</c:v>
                  </c:pt>
                  <c:pt idx="29">
                    <c:v>J</c:v>
                  </c:pt>
                  <c:pt idx="30">
                    <c:v>J</c:v>
                  </c:pt>
                  <c:pt idx="31">
                    <c:v>A</c:v>
                  </c:pt>
                  <c:pt idx="32">
                    <c:v>S</c:v>
                  </c:pt>
                  <c:pt idx="33">
                    <c:v>O</c:v>
                  </c:pt>
                  <c:pt idx="34">
                    <c:v>N</c:v>
                  </c:pt>
                  <c:pt idx="35">
                    <c:v>D</c:v>
                  </c:pt>
                  <c:pt idx="36">
                    <c:v>J</c:v>
                  </c:pt>
                  <c:pt idx="37">
                    <c:v>F</c:v>
                  </c:pt>
                  <c:pt idx="38">
                    <c:v>M</c:v>
                  </c:pt>
                  <c:pt idx="39">
                    <c:v>A</c:v>
                  </c:pt>
                  <c:pt idx="40">
                    <c:v>M</c:v>
                  </c:pt>
                  <c:pt idx="41">
                    <c:v>J</c:v>
                  </c:pt>
                  <c:pt idx="42">
                    <c:v>J</c:v>
                  </c:pt>
                  <c:pt idx="43">
                    <c:v>A</c:v>
                  </c:pt>
                  <c:pt idx="44">
                    <c:v>S</c:v>
                  </c:pt>
                  <c:pt idx="45">
                    <c:v>O</c:v>
                  </c:pt>
                  <c:pt idx="46">
                    <c:v>N</c:v>
                  </c:pt>
                  <c:pt idx="47">
                    <c:v>D</c:v>
                  </c:pt>
                  <c:pt idx="48">
                    <c:v>J</c:v>
                  </c:pt>
                  <c:pt idx="49">
                    <c:v>F</c:v>
                  </c:pt>
                  <c:pt idx="50">
                    <c:v>M</c:v>
                  </c:pt>
                  <c:pt idx="51">
                    <c:v>A</c:v>
                  </c:pt>
                  <c:pt idx="52">
                    <c:v>M</c:v>
                  </c:pt>
                  <c:pt idx="53">
                    <c:v>J</c:v>
                  </c:pt>
                  <c:pt idx="54">
                    <c:v>J</c:v>
                  </c:pt>
                  <c:pt idx="55">
                    <c:v>A</c:v>
                  </c:pt>
                  <c:pt idx="56">
                    <c:v>S</c:v>
                  </c:pt>
                  <c:pt idx="57">
                    <c:v>O</c:v>
                  </c:pt>
                  <c:pt idx="58">
                    <c:v>N</c:v>
                  </c:pt>
                  <c:pt idx="59">
                    <c:v>D</c:v>
                  </c:pt>
                  <c:pt idx="60">
                    <c:v>J</c:v>
                  </c:pt>
                  <c:pt idx="61">
                    <c:v>F</c:v>
                  </c:pt>
                  <c:pt idx="62">
                    <c:v>M</c:v>
                  </c:pt>
                  <c:pt idx="63">
                    <c:v>A</c:v>
                  </c:pt>
                  <c:pt idx="64">
                    <c:v>M</c:v>
                  </c:pt>
                  <c:pt idx="65">
                    <c:v>J</c:v>
                  </c:pt>
                  <c:pt idx="66">
                    <c:v>J</c:v>
                  </c:pt>
                  <c:pt idx="67">
                    <c:v>A</c:v>
                  </c:pt>
                  <c:pt idx="68">
                    <c:v>S</c:v>
                  </c:pt>
                  <c:pt idx="69">
                    <c:v>O</c:v>
                  </c:pt>
                  <c:pt idx="70">
                    <c:v>N</c:v>
                  </c:pt>
                  <c:pt idx="71">
                    <c:v>D</c:v>
                  </c:pt>
                  <c:pt idx="72">
                    <c:v>J</c:v>
                  </c:pt>
                  <c:pt idx="73">
                    <c:v>F</c:v>
                  </c:pt>
                  <c:pt idx="74">
                    <c:v>M</c:v>
                  </c:pt>
                  <c:pt idx="75">
                    <c:v>A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  <c:pt idx="24">
                    <c:v>2026</c:v>
                  </c:pt>
                  <c:pt idx="36">
                    <c:v>2027</c:v>
                  </c:pt>
                  <c:pt idx="48">
                    <c:v>2028</c:v>
                  </c:pt>
                  <c:pt idx="60">
                    <c:v>2029</c:v>
                  </c:pt>
                  <c:pt idx="72">
                    <c:v>2030</c:v>
                  </c:pt>
                </c:lvl>
              </c:multiLvlStrCache>
            </c:multiLvlStrRef>
          </c:cat>
          <c:val>
            <c:numRef>
              <c:f>MASTER_Housing_Office!$K$485:$CH$485</c:f>
              <c:numCache>
                <c:formatCode>General</c:formatCode>
                <c:ptCount val="76"/>
                <c:pt idx="0">
                  <c:v>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16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5</c:v>
                </c:pt>
                <c:pt idx="16">
                  <c:v>13</c:v>
                </c:pt>
                <c:pt idx="17">
                  <c:v>5</c:v>
                </c:pt>
                <c:pt idx="18">
                  <c:v>4</c:v>
                </c:pt>
                <c:pt idx="19">
                  <c:v>5</c:v>
                </c:pt>
                <c:pt idx="20">
                  <c:v>17</c:v>
                </c:pt>
                <c:pt idx="21">
                  <c:v>5</c:v>
                </c:pt>
                <c:pt idx="22">
                  <c:v>5</c:v>
                </c:pt>
                <c:pt idx="23">
                  <c:v>7</c:v>
                </c:pt>
                <c:pt idx="24">
                  <c:v>4</c:v>
                </c:pt>
                <c:pt idx="25">
                  <c:v>6</c:v>
                </c:pt>
                <c:pt idx="26">
                  <c:v>9</c:v>
                </c:pt>
                <c:pt idx="27">
                  <c:v>11</c:v>
                </c:pt>
                <c:pt idx="28">
                  <c:v>22</c:v>
                </c:pt>
                <c:pt idx="29">
                  <c:v>14</c:v>
                </c:pt>
                <c:pt idx="30">
                  <c:v>13</c:v>
                </c:pt>
                <c:pt idx="31">
                  <c:v>12</c:v>
                </c:pt>
                <c:pt idx="32">
                  <c:v>26</c:v>
                </c:pt>
                <c:pt idx="33">
                  <c:v>9</c:v>
                </c:pt>
                <c:pt idx="34">
                  <c:v>9</c:v>
                </c:pt>
                <c:pt idx="35">
                  <c:v>16</c:v>
                </c:pt>
                <c:pt idx="36">
                  <c:v>12</c:v>
                </c:pt>
                <c:pt idx="37">
                  <c:v>13</c:v>
                </c:pt>
                <c:pt idx="38">
                  <c:v>18</c:v>
                </c:pt>
                <c:pt idx="39">
                  <c:v>18</c:v>
                </c:pt>
                <c:pt idx="40">
                  <c:v>24</c:v>
                </c:pt>
                <c:pt idx="41">
                  <c:v>18</c:v>
                </c:pt>
                <c:pt idx="42">
                  <c:v>15</c:v>
                </c:pt>
                <c:pt idx="43">
                  <c:v>12</c:v>
                </c:pt>
                <c:pt idx="44">
                  <c:v>24</c:v>
                </c:pt>
                <c:pt idx="45">
                  <c:v>15</c:v>
                </c:pt>
                <c:pt idx="46">
                  <c:v>12</c:v>
                </c:pt>
                <c:pt idx="47">
                  <c:v>17</c:v>
                </c:pt>
                <c:pt idx="48">
                  <c:v>14</c:v>
                </c:pt>
                <c:pt idx="49">
                  <c:v>16</c:v>
                </c:pt>
                <c:pt idx="50">
                  <c:v>16</c:v>
                </c:pt>
                <c:pt idx="51">
                  <c:v>14</c:v>
                </c:pt>
                <c:pt idx="52">
                  <c:v>22</c:v>
                </c:pt>
                <c:pt idx="53">
                  <c:v>17</c:v>
                </c:pt>
                <c:pt idx="54">
                  <c:v>15</c:v>
                </c:pt>
                <c:pt idx="55">
                  <c:v>16</c:v>
                </c:pt>
                <c:pt idx="56">
                  <c:v>24</c:v>
                </c:pt>
                <c:pt idx="57">
                  <c:v>12</c:v>
                </c:pt>
                <c:pt idx="58">
                  <c:v>11</c:v>
                </c:pt>
                <c:pt idx="59">
                  <c:v>17</c:v>
                </c:pt>
                <c:pt idx="60">
                  <c:v>13</c:v>
                </c:pt>
                <c:pt idx="61">
                  <c:v>11</c:v>
                </c:pt>
                <c:pt idx="62">
                  <c:v>12</c:v>
                </c:pt>
                <c:pt idx="63">
                  <c:v>9</c:v>
                </c:pt>
                <c:pt idx="64">
                  <c:v>8</c:v>
                </c:pt>
                <c:pt idx="65">
                  <c:v>12</c:v>
                </c:pt>
                <c:pt idx="66">
                  <c:v>10</c:v>
                </c:pt>
                <c:pt idx="67">
                  <c:v>10</c:v>
                </c:pt>
                <c:pt idx="68">
                  <c:v>12</c:v>
                </c:pt>
                <c:pt idx="69">
                  <c:v>7</c:v>
                </c:pt>
                <c:pt idx="70">
                  <c:v>6</c:v>
                </c:pt>
                <c:pt idx="71">
                  <c:v>11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1-4C18-936C-1BB7FDDAA06A}"/>
            </c:ext>
          </c:extLst>
        </c:ser>
        <c:ser>
          <c:idx val="6"/>
          <c:order val="6"/>
          <c:tx>
            <c:strRef>
              <c:f>MASTER_Housing_Office!$J$486</c:f>
              <c:strCache>
                <c:ptCount val="1"/>
                <c:pt idx="0">
                  <c:v>Long Term Non Local/Medium Term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MASTER_Housing_Office!$K$486:$CH$486</c:f>
              <c:numCache>
                <c:formatCode>0</c:formatCode>
                <c:ptCount val="76"/>
                <c:pt idx="0">
                  <c:v>1</c:v>
                </c:pt>
                <c:pt idx="1">
                  <c:v>1.5</c:v>
                </c:pt>
                <c:pt idx="2">
                  <c:v>0.75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0</c:v>
                </c:pt>
                <c:pt idx="7">
                  <c:v>4.5</c:v>
                </c:pt>
                <c:pt idx="8">
                  <c:v>8.25</c:v>
                </c:pt>
                <c:pt idx="9">
                  <c:v>10.75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10.75</c:v>
                </c:pt>
                <c:pt idx="14">
                  <c:v>10.5</c:v>
                </c:pt>
                <c:pt idx="15">
                  <c:v>10.5</c:v>
                </c:pt>
                <c:pt idx="16">
                  <c:v>10.75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11.75</c:v>
                </c:pt>
                <c:pt idx="21">
                  <c:v>11.5</c:v>
                </c:pt>
                <c:pt idx="22">
                  <c:v>11.5</c:v>
                </c:pt>
                <c:pt idx="23">
                  <c:v>11.75</c:v>
                </c:pt>
                <c:pt idx="24">
                  <c:v>11.5</c:v>
                </c:pt>
                <c:pt idx="25">
                  <c:v>13.5</c:v>
                </c:pt>
                <c:pt idx="26">
                  <c:v>12.75</c:v>
                </c:pt>
                <c:pt idx="27">
                  <c:v>13.25</c:v>
                </c:pt>
                <c:pt idx="28">
                  <c:v>12.75</c:v>
                </c:pt>
                <c:pt idx="29">
                  <c:v>19</c:v>
                </c:pt>
                <c:pt idx="30">
                  <c:v>19</c:v>
                </c:pt>
                <c:pt idx="31">
                  <c:v>18</c:v>
                </c:pt>
                <c:pt idx="32">
                  <c:v>17.25</c:v>
                </c:pt>
                <c:pt idx="33">
                  <c:v>25.75</c:v>
                </c:pt>
                <c:pt idx="34">
                  <c:v>29.25</c:v>
                </c:pt>
                <c:pt idx="35">
                  <c:v>72.5</c:v>
                </c:pt>
                <c:pt idx="36">
                  <c:v>92</c:v>
                </c:pt>
                <c:pt idx="37">
                  <c:v>86.75</c:v>
                </c:pt>
                <c:pt idx="38">
                  <c:v>80.25</c:v>
                </c:pt>
                <c:pt idx="39">
                  <c:v>80.75</c:v>
                </c:pt>
                <c:pt idx="40">
                  <c:v>84</c:v>
                </c:pt>
                <c:pt idx="41">
                  <c:v>83.5</c:v>
                </c:pt>
                <c:pt idx="42">
                  <c:v>64.25</c:v>
                </c:pt>
                <c:pt idx="43">
                  <c:v>65.75</c:v>
                </c:pt>
                <c:pt idx="44">
                  <c:v>66.75</c:v>
                </c:pt>
                <c:pt idx="45">
                  <c:v>71</c:v>
                </c:pt>
                <c:pt idx="46">
                  <c:v>59</c:v>
                </c:pt>
                <c:pt idx="47">
                  <c:v>67</c:v>
                </c:pt>
                <c:pt idx="48">
                  <c:v>72.25</c:v>
                </c:pt>
                <c:pt idx="49">
                  <c:v>70.25</c:v>
                </c:pt>
                <c:pt idx="50">
                  <c:v>71.5</c:v>
                </c:pt>
                <c:pt idx="51">
                  <c:v>80.75</c:v>
                </c:pt>
                <c:pt idx="52">
                  <c:v>73.75</c:v>
                </c:pt>
                <c:pt idx="53">
                  <c:v>68.75</c:v>
                </c:pt>
                <c:pt idx="54">
                  <c:v>75</c:v>
                </c:pt>
                <c:pt idx="55">
                  <c:v>74.75</c:v>
                </c:pt>
                <c:pt idx="56">
                  <c:v>66</c:v>
                </c:pt>
                <c:pt idx="57">
                  <c:v>63.5</c:v>
                </c:pt>
                <c:pt idx="58">
                  <c:v>55.5</c:v>
                </c:pt>
                <c:pt idx="59">
                  <c:v>50.5</c:v>
                </c:pt>
                <c:pt idx="60">
                  <c:v>37.25</c:v>
                </c:pt>
                <c:pt idx="61">
                  <c:v>30.25</c:v>
                </c:pt>
                <c:pt idx="62">
                  <c:v>25</c:v>
                </c:pt>
                <c:pt idx="63">
                  <c:v>21.5</c:v>
                </c:pt>
                <c:pt idx="64">
                  <c:v>22.5</c:v>
                </c:pt>
                <c:pt idx="65">
                  <c:v>22</c:v>
                </c:pt>
                <c:pt idx="66">
                  <c:v>17.25</c:v>
                </c:pt>
                <c:pt idx="67">
                  <c:v>17.25</c:v>
                </c:pt>
                <c:pt idx="68">
                  <c:v>11.25</c:v>
                </c:pt>
                <c:pt idx="69">
                  <c:v>11.25</c:v>
                </c:pt>
                <c:pt idx="70">
                  <c:v>11.25</c:v>
                </c:pt>
                <c:pt idx="71">
                  <c:v>10.25</c:v>
                </c:pt>
                <c:pt idx="72">
                  <c:v>9.25</c:v>
                </c:pt>
                <c:pt idx="73">
                  <c:v>9.25</c:v>
                </c:pt>
                <c:pt idx="74">
                  <c:v>8</c:v>
                </c:pt>
                <c:pt idx="75">
                  <c:v>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1-4C18-936C-1BB7FDDAA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561344"/>
        <c:axId val="5425617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MASTER_Housing_Office!$J$480</c15:sqref>
                        </c15:formulaRef>
                      </c:ext>
                    </c:extLst>
                    <c:strCache>
                      <c:ptCount val="1"/>
                      <c:pt idx="0">
                        <c:v>Long Term Housing  (&gt; 12 months) - Local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>
                      <c:ext uri="{02D57815-91ED-43cb-92C2-25804820EDAC}">
                        <c15:formulaRef>
                          <c15:sqref>MASTER_Housing_Office!$K$477:$CH$478</c15:sqref>
                        </c15:formulaRef>
                      </c:ext>
                    </c:extLst>
                    <c:multiLvlStrCache>
                      <c:ptCount val="76"/>
                      <c:lvl>
                        <c:pt idx="0">
                          <c:v>J</c:v>
                        </c:pt>
                        <c:pt idx="1">
                          <c:v>F</c:v>
                        </c:pt>
                        <c:pt idx="2">
                          <c:v>M</c:v>
                        </c:pt>
                        <c:pt idx="3">
                          <c:v>A</c:v>
                        </c:pt>
                        <c:pt idx="4">
                          <c:v>M</c:v>
                        </c:pt>
                        <c:pt idx="5">
                          <c:v>J</c:v>
                        </c:pt>
                        <c:pt idx="6">
                          <c:v>J</c:v>
                        </c:pt>
                        <c:pt idx="7">
                          <c:v>A</c:v>
                        </c:pt>
                        <c:pt idx="8">
                          <c:v>S</c:v>
                        </c:pt>
                        <c:pt idx="9">
                          <c:v>O</c:v>
                        </c:pt>
                        <c:pt idx="10">
                          <c:v>N</c:v>
                        </c:pt>
                        <c:pt idx="11">
                          <c:v>D</c:v>
                        </c:pt>
                        <c:pt idx="12">
                          <c:v>J</c:v>
                        </c:pt>
                        <c:pt idx="13">
                          <c:v>F</c:v>
                        </c:pt>
                        <c:pt idx="14">
                          <c:v>M</c:v>
                        </c:pt>
                        <c:pt idx="15">
                          <c:v>A</c:v>
                        </c:pt>
                        <c:pt idx="16">
                          <c:v>M</c:v>
                        </c:pt>
                        <c:pt idx="17">
                          <c:v>J</c:v>
                        </c:pt>
                        <c:pt idx="18">
                          <c:v>J</c:v>
                        </c:pt>
                        <c:pt idx="19">
                          <c:v>A</c:v>
                        </c:pt>
                        <c:pt idx="20">
                          <c:v>S</c:v>
                        </c:pt>
                        <c:pt idx="21">
                          <c:v>O</c:v>
                        </c:pt>
                        <c:pt idx="22">
                          <c:v>N</c:v>
                        </c:pt>
                        <c:pt idx="23">
                          <c:v>D</c:v>
                        </c:pt>
                        <c:pt idx="24">
                          <c:v>J</c:v>
                        </c:pt>
                        <c:pt idx="25">
                          <c:v>F</c:v>
                        </c:pt>
                        <c:pt idx="26">
                          <c:v>M</c:v>
                        </c:pt>
                        <c:pt idx="27">
                          <c:v>A</c:v>
                        </c:pt>
                        <c:pt idx="28">
                          <c:v>M</c:v>
                        </c:pt>
                        <c:pt idx="29">
                          <c:v>J</c:v>
                        </c:pt>
                        <c:pt idx="30">
                          <c:v>J</c:v>
                        </c:pt>
                        <c:pt idx="31">
                          <c:v>A</c:v>
                        </c:pt>
                        <c:pt idx="32">
                          <c:v>S</c:v>
                        </c:pt>
                        <c:pt idx="33">
                          <c:v>O</c:v>
                        </c:pt>
                        <c:pt idx="34">
                          <c:v>N</c:v>
                        </c:pt>
                        <c:pt idx="35">
                          <c:v>D</c:v>
                        </c:pt>
                        <c:pt idx="36">
                          <c:v>J</c:v>
                        </c:pt>
                        <c:pt idx="37">
                          <c:v>F</c:v>
                        </c:pt>
                        <c:pt idx="38">
                          <c:v>M</c:v>
                        </c:pt>
                        <c:pt idx="39">
                          <c:v>A</c:v>
                        </c:pt>
                        <c:pt idx="40">
                          <c:v>M</c:v>
                        </c:pt>
                        <c:pt idx="41">
                          <c:v>J</c:v>
                        </c:pt>
                        <c:pt idx="42">
                          <c:v>J</c:v>
                        </c:pt>
                        <c:pt idx="43">
                          <c:v>A</c:v>
                        </c:pt>
                        <c:pt idx="44">
                          <c:v>S</c:v>
                        </c:pt>
                        <c:pt idx="45">
                          <c:v>O</c:v>
                        </c:pt>
                        <c:pt idx="46">
                          <c:v>N</c:v>
                        </c:pt>
                        <c:pt idx="47">
                          <c:v>D</c:v>
                        </c:pt>
                        <c:pt idx="48">
                          <c:v>J</c:v>
                        </c:pt>
                        <c:pt idx="49">
                          <c:v>F</c:v>
                        </c:pt>
                        <c:pt idx="50">
                          <c:v>M</c:v>
                        </c:pt>
                        <c:pt idx="51">
                          <c:v>A</c:v>
                        </c:pt>
                        <c:pt idx="52">
                          <c:v>M</c:v>
                        </c:pt>
                        <c:pt idx="53">
                          <c:v>J</c:v>
                        </c:pt>
                        <c:pt idx="54">
                          <c:v>J</c:v>
                        </c:pt>
                        <c:pt idx="55">
                          <c:v>A</c:v>
                        </c:pt>
                        <c:pt idx="56">
                          <c:v>S</c:v>
                        </c:pt>
                        <c:pt idx="57">
                          <c:v>O</c:v>
                        </c:pt>
                        <c:pt idx="58">
                          <c:v>N</c:v>
                        </c:pt>
                        <c:pt idx="59">
                          <c:v>D</c:v>
                        </c:pt>
                        <c:pt idx="60">
                          <c:v>J</c:v>
                        </c:pt>
                        <c:pt idx="61">
                          <c:v>F</c:v>
                        </c:pt>
                        <c:pt idx="62">
                          <c:v>M</c:v>
                        </c:pt>
                        <c:pt idx="63">
                          <c:v>A</c:v>
                        </c:pt>
                        <c:pt idx="64">
                          <c:v>M</c:v>
                        </c:pt>
                        <c:pt idx="65">
                          <c:v>J</c:v>
                        </c:pt>
                        <c:pt idx="66">
                          <c:v>J</c:v>
                        </c:pt>
                        <c:pt idx="67">
                          <c:v>A</c:v>
                        </c:pt>
                        <c:pt idx="68">
                          <c:v>S</c:v>
                        </c:pt>
                        <c:pt idx="69">
                          <c:v>O</c:v>
                        </c:pt>
                        <c:pt idx="70">
                          <c:v>N</c:v>
                        </c:pt>
                        <c:pt idx="71">
                          <c:v>D</c:v>
                        </c:pt>
                        <c:pt idx="72">
                          <c:v>J</c:v>
                        </c:pt>
                        <c:pt idx="73">
                          <c:v>F</c:v>
                        </c:pt>
                        <c:pt idx="74">
                          <c:v>M</c:v>
                        </c:pt>
                        <c:pt idx="75">
                          <c:v>A</c:v>
                        </c:pt>
                      </c:lvl>
                      <c:lvl>
                        <c:pt idx="0">
                          <c:v>2024</c:v>
                        </c:pt>
                        <c:pt idx="12">
                          <c:v>2025</c:v>
                        </c:pt>
                        <c:pt idx="24">
                          <c:v>2026</c:v>
                        </c:pt>
                        <c:pt idx="36">
                          <c:v>2027</c:v>
                        </c:pt>
                        <c:pt idx="48">
                          <c:v>2028</c:v>
                        </c:pt>
                        <c:pt idx="60">
                          <c:v>2029</c:v>
                        </c:pt>
                        <c:pt idx="72">
                          <c:v>2030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MASTER_Housing_Office!$K$480:$CH$480</c15:sqref>
                        </c15:formulaRef>
                      </c:ext>
                    </c:extLst>
                    <c:numCache>
                      <c:formatCode>General</c:formatCode>
                      <c:ptCount val="76"/>
                      <c:pt idx="0">
                        <c:v>24</c:v>
                      </c:pt>
                      <c:pt idx="1">
                        <c:v>25</c:v>
                      </c:pt>
                      <c:pt idx="2">
                        <c:v>31</c:v>
                      </c:pt>
                      <c:pt idx="3">
                        <c:v>37</c:v>
                      </c:pt>
                      <c:pt idx="4">
                        <c:v>37</c:v>
                      </c:pt>
                      <c:pt idx="5">
                        <c:v>40</c:v>
                      </c:pt>
                      <c:pt idx="6">
                        <c:v>50</c:v>
                      </c:pt>
                      <c:pt idx="7">
                        <c:v>50</c:v>
                      </c:pt>
                      <c:pt idx="8">
                        <c:v>77</c:v>
                      </c:pt>
                      <c:pt idx="9">
                        <c:v>84</c:v>
                      </c:pt>
                      <c:pt idx="10">
                        <c:v>84</c:v>
                      </c:pt>
                      <c:pt idx="11">
                        <c:v>84</c:v>
                      </c:pt>
                      <c:pt idx="12">
                        <c:v>84</c:v>
                      </c:pt>
                      <c:pt idx="13">
                        <c:v>84</c:v>
                      </c:pt>
                      <c:pt idx="14">
                        <c:v>84</c:v>
                      </c:pt>
                      <c:pt idx="15">
                        <c:v>84</c:v>
                      </c:pt>
                      <c:pt idx="16">
                        <c:v>84</c:v>
                      </c:pt>
                      <c:pt idx="17">
                        <c:v>84</c:v>
                      </c:pt>
                      <c:pt idx="18">
                        <c:v>85</c:v>
                      </c:pt>
                      <c:pt idx="19">
                        <c:v>86</c:v>
                      </c:pt>
                      <c:pt idx="20">
                        <c:v>86</c:v>
                      </c:pt>
                      <c:pt idx="21">
                        <c:v>88</c:v>
                      </c:pt>
                      <c:pt idx="22">
                        <c:v>101</c:v>
                      </c:pt>
                      <c:pt idx="23">
                        <c:v>101</c:v>
                      </c:pt>
                      <c:pt idx="24">
                        <c:v>103</c:v>
                      </c:pt>
                      <c:pt idx="25">
                        <c:v>103</c:v>
                      </c:pt>
                      <c:pt idx="26">
                        <c:v>99</c:v>
                      </c:pt>
                      <c:pt idx="27">
                        <c:v>99</c:v>
                      </c:pt>
                      <c:pt idx="28">
                        <c:v>99</c:v>
                      </c:pt>
                      <c:pt idx="29">
                        <c:v>99</c:v>
                      </c:pt>
                      <c:pt idx="30">
                        <c:v>99</c:v>
                      </c:pt>
                      <c:pt idx="31">
                        <c:v>99</c:v>
                      </c:pt>
                      <c:pt idx="32">
                        <c:v>99</c:v>
                      </c:pt>
                      <c:pt idx="33">
                        <c:v>93</c:v>
                      </c:pt>
                      <c:pt idx="34">
                        <c:v>93</c:v>
                      </c:pt>
                      <c:pt idx="35">
                        <c:v>93</c:v>
                      </c:pt>
                      <c:pt idx="36">
                        <c:v>97</c:v>
                      </c:pt>
                      <c:pt idx="37">
                        <c:v>97</c:v>
                      </c:pt>
                      <c:pt idx="38">
                        <c:v>97</c:v>
                      </c:pt>
                      <c:pt idx="39">
                        <c:v>93</c:v>
                      </c:pt>
                      <c:pt idx="40">
                        <c:v>93</c:v>
                      </c:pt>
                      <c:pt idx="41">
                        <c:v>93</c:v>
                      </c:pt>
                      <c:pt idx="42">
                        <c:v>93</c:v>
                      </c:pt>
                      <c:pt idx="43">
                        <c:v>93</c:v>
                      </c:pt>
                      <c:pt idx="44">
                        <c:v>93</c:v>
                      </c:pt>
                      <c:pt idx="45">
                        <c:v>93</c:v>
                      </c:pt>
                      <c:pt idx="46">
                        <c:v>93</c:v>
                      </c:pt>
                      <c:pt idx="47">
                        <c:v>86</c:v>
                      </c:pt>
                      <c:pt idx="48">
                        <c:v>86</c:v>
                      </c:pt>
                      <c:pt idx="49">
                        <c:v>82</c:v>
                      </c:pt>
                      <c:pt idx="50">
                        <c:v>82</c:v>
                      </c:pt>
                      <c:pt idx="51">
                        <c:v>82</c:v>
                      </c:pt>
                      <c:pt idx="52">
                        <c:v>78</c:v>
                      </c:pt>
                      <c:pt idx="53">
                        <c:v>78</c:v>
                      </c:pt>
                      <c:pt idx="54">
                        <c:v>78</c:v>
                      </c:pt>
                      <c:pt idx="55">
                        <c:v>78</c:v>
                      </c:pt>
                      <c:pt idx="56">
                        <c:v>78</c:v>
                      </c:pt>
                      <c:pt idx="57">
                        <c:v>71</c:v>
                      </c:pt>
                      <c:pt idx="58">
                        <c:v>37</c:v>
                      </c:pt>
                      <c:pt idx="59">
                        <c:v>32</c:v>
                      </c:pt>
                      <c:pt idx="60">
                        <c:v>30</c:v>
                      </c:pt>
                      <c:pt idx="61">
                        <c:v>30</c:v>
                      </c:pt>
                      <c:pt idx="62">
                        <c:v>30</c:v>
                      </c:pt>
                      <c:pt idx="63">
                        <c:v>30</c:v>
                      </c:pt>
                      <c:pt idx="64">
                        <c:v>30</c:v>
                      </c:pt>
                      <c:pt idx="65">
                        <c:v>30</c:v>
                      </c:pt>
                      <c:pt idx="66">
                        <c:v>30</c:v>
                      </c:pt>
                      <c:pt idx="67">
                        <c:v>30</c:v>
                      </c:pt>
                      <c:pt idx="68">
                        <c:v>30</c:v>
                      </c:pt>
                      <c:pt idx="69">
                        <c:v>27</c:v>
                      </c:pt>
                      <c:pt idx="70">
                        <c:v>27</c:v>
                      </c:pt>
                      <c:pt idx="71">
                        <c:v>27</c:v>
                      </c:pt>
                      <c:pt idx="72">
                        <c:v>26</c:v>
                      </c:pt>
                      <c:pt idx="73">
                        <c:v>26</c:v>
                      </c:pt>
                      <c:pt idx="74">
                        <c:v>26</c:v>
                      </c:pt>
                      <c:pt idx="75">
                        <c:v>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BD81-4C18-936C-1BB7FDDAA06A}"/>
                  </c:ext>
                </c:extLst>
              </c15:ser>
            </c15:filteredLineSeries>
            <c15:filteredLine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MASTER_Housing_Office!$J$481</c15:sqref>
                        </c15:formulaRef>
                      </c:ext>
                    </c:extLst>
                    <c:strCache>
                      <c:ptCount val="1"/>
                      <c:pt idx="0">
                        <c:v>Long Term Housing  (&gt; 12 months) - Non Local</c:v>
                      </c:pt>
                    </c:strCache>
                  </c:strRef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MASTER_Housing_Office!$K$481:$CH$481</c15:sqref>
                        </c15:formulaRef>
                      </c:ext>
                    </c:extLst>
                    <c:numCache>
                      <c:formatCode>General</c:formatCode>
                      <c:ptCount val="7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2</c:v>
                      </c:pt>
                      <c:pt idx="26">
                        <c:v>2</c:v>
                      </c:pt>
                      <c:pt idx="27">
                        <c:v>2</c:v>
                      </c:pt>
                      <c:pt idx="28">
                        <c:v>2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6</c:v>
                      </c:pt>
                      <c:pt idx="32">
                        <c:v>5</c:v>
                      </c:pt>
                      <c:pt idx="33">
                        <c:v>5</c:v>
                      </c:pt>
                      <c:pt idx="34">
                        <c:v>5</c:v>
                      </c:pt>
                      <c:pt idx="35">
                        <c:v>24</c:v>
                      </c:pt>
                      <c:pt idx="36">
                        <c:v>25</c:v>
                      </c:pt>
                      <c:pt idx="37">
                        <c:v>26</c:v>
                      </c:pt>
                      <c:pt idx="38">
                        <c:v>26</c:v>
                      </c:pt>
                      <c:pt idx="39">
                        <c:v>26</c:v>
                      </c:pt>
                      <c:pt idx="40">
                        <c:v>26</c:v>
                      </c:pt>
                      <c:pt idx="41">
                        <c:v>26</c:v>
                      </c:pt>
                      <c:pt idx="42">
                        <c:v>26</c:v>
                      </c:pt>
                      <c:pt idx="43">
                        <c:v>26</c:v>
                      </c:pt>
                      <c:pt idx="44">
                        <c:v>26</c:v>
                      </c:pt>
                      <c:pt idx="45">
                        <c:v>26</c:v>
                      </c:pt>
                      <c:pt idx="46">
                        <c:v>9</c:v>
                      </c:pt>
                      <c:pt idx="47">
                        <c:v>9</c:v>
                      </c:pt>
                      <c:pt idx="48">
                        <c:v>9</c:v>
                      </c:pt>
                      <c:pt idx="49">
                        <c:v>9</c:v>
                      </c:pt>
                      <c:pt idx="50">
                        <c:v>6</c:v>
                      </c:pt>
                      <c:pt idx="51">
                        <c:v>5</c:v>
                      </c:pt>
                      <c:pt idx="52">
                        <c:v>5</c:v>
                      </c:pt>
                      <c:pt idx="53">
                        <c:v>7</c:v>
                      </c:pt>
                      <c:pt idx="54">
                        <c:v>8</c:v>
                      </c:pt>
                      <c:pt idx="55">
                        <c:v>8</c:v>
                      </c:pt>
                      <c:pt idx="56">
                        <c:v>8</c:v>
                      </c:pt>
                      <c:pt idx="57">
                        <c:v>4</c:v>
                      </c:pt>
                      <c:pt idx="58">
                        <c:v>4</c:v>
                      </c:pt>
                      <c:pt idx="59">
                        <c:v>4</c:v>
                      </c:pt>
                      <c:pt idx="60">
                        <c:v>4</c:v>
                      </c:pt>
                      <c:pt idx="61">
                        <c:v>4</c:v>
                      </c:pt>
                      <c:pt idx="62">
                        <c:v>4</c:v>
                      </c:pt>
                      <c:pt idx="63">
                        <c:v>1</c:v>
                      </c:pt>
                      <c:pt idx="64">
                        <c:v>1</c:v>
                      </c:pt>
                      <c:pt idx="65">
                        <c:v>1</c:v>
                      </c:pt>
                      <c:pt idx="66">
                        <c:v>1</c:v>
                      </c:pt>
                      <c:pt idx="67">
                        <c:v>1</c:v>
                      </c:pt>
                      <c:pt idx="68">
                        <c:v>1</c:v>
                      </c:pt>
                      <c:pt idx="69">
                        <c:v>1</c:v>
                      </c:pt>
                      <c:pt idx="70">
                        <c:v>1</c:v>
                      </c:pt>
                      <c:pt idx="71">
                        <c:v>1</c:v>
                      </c:pt>
                      <c:pt idx="72">
                        <c:v>1</c:v>
                      </c:pt>
                      <c:pt idx="73">
                        <c:v>1</c:v>
                      </c:pt>
                      <c:pt idx="74">
                        <c:v>1</c:v>
                      </c:pt>
                      <c:pt idx="75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D81-4C18-936C-1BB7FDDAA06A}"/>
                  </c:ext>
                </c:extLst>
              </c15:ser>
            </c15:filteredLineSeries>
            <c15:filteredLine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MASTER_Housing_Office!$J$482</c15:sqref>
                        </c15:formulaRef>
                      </c:ext>
                    </c:extLst>
                    <c:strCache>
                      <c:ptCount val="1"/>
                      <c:pt idx="0">
                        <c:v>Medium Term Housing  (&gt; 2 weeks &lt; 12 months) - Total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8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MASTER_Housing_Office!$K$477:$CH$478</c15:sqref>
                        </c15:formulaRef>
                      </c:ext>
                    </c:extLst>
                    <c:multiLvlStrCache>
                      <c:ptCount val="76"/>
                      <c:lvl>
                        <c:pt idx="0">
                          <c:v>J</c:v>
                        </c:pt>
                        <c:pt idx="1">
                          <c:v>F</c:v>
                        </c:pt>
                        <c:pt idx="2">
                          <c:v>M</c:v>
                        </c:pt>
                        <c:pt idx="3">
                          <c:v>A</c:v>
                        </c:pt>
                        <c:pt idx="4">
                          <c:v>M</c:v>
                        </c:pt>
                        <c:pt idx="5">
                          <c:v>J</c:v>
                        </c:pt>
                        <c:pt idx="6">
                          <c:v>J</c:v>
                        </c:pt>
                        <c:pt idx="7">
                          <c:v>A</c:v>
                        </c:pt>
                        <c:pt idx="8">
                          <c:v>S</c:v>
                        </c:pt>
                        <c:pt idx="9">
                          <c:v>O</c:v>
                        </c:pt>
                        <c:pt idx="10">
                          <c:v>N</c:v>
                        </c:pt>
                        <c:pt idx="11">
                          <c:v>D</c:v>
                        </c:pt>
                        <c:pt idx="12">
                          <c:v>J</c:v>
                        </c:pt>
                        <c:pt idx="13">
                          <c:v>F</c:v>
                        </c:pt>
                        <c:pt idx="14">
                          <c:v>M</c:v>
                        </c:pt>
                        <c:pt idx="15">
                          <c:v>A</c:v>
                        </c:pt>
                        <c:pt idx="16">
                          <c:v>M</c:v>
                        </c:pt>
                        <c:pt idx="17">
                          <c:v>J</c:v>
                        </c:pt>
                        <c:pt idx="18">
                          <c:v>J</c:v>
                        </c:pt>
                        <c:pt idx="19">
                          <c:v>A</c:v>
                        </c:pt>
                        <c:pt idx="20">
                          <c:v>S</c:v>
                        </c:pt>
                        <c:pt idx="21">
                          <c:v>O</c:v>
                        </c:pt>
                        <c:pt idx="22">
                          <c:v>N</c:v>
                        </c:pt>
                        <c:pt idx="23">
                          <c:v>D</c:v>
                        </c:pt>
                        <c:pt idx="24">
                          <c:v>J</c:v>
                        </c:pt>
                        <c:pt idx="25">
                          <c:v>F</c:v>
                        </c:pt>
                        <c:pt idx="26">
                          <c:v>M</c:v>
                        </c:pt>
                        <c:pt idx="27">
                          <c:v>A</c:v>
                        </c:pt>
                        <c:pt idx="28">
                          <c:v>M</c:v>
                        </c:pt>
                        <c:pt idx="29">
                          <c:v>J</c:v>
                        </c:pt>
                        <c:pt idx="30">
                          <c:v>J</c:v>
                        </c:pt>
                        <c:pt idx="31">
                          <c:v>A</c:v>
                        </c:pt>
                        <c:pt idx="32">
                          <c:v>S</c:v>
                        </c:pt>
                        <c:pt idx="33">
                          <c:v>O</c:v>
                        </c:pt>
                        <c:pt idx="34">
                          <c:v>N</c:v>
                        </c:pt>
                        <c:pt idx="35">
                          <c:v>D</c:v>
                        </c:pt>
                        <c:pt idx="36">
                          <c:v>J</c:v>
                        </c:pt>
                        <c:pt idx="37">
                          <c:v>F</c:v>
                        </c:pt>
                        <c:pt idx="38">
                          <c:v>M</c:v>
                        </c:pt>
                        <c:pt idx="39">
                          <c:v>A</c:v>
                        </c:pt>
                        <c:pt idx="40">
                          <c:v>M</c:v>
                        </c:pt>
                        <c:pt idx="41">
                          <c:v>J</c:v>
                        </c:pt>
                        <c:pt idx="42">
                          <c:v>J</c:v>
                        </c:pt>
                        <c:pt idx="43">
                          <c:v>A</c:v>
                        </c:pt>
                        <c:pt idx="44">
                          <c:v>S</c:v>
                        </c:pt>
                        <c:pt idx="45">
                          <c:v>O</c:v>
                        </c:pt>
                        <c:pt idx="46">
                          <c:v>N</c:v>
                        </c:pt>
                        <c:pt idx="47">
                          <c:v>D</c:v>
                        </c:pt>
                        <c:pt idx="48">
                          <c:v>J</c:v>
                        </c:pt>
                        <c:pt idx="49">
                          <c:v>F</c:v>
                        </c:pt>
                        <c:pt idx="50">
                          <c:v>M</c:v>
                        </c:pt>
                        <c:pt idx="51">
                          <c:v>A</c:v>
                        </c:pt>
                        <c:pt idx="52">
                          <c:v>M</c:v>
                        </c:pt>
                        <c:pt idx="53">
                          <c:v>J</c:v>
                        </c:pt>
                        <c:pt idx="54">
                          <c:v>J</c:v>
                        </c:pt>
                        <c:pt idx="55">
                          <c:v>A</c:v>
                        </c:pt>
                        <c:pt idx="56">
                          <c:v>S</c:v>
                        </c:pt>
                        <c:pt idx="57">
                          <c:v>O</c:v>
                        </c:pt>
                        <c:pt idx="58">
                          <c:v>N</c:v>
                        </c:pt>
                        <c:pt idx="59">
                          <c:v>D</c:v>
                        </c:pt>
                        <c:pt idx="60">
                          <c:v>J</c:v>
                        </c:pt>
                        <c:pt idx="61">
                          <c:v>F</c:v>
                        </c:pt>
                        <c:pt idx="62">
                          <c:v>M</c:v>
                        </c:pt>
                        <c:pt idx="63">
                          <c:v>A</c:v>
                        </c:pt>
                        <c:pt idx="64">
                          <c:v>M</c:v>
                        </c:pt>
                        <c:pt idx="65">
                          <c:v>J</c:v>
                        </c:pt>
                        <c:pt idx="66">
                          <c:v>J</c:v>
                        </c:pt>
                        <c:pt idx="67">
                          <c:v>A</c:v>
                        </c:pt>
                        <c:pt idx="68">
                          <c:v>S</c:v>
                        </c:pt>
                        <c:pt idx="69">
                          <c:v>O</c:v>
                        </c:pt>
                        <c:pt idx="70">
                          <c:v>N</c:v>
                        </c:pt>
                        <c:pt idx="71">
                          <c:v>D</c:v>
                        </c:pt>
                        <c:pt idx="72">
                          <c:v>J</c:v>
                        </c:pt>
                        <c:pt idx="73">
                          <c:v>F</c:v>
                        </c:pt>
                        <c:pt idx="74">
                          <c:v>M</c:v>
                        </c:pt>
                        <c:pt idx="75">
                          <c:v>A</c:v>
                        </c:pt>
                      </c:lvl>
                      <c:lvl>
                        <c:pt idx="0">
                          <c:v>2024</c:v>
                        </c:pt>
                        <c:pt idx="12">
                          <c:v>2025</c:v>
                        </c:pt>
                        <c:pt idx="24">
                          <c:v>2026</c:v>
                        </c:pt>
                        <c:pt idx="36">
                          <c:v>2027</c:v>
                        </c:pt>
                        <c:pt idx="48">
                          <c:v>2028</c:v>
                        </c:pt>
                        <c:pt idx="60">
                          <c:v>2029</c:v>
                        </c:pt>
                        <c:pt idx="72">
                          <c:v>2030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MASTER_Housing_Office!$K$482:$CH$482</c15:sqref>
                        </c15:formulaRef>
                      </c:ext>
                    </c:extLst>
                    <c:numCache>
                      <c:formatCode>0</c:formatCode>
                      <c:ptCount val="76"/>
                      <c:pt idx="0">
                        <c:v>1</c:v>
                      </c:pt>
                      <c:pt idx="1">
                        <c:v>1.5</c:v>
                      </c:pt>
                      <c:pt idx="2">
                        <c:v>0.75</c:v>
                      </c:pt>
                      <c:pt idx="3">
                        <c:v>1.5</c:v>
                      </c:pt>
                      <c:pt idx="4">
                        <c:v>1.5</c:v>
                      </c:pt>
                      <c:pt idx="5">
                        <c:v>1.5</c:v>
                      </c:pt>
                      <c:pt idx="6">
                        <c:v>0</c:v>
                      </c:pt>
                      <c:pt idx="7">
                        <c:v>4.5</c:v>
                      </c:pt>
                      <c:pt idx="8">
                        <c:v>8.25</c:v>
                      </c:pt>
                      <c:pt idx="9">
                        <c:v>10.75</c:v>
                      </c:pt>
                      <c:pt idx="10">
                        <c:v>10.5</c:v>
                      </c:pt>
                      <c:pt idx="11">
                        <c:v>10.5</c:v>
                      </c:pt>
                      <c:pt idx="12">
                        <c:v>10.5</c:v>
                      </c:pt>
                      <c:pt idx="13">
                        <c:v>10.75</c:v>
                      </c:pt>
                      <c:pt idx="14">
                        <c:v>10.5</c:v>
                      </c:pt>
                      <c:pt idx="15">
                        <c:v>10.5</c:v>
                      </c:pt>
                      <c:pt idx="16">
                        <c:v>10.75</c:v>
                      </c:pt>
                      <c:pt idx="17">
                        <c:v>10.5</c:v>
                      </c:pt>
                      <c:pt idx="18">
                        <c:v>10.5</c:v>
                      </c:pt>
                      <c:pt idx="19">
                        <c:v>10.5</c:v>
                      </c:pt>
                      <c:pt idx="20">
                        <c:v>10.75</c:v>
                      </c:pt>
                      <c:pt idx="21">
                        <c:v>10.5</c:v>
                      </c:pt>
                      <c:pt idx="22">
                        <c:v>10.5</c:v>
                      </c:pt>
                      <c:pt idx="23">
                        <c:v>10.75</c:v>
                      </c:pt>
                      <c:pt idx="24">
                        <c:v>10.5</c:v>
                      </c:pt>
                      <c:pt idx="25">
                        <c:v>11.5</c:v>
                      </c:pt>
                      <c:pt idx="26">
                        <c:v>10.75</c:v>
                      </c:pt>
                      <c:pt idx="27">
                        <c:v>11.25</c:v>
                      </c:pt>
                      <c:pt idx="28">
                        <c:v>10.75</c:v>
                      </c:pt>
                      <c:pt idx="29">
                        <c:v>14</c:v>
                      </c:pt>
                      <c:pt idx="30">
                        <c:v>13</c:v>
                      </c:pt>
                      <c:pt idx="31">
                        <c:v>12</c:v>
                      </c:pt>
                      <c:pt idx="32">
                        <c:v>12.25</c:v>
                      </c:pt>
                      <c:pt idx="33">
                        <c:v>20.75</c:v>
                      </c:pt>
                      <c:pt idx="34">
                        <c:v>24.25</c:v>
                      </c:pt>
                      <c:pt idx="35">
                        <c:v>48.5</c:v>
                      </c:pt>
                      <c:pt idx="36">
                        <c:v>67</c:v>
                      </c:pt>
                      <c:pt idx="37">
                        <c:v>60.75</c:v>
                      </c:pt>
                      <c:pt idx="38">
                        <c:v>54.25</c:v>
                      </c:pt>
                      <c:pt idx="39">
                        <c:v>54.75</c:v>
                      </c:pt>
                      <c:pt idx="40">
                        <c:v>58</c:v>
                      </c:pt>
                      <c:pt idx="41">
                        <c:v>57.5</c:v>
                      </c:pt>
                      <c:pt idx="42">
                        <c:v>38.25</c:v>
                      </c:pt>
                      <c:pt idx="43">
                        <c:v>39.75</c:v>
                      </c:pt>
                      <c:pt idx="44">
                        <c:v>40.75</c:v>
                      </c:pt>
                      <c:pt idx="45">
                        <c:v>45</c:v>
                      </c:pt>
                      <c:pt idx="46">
                        <c:v>50</c:v>
                      </c:pt>
                      <c:pt idx="47">
                        <c:v>58</c:v>
                      </c:pt>
                      <c:pt idx="48">
                        <c:v>63.25</c:v>
                      </c:pt>
                      <c:pt idx="49">
                        <c:v>61.25</c:v>
                      </c:pt>
                      <c:pt idx="50">
                        <c:v>65.5</c:v>
                      </c:pt>
                      <c:pt idx="51">
                        <c:v>75.75</c:v>
                      </c:pt>
                      <c:pt idx="52">
                        <c:v>68.75</c:v>
                      </c:pt>
                      <c:pt idx="53">
                        <c:v>61.75</c:v>
                      </c:pt>
                      <c:pt idx="54">
                        <c:v>67</c:v>
                      </c:pt>
                      <c:pt idx="55">
                        <c:v>66.75</c:v>
                      </c:pt>
                      <c:pt idx="56">
                        <c:v>58</c:v>
                      </c:pt>
                      <c:pt idx="57">
                        <c:v>59.5</c:v>
                      </c:pt>
                      <c:pt idx="58">
                        <c:v>51.5</c:v>
                      </c:pt>
                      <c:pt idx="59">
                        <c:v>46.5</c:v>
                      </c:pt>
                      <c:pt idx="60">
                        <c:v>33.25</c:v>
                      </c:pt>
                      <c:pt idx="61">
                        <c:v>26.25</c:v>
                      </c:pt>
                      <c:pt idx="62">
                        <c:v>21</c:v>
                      </c:pt>
                      <c:pt idx="63">
                        <c:v>20.5</c:v>
                      </c:pt>
                      <c:pt idx="64">
                        <c:v>21.5</c:v>
                      </c:pt>
                      <c:pt idx="65">
                        <c:v>21</c:v>
                      </c:pt>
                      <c:pt idx="66">
                        <c:v>16.25</c:v>
                      </c:pt>
                      <c:pt idx="67">
                        <c:v>16.25</c:v>
                      </c:pt>
                      <c:pt idx="68">
                        <c:v>10.25</c:v>
                      </c:pt>
                      <c:pt idx="69">
                        <c:v>10.25</c:v>
                      </c:pt>
                      <c:pt idx="70">
                        <c:v>10.25</c:v>
                      </c:pt>
                      <c:pt idx="71">
                        <c:v>9.25</c:v>
                      </c:pt>
                      <c:pt idx="72">
                        <c:v>8.25</c:v>
                      </c:pt>
                      <c:pt idx="73">
                        <c:v>8.25</c:v>
                      </c:pt>
                      <c:pt idx="74">
                        <c:v>7</c:v>
                      </c:pt>
                      <c:pt idx="75">
                        <c:v>6.75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D81-4C18-936C-1BB7FDDAA06A}"/>
                  </c:ext>
                </c:extLst>
              </c15:ser>
            </c15:filteredLineSeries>
            <c15:filteredLine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MASTER_Housing_Office!$J$483</c15:sqref>
                        </c15:formulaRef>
                      </c:ext>
                    </c:extLst>
                    <c:strCache>
                      <c:ptCount val="1"/>
                      <c:pt idx="0">
                        <c:v>Medium Term Housing  (&gt; 2 weeks &lt; 12 months) - PROJECT FUNDED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MASTER_Housing_Office!$K$477:$CH$478</c15:sqref>
                        </c15:formulaRef>
                      </c:ext>
                    </c:extLst>
                    <c:multiLvlStrCache>
                      <c:ptCount val="76"/>
                      <c:lvl>
                        <c:pt idx="0">
                          <c:v>J</c:v>
                        </c:pt>
                        <c:pt idx="1">
                          <c:v>F</c:v>
                        </c:pt>
                        <c:pt idx="2">
                          <c:v>M</c:v>
                        </c:pt>
                        <c:pt idx="3">
                          <c:v>A</c:v>
                        </c:pt>
                        <c:pt idx="4">
                          <c:v>M</c:v>
                        </c:pt>
                        <c:pt idx="5">
                          <c:v>J</c:v>
                        </c:pt>
                        <c:pt idx="6">
                          <c:v>J</c:v>
                        </c:pt>
                        <c:pt idx="7">
                          <c:v>A</c:v>
                        </c:pt>
                        <c:pt idx="8">
                          <c:v>S</c:v>
                        </c:pt>
                        <c:pt idx="9">
                          <c:v>O</c:v>
                        </c:pt>
                        <c:pt idx="10">
                          <c:v>N</c:v>
                        </c:pt>
                        <c:pt idx="11">
                          <c:v>D</c:v>
                        </c:pt>
                        <c:pt idx="12">
                          <c:v>J</c:v>
                        </c:pt>
                        <c:pt idx="13">
                          <c:v>F</c:v>
                        </c:pt>
                        <c:pt idx="14">
                          <c:v>M</c:v>
                        </c:pt>
                        <c:pt idx="15">
                          <c:v>A</c:v>
                        </c:pt>
                        <c:pt idx="16">
                          <c:v>M</c:v>
                        </c:pt>
                        <c:pt idx="17">
                          <c:v>J</c:v>
                        </c:pt>
                        <c:pt idx="18">
                          <c:v>J</c:v>
                        </c:pt>
                        <c:pt idx="19">
                          <c:v>A</c:v>
                        </c:pt>
                        <c:pt idx="20">
                          <c:v>S</c:v>
                        </c:pt>
                        <c:pt idx="21">
                          <c:v>O</c:v>
                        </c:pt>
                        <c:pt idx="22">
                          <c:v>N</c:v>
                        </c:pt>
                        <c:pt idx="23">
                          <c:v>D</c:v>
                        </c:pt>
                        <c:pt idx="24">
                          <c:v>J</c:v>
                        </c:pt>
                        <c:pt idx="25">
                          <c:v>F</c:v>
                        </c:pt>
                        <c:pt idx="26">
                          <c:v>M</c:v>
                        </c:pt>
                        <c:pt idx="27">
                          <c:v>A</c:v>
                        </c:pt>
                        <c:pt idx="28">
                          <c:v>M</c:v>
                        </c:pt>
                        <c:pt idx="29">
                          <c:v>J</c:v>
                        </c:pt>
                        <c:pt idx="30">
                          <c:v>J</c:v>
                        </c:pt>
                        <c:pt idx="31">
                          <c:v>A</c:v>
                        </c:pt>
                        <c:pt idx="32">
                          <c:v>S</c:v>
                        </c:pt>
                        <c:pt idx="33">
                          <c:v>O</c:v>
                        </c:pt>
                        <c:pt idx="34">
                          <c:v>N</c:v>
                        </c:pt>
                        <c:pt idx="35">
                          <c:v>D</c:v>
                        </c:pt>
                        <c:pt idx="36">
                          <c:v>J</c:v>
                        </c:pt>
                        <c:pt idx="37">
                          <c:v>F</c:v>
                        </c:pt>
                        <c:pt idx="38">
                          <c:v>M</c:v>
                        </c:pt>
                        <c:pt idx="39">
                          <c:v>A</c:v>
                        </c:pt>
                        <c:pt idx="40">
                          <c:v>M</c:v>
                        </c:pt>
                        <c:pt idx="41">
                          <c:v>J</c:v>
                        </c:pt>
                        <c:pt idx="42">
                          <c:v>J</c:v>
                        </c:pt>
                        <c:pt idx="43">
                          <c:v>A</c:v>
                        </c:pt>
                        <c:pt idx="44">
                          <c:v>S</c:v>
                        </c:pt>
                        <c:pt idx="45">
                          <c:v>O</c:v>
                        </c:pt>
                        <c:pt idx="46">
                          <c:v>N</c:v>
                        </c:pt>
                        <c:pt idx="47">
                          <c:v>D</c:v>
                        </c:pt>
                        <c:pt idx="48">
                          <c:v>J</c:v>
                        </c:pt>
                        <c:pt idx="49">
                          <c:v>F</c:v>
                        </c:pt>
                        <c:pt idx="50">
                          <c:v>M</c:v>
                        </c:pt>
                        <c:pt idx="51">
                          <c:v>A</c:v>
                        </c:pt>
                        <c:pt idx="52">
                          <c:v>M</c:v>
                        </c:pt>
                        <c:pt idx="53">
                          <c:v>J</c:v>
                        </c:pt>
                        <c:pt idx="54">
                          <c:v>J</c:v>
                        </c:pt>
                        <c:pt idx="55">
                          <c:v>A</c:v>
                        </c:pt>
                        <c:pt idx="56">
                          <c:v>S</c:v>
                        </c:pt>
                        <c:pt idx="57">
                          <c:v>O</c:v>
                        </c:pt>
                        <c:pt idx="58">
                          <c:v>N</c:v>
                        </c:pt>
                        <c:pt idx="59">
                          <c:v>D</c:v>
                        </c:pt>
                        <c:pt idx="60">
                          <c:v>J</c:v>
                        </c:pt>
                        <c:pt idx="61">
                          <c:v>F</c:v>
                        </c:pt>
                        <c:pt idx="62">
                          <c:v>M</c:v>
                        </c:pt>
                        <c:pt idx="63">
                          <c:v>A</c:v>
                        </c:pt>
                        <c:pt idx="64">
                          <c:v>M</c:v>
                        </c:pt>
                        <c:pt idx="65">
                          <c:v>J</c:v>
                        </c:pt>
                        <c:pt idx="66">
                          <c:v>J</c:v>
                        </c:pt>
                        <c:pt idx="67">
                          <c:v>A</c:v>
                        </c:pt>
                        <c:pt idx="68">
                          <c:v>S</c:v>
                        </c:pt>
                        <c:pt idx="69">
                          <c:v>O</c:v>
                        </c:pt>
                        <c:pt idx="70">
                          <c:v>N</c:v>
                        </c:pt>
                        <c:pt idx="71">
                          <c:v>D</c:v>
                        </c:pt>
                        <c:pt idx="72">
                          <c:v>J</c:v>
                        </c:pt>
                        <c:pt idx="73">
                          <c:v>F</c:v>
                        </c:pt>
                        <c:pt idx="74">
                          <c:v>M</c:v>
                        </c:pt>
                        <c:pt idx="75">
                          <c:v>A</c:v>
                        </c:pt>
                      </c:lvl>
                      <c:lvl>
                        <c:pt idx="0">
                          <c:v>2024</c:v>
                        </c:pt>
                        <c:pt idx="12">
                          <c:v>2025</c:v>
                        </c:pt>
                        <c:pt idx="24">
                          <c:v>2026</c:v>
                        </c:pt>
                        <c:pt idx="36">
                          <c:v>2027</c:v>
                        </c:pt>
                        <c:pt idx="48">
                          <c:v>2028</c:v>
                        </c:pt>
                        <c:pt idx="60">
                          <c:v>2029</c:v>
                        </c:pt>
                        <c:pt idx="72">
                          <c:v>2030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MASTER_Housing_Office!$K$483:$CH$483</c15:sqref>
                        </c15:formulaRef>
                      </c:ext>
                    </c:extLst>
                    <c:numCache>
                      <c:formatCode>0</c:formatCode>
                      <c:ptCount val="76"/>
                      <c:pt idx="0">
                        <c:v>1</c:v>
                      </c:pt>
                      <c:pt idx="1">
                        <c:v>1.25</c:v>
                      </c:pt>
                      <c:pt idx="2">
                        <c:v>0.75</c:v>
                      </c:pt>
                      <c:pt idx="3">
                        <c:v>1.25</c:v>
                      </c:pt>
                      <c:pt idx="4">
                        <c:v>1.5</c:v>
                      </c:pt>
                      <c:pt idx="5">
                        <c:v>1.25</c:v>
                      </c:pt>
                      <c:pt idx="6">
                        <c:v>0</c:v>
                      </c:pt>
                      <c:pt idx="7">
                        <c:v>4.5</c:v>
                      </c:pt>
                      <c:pt idx="8">
                        <c:v>7.25</c:v>
                      </c:pt>
                      <c:pt idx="9">
                        <c:v>9.75</c:v>
                      </c:pt>
                      <c:pt idx="10">
                        <c:v>9.5</c:v>
                      </c:pt>
                      <c:pt idx="11">
                        <c:v>9.5</c:v>
                      </c:pt>
                      <c:pt idx="12">
                        <c:v>9.5</c:v>
                      </c:pt>
                      <c:pt idx="13">
                        <c:v>9.75</c:v>
                      </c:pt>
                      <c:pt idx="14">
                        <c:v>9.5</c:v>
                      </c:pt>
                      <c:pt idx="15">
                        <c:v>9.5</c:v>
                      </c:pt>
                      <c:pt idx="16">
                        <c:v>9.75</c:v>
                      </c:pt>
                      <c:pt idx="17">
                        <c:v>9.5</c:v>
                      </c:pt>
                      <c:pt idx="18">
                        <c:v>9.5</c:v>
                      </c:pt>
                      <c:pt idx="19">
                        <c:v>9.5</c:v>
                      </c:pt>
                      <c:pt idx="20">
                        <c:v>9.75</c:v>
                      </c:pt>
                      <c:pt idx="21">
                        <c:v>9.5</c:v>
                      </c:pt>
                      <c:pt idx="22">
                        <c:v>9.5</c:v>
                      </c:pt>
                      <c:pt idx="23">
                        <c:v>9.75</c:v>
                      </c:pt>
                      <c:pt idx="24">
                        <c:v>9.5</c:v>
                      </c:pt>
                      <c:pt idx="25">
                        <c:v>10.5</c:v>
                      </c:pt>
                      <c:pt idx="26">
                        <c:v>9.75</c:v>
                      </c:pt>
                      <c:pt idx="27">
                        <c:v>10.25</c:v>
                      </c:pt>
                      <c:pt idx="28">
                        <c:v>9.75</c:v>
                      </c:pt>
                      <c:pt idx="29">
                        <c:v>12</c:v>
                      </c:pt>
                      <c:pt idx="30">
                        <c:v>11</c:v>
                      </c:pt>
                      <c:pt idx="31">
                        <c:v>11</c:v>
                      </c:pt>
                      <c:pt idx="32">
                        <c:v>10.25</c:v>
                      </c:pt>
                      <c:pt idx="33">
                        <c:v>12.75</c:v>
                      </c:pt>
                      <c:pt idx="34">
                        <c:v>16.25</c:v>
                      </c:pt>
                      <c:pt idx="35">
                        <c:v>30</c:v>
                      </c:pt>
                      <c:pt idx="36">
                        <c:v>31</c:v>
                      </c:pt>
                      <c:pt idx="37">
                        <c:v>31.75</c:v>
                      </c:pt>
                      <c:pt idx="38">
                        <c:v>29.25</c:v>
                      </c:pt>
                      <c:pt idx="39">
                        <c:v>29.75</c:v>
                      </c:pt>
                      <c:pt idx="40">
                        <c:v>29</c:v>
                      </c:pt>
                      <c:pt idx="41">
                        <c:v>29</c:v>
                      </c:pt>
                      <c:pt idx="42">
                        <c:v>12.25</c:v>
                      </c:pt>
                      <c:pt idx="43">
                        <c:v>15.75</c:v>
                      </c:pt>
                      <c:pt idx="44">
                        <c:v>14.75</c:v>
                      </c:pt>
                      <c:pt idx="45">
                        <c:v>15</c:v>
                      </c:pt>
                      <c:pt idx="46">
                        <c:v>23</c:v>
                      </c:pt>
                      <c:pt idx="47">
                        <c:v>22</c:v>
                      </c:pt>
                      <c:pt idx="48">
                        <c:v>18.25</c:v>
                      </c:pt>
                      <c:pt idx="49">
                        <c:v>28.25</c:v>
                      </c:pt>
                      <c:pt idx="50">
                        <c:v>26.5</c:v>
                      </c:pt>
                      <c:pt idx="51">
                        <c:v>26.75</c:v>
                      </c:pt>
                      <c:pt idx="52">
                        <c:v>19.75</c:v>
                      </c:pt>
                      <c:pt idx="53">
                        <c:v>12.75</c:v>
                      </c:pt>
                      <c:pt idx="54">
                        <c:v>18</c:v>
                      </c:pt>
                      <c:pt idx="55">
                        <c:v>18.5</c:v>
                      </c:pt>
                      <c:pt idx="56">
                        <c:v>16.75</c:v>
                      </c:pt>
                      <c:pt idx="57">
                        <c:v>15.25</c:v>
                      </c:pt>
                      <c:pt idx="58">
                        <c:v>15.25</c:v>
                      </c:pt>
                      <c:pt idx="59">
                        <c:v>14.25</c:v>
                      </c:pt>
                      <c:pt idx="60">
                        <c:v>13</c:v>
                      </c:pt>
                      <c:pt idx="61">
                        <c:v>14</c:v>
                      </c:pt>
                      <c:pt idx="62">
                        <c:v>11.75</c:v>
                      </c:pt>
                      <c:pt idx="63">
                        <c:v>7.25</c:v>
                      </c:pt>
                      <c:pt idx="64">
                        <c:v>7.25</c:v>
                      </c:pt>
                      <c:pt idx="65">
                        <c:v>7.25</c:v>
                      </c:pt>
                      <c:pt idx="66">
                        <c:v>7</c:v>
                      </c:pt>
                      <c:pt idx="67">
                        <c:v>7</c:v>
                      </c:pt>
                      <c:pt idx="68">
                        <c:v>3</c:v>
                      </c:pt>
                      <c:pt idx="69">
                        <c:v>3</c:v>
                      </c:pt>
                      <c:pt idx="70">
                        <c:v>3</c:v>
                      </c:pt>
                      <c:pt idx="71">
                        <c:v>3</c:v>
                      </c:pt>
                      <c:pt idx="72">
                        <c:v>3</c:v>
                      </c:pt>
                      <c:pt idx="73">
                        <c:v>3</c:v>
                      </c:pt>
                      <c:pt idx="74">
                        <c:v>2</c:v>
                      </c:pt>
                      <c:pt idx="75">
                        <c:v>1.75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D81-4C18-936C-1BB7FDDAA06A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MASTER_Housing_Office!$J$484</c15:sqref>
                        </c15:formulaRef>
                      </c:ext>
                    </c:extLst>
                    <c:strCache>
                      <c:ptCount val="1"/>
                      <c:pt idx="0">
                        <c:v>Medium Term Housing  (&gt; 2 weeks &lt; 12 months) - NON PROJECT FUNDED/BLANK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MASTER_Housing_Office!$K$477:$CH$478</c15:sqref>
                        </c15:formulaRef>
                      </c:ext>
                    </c:extLst>
                    <c:multiLvlStrCache>
                      <c:ptCount val="76"/>
                      <c:lvl>
                        <c:pt idx="0">
                          <c:v>J</c:v>
                        </c:pt>
                        <c:pt idx="1">
                          <c:v>F</c:v>
                        </c:pt>
                        <c:pt idx="2">
                          <c:v>M</c:v>
                        </c:pt>
                        <c:pt idx="3">
                          <c:v>A</c:v>
                        </c:pt>
                        <c:pt idx="4">
                          <c:v>M</c:v>
                        </c:pt>
                        <c:pt idx="5">
                          <c:v>J</c:v>
                        </c:pt>
                        <c:pt idx="6">
                          <c:v>J</c:v>
                        </c:pt>
                        <c:pt idx="7">
                          <c:v>A</c:v>
                        </c:pt>
                        <c:pt idx="8">
                          <c:v>S</c:v>
                        </c:pt>
                        <c:pt idx="9">
                          <c:v>O</c:v>
                        </c:pt>
                        <c:pt idx="10">
                          <c:v>N</c:v>
                        </c:pt>
                        <c:pt idx="11">
                          <c:v>D</c:v>
                        </c:pt>
                        <c:pt idx="12">
                          <c:v>J</c:v>
                        </c:pt>
                        <c:pt idx="13">
                          <c:v>F</c:v>
                        </c:pt>
                        <c:pt idx="14">
                          <c:v>M</c:v>
                        </c:pt>
                        <c:pt idx="15">
                          <c:v>A</c:v>
                        </c:pt>
                        <c:pt idx="16">
                          <c:v>M</c:v>
                        </c:pt>
                        <c:pt idx="17">
                          <c:v>J</c:v>
                        </c:pt>
                        <c:pt idx="18">
                          <c:v>J</c:v>
                        </c:pt>
                        <c:pt idx="19">
                          <c:v>A</c:v>
                        </c:pt>
                        <c:pt idx="20">
                          <c:v>S</c:v>
                        </c:pt>
                        <c:pt idx="21">
                          <c:v>O</c:v>
                        </c:pt>
                        <c:pt idx="22">
                          <c:v>N</c:v>
                        </c:pt>
                        <c:pt idx="23">
                          <c:v>D</c:v>
                        </c:pt>
                        <c:pt idx="24">
                          <c:v>J</c:v>
                        </c:pt>
                        <c:pt idx="25">
                          <c:v>F</c:v>
                        </c:pt>
                        <c:pt idx="26">
                          <c:v>M</c:v>
                        </c:pt>
                        <c:pt idx="27">
                          <c:v>A</c:v>
                        </c:pt>
                        <c:pt idx="28">
                          <c:v>M</c:v>
                        </c:pt>
                        <c:pt idx="29">
                          <c:v>J</c:v>
                        </c:pt>
                        <c:pt idx="30">
                          <c:v>J</c:v>
                        </c:pt>
                        <c:pt idx="31">
                          <c:v>A</c:v>
                        </c:pt>
                        <c:pt idx="32">
                          <c:v>S</c:v>
                        </c:pt>
                        <c:pt idx="33">
                          <c:v>O</c:v>
                        </c:pt>
                        <c:pt idx="34">
                          <c:v>N</c:v>
                        </c:pt>
                        <c:pt idx="35">
                          <c:v>D</c:v>
                        </c:pt>
                        <c:pt idx="36">
                          <c:v>J</c:v>
                        </c:pt>
                        <c:pt idx="37">
                          <c:v>F</c:v>
                        </c:pt>
                        <c:pt idx="38">
                          <c:v>M</c:v>
                        </c:pt>
                        <c:pt idx="39">
                          <c:v>A</c:v>
                        </c:pt>
                        <c:pt idx="40">
                          <c:v>M</c:v>
                        </c:pt>
                        <c:pt idx="41">
                          <c:v>J</c:v>
                        </c:pt>
                        <c:pt idx="42">
                          <c:v>J</c:v>
                        </c:pt>
                        <c:pt idx="43">
                          <c:v>A</c:v>
                        </c:pt>
                        <c:pt idx="44">
                          <c:v>S</c:v>
                        </c:pt>
                        <c:pt idx="45">
                          <c:v>O</c:v>
                        </c:pt>
                        <c:pt idx="46">
                          <c:v>N</c:v>
                        </c:pt>
                        <c:pt idx="47">
                          <c:v>D</c:v>
                        </c:pt>
                        <c:pt idx="48">
                          <c:v>J</c:v>
                        </c:pt>
                        <c:pt idx="49">
                          <c:v>F</c:v>
                        </c:pt>
                        <c:pt idx="50">
                          <c:v>M</c:v>
                        </c:pt>
                        <c:pt idx="51">
                          <c:v>A</c:v>
                        </c:pt>
                        <c:pt idx="52">
                          <c:v>M</c:v>
                        </c:pt>
                        <c:pt idx="53">
                          <c:v>J</c:v>
                        </c:pt>
                        <c:pt idx="54">
                          <c:v>J</c:v>
                        </c:pt>
                        <c:pt idx="55">
                          <c:v>A</c:v>
                        </c:pt>
                        <c:pt idx="56">
                          <c:v>S</c:v>
                        </c:pt>
                        <c:pt idx="57">
                          <c:v>O</c:v>
                        </c:pt>
                        <c:pt idx="58">
                          <c:v>N</c:v>
                        </c:pt>
                        <c:pt idx="59">
                          <c:v>D</c:v>
                        </c:pt>
                        <c:pt idx="60">
                          <c:v>J</c:v>
                        </c:pt>
                        <c:pt idx="61">
                          <c:v>F</c:v>
                        </c:pt>
                        <c:pt idx="62">
                          <c:v>M</c:v>
                        </c:pt>
                        <c:pt idx="63">
                          <c:v>A</c:v>
                        </c:pt>
                        <c:pt idx="64">
                          <c:v>M</c:v>
                        </c:pt>
                        <c:pt idx="65">
                          <c:v>J</c:v>
                        </c:pt>
                        <c:pt idx="66">
                          <c:v>J</c:v>
                        </c:pt>
                        <c:pt idx="67">
                          <c:v>A</c:v>
                        </c:pt>
                        <c:pt idx="68">
                          <c:v>S</c:v>
                        </c:pt>
                        <c:pt idx="69">
                          <c:v>O</c:v>
                        </c:pt>
                        <c:pt idx="70">
                          <c:v>N</c:v>
                        </c:pt>
                        <c:pt idx="71">
                          <c:v>D</c:v>
                        </c:pt>
                        <c:pt idx="72">
                          <c:v>J</c:v>
                        </c:pt>
                        <c:pt idx="73">
                          <c:v>F</c:v>
                        </c:pt>
                        <c:pt idx="74">
                          <c:v>M</c:v>
                        </c:pt>
                        <c:pt idx="75">
                          <c:v>A</c:v>
                        </c:pt>
                      </c:lvl>
                      <c:lvl>
                        <c:pt idx="0">
                          <c:v>2024</c:v>
                        </c:pt>
                        <c:pt idx="12">
                          <c:v>2025</c:v>
                        </c:pt>
                        <c:pt idx="24">
                          <c:v>2026</c:v>
                        </c:pt>
                        <c:pt idx="36">
                          <c:v>2027</c:v>
                        </c:pt>
                        <c:pt idx="48">
                          <c:v>2028</c:v>
                        </c:pt>
                        <c:pt idx="60">
                          <c:v>2029</c:v>
                        </c:pt>
                        <c:pt idx="72">
                          <c:v>2030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MASTER_Housing_Office!$K$484:$CH$484</c15:sqref>
                        </c15:formulaRef>
                      </c:ext>
                    </c:extLst>
                    <c:numCache>
                      <c:formatCode>0</c:formatCode>
                      <c:ptCount val="76"/>
                      <c:pt idx="0">
                        <c:v>0</c:v>
                      </c:pt>
                      <c:pt idx="1">
                        <c:v>0.25</c:v>
                      </c:pt>
                      <c:pt idx="2">
                        <c:v>0</c:v>
                      </c:pt>
                      <c:pt idx="3">
                        <c:v>0.25</c:v>
                      </c:pt>
                      <c:pt idx="4">
                        <c:v>0</c:v>
                      </c:pt>
                      <c:pt idx="5">
                        <c:v>0.25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2</c:v>
                      </c:pt>
                      <c:pt idx="30">
                        <c:v>2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7</c:v>
                      </c:pt>
                      <c:pt idx="34">
                        <c:v>7</c:v>
                      </c:pt>
                      <c:pt idx="35">
                        <c:v>17.5</c:v>
                      </c:pt>
                      <c:pt idx="36">
                        <c:v>35</c:v>
                      </c:pt>
                      <c:pt idx="37">
                        <c:v>28</c:v>
                      </c:pt>
                      <c:pt idx="38">
                        <c:v>25</c:v>
                      </c:pt>
                      <c:pt idx="39">
                        <c:v>25</c:v>
                      </c:pt>
                      <c:pt idx="40">
                        <c:v>29</c:v>
                      </c:pt>
                      <c:pt idx="41">
                        <c:v>28.5</c:v>
                      </c:pt>
                      <c:pt idx="42">
                        <c:v>26</c:v>
                      </c:pt>
                      <c:pt idx="43">
                        <c:v>24</c:v>
                      </c:pt>
                      <c:pt idx="44">
                        <c:v>26</c:v>
                      </c:pt>
                      <c:pt idx="45">
                        <c:v>29</c:v>
                      </c:pt>
                      <c:pt idx="46">
                        <c:v>26</c:v>
                      </c:pt>
                      <c:pt idx="47">
                        <c:v>35</c:v>
                      </c:pt>
                      <c:pt idx="48">
                        <c:v>44</c:v>
                      </c:pt>
                      <c:pt idx="49">
                        <c:v>32</c:v>
                      </c:pt>
                      <c:pt idx="50">
                        <c:v>39</c:v>
                      </c:pt>
                      <c:pt idx="51">
                        <c:v>49</c:v>
                      </c:pt>
                      <c:pt idx="52">
                        <c:v>49</c:v>
                      </c:pt>
                      <c:pt idx="53">
                        <c:v>49</c:v>
                      </c:pt>
                      <c:pt idx="54">
                        <c:v>49</c:v>
                      </c:pt>
                      <c:pt idx="55">
                        <c:v>48.25</c:v>
                      </c:pt>
                      <c:pt idx="56">
                        <c:v>41.25</c:v>
                      </c:pt>
                      <c:pt idx="57">
                        <c:v>44.25</c:v>
                      </c:pt>
                      <c:pt idx="58">
                        <c:v>36.25</c:v>
                      </c:pt>
                      <c:pt idx="59">
                        <c:v>32.25</c:v>
                      </c:pt>
                      <c:pt idx="60">
                        <c:v>20.25</c:v>
                      </c:pt>
                      <c:pt idx="61">
                        <c:v>12.25</c:v>
                      </c:pt>
                      <c:pt idx="62">
                        <c:v>9.25</c:v>
                      </c:pt>
                      <c:pt idx="63">
                        <c:v>13.25</c:v>
                      </c:pt>
                      <c:pt idx="64">
                        <c:v>14.25</c:v>
                      </c:pt>
                      <c:pt idx="65">
                        <c:v>13.75</c:v>
                      </c:pt>
                      <c:pt idx="66">
                        <c:v>9.25</c:v>
                      </c:pt>
                      <c:pt idx="67">
                        <c:v>9.25</c:v>
                      </c:pt>
                      <c:pt idx="68">
                        <c:v>7.25</c:v>
                      </c:pt>
                      <c:pt idx="69">
                        <c:v>7.25</c:v>
                      </c:pt>
                      <c:pt idx="70">
                        <c:v>7.25</c:v>
                      </c:pt>
                      <c:pt idx="71">
                        <c:v>6.25</c:v>
                      </c:pt>
                      <c:pt idx="72">
                        <c:v>5.25</c:v>
                      </c:pt>
                      <c:pt idx="73">
                        <c:v>5.25</c:v>
                      </c:pt>
                      <c:pt idx="74">
                        <c:v>5</c:v>
                      </c:pt>
                      <c:pt idx="75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D81-4C18-936C-1BB7FDDAA06A}"/>
                  </c:ext>
                </c:extLst>
              </c15:ser>
            </c15:filteredLineSeries>
          </c:ext>
        </c:extLst>
      </c:lineChart>
      <c:catAx>
        <c:axId val="5425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61704"/>
        <c:crosses val="autoZero"/>
        <c:auto val="1"/>
        <c:lblAlgn val="ctr"/>
        <c:lblOffset val="100"/>
        <c:noMultiLvlLbl val="0"/>
      </c:catAx>
      <c:valAx>
        <c:axId val="54256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561344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96A3B-1555-48E7-A0DE-5916B15B872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F128B05-2894-4358-A0FA-8B6B5C28BCA5}">
      <dgm:prSet phldrT="[Text]"/>
      <dgm:spPr/>
      <dgm:t>
        <a:bodyPr/>
        <a:lstStyle/>
        <a:p>
          <a:r>
            <a:rPr lang="en-US" b="1" dirty="0"/>
            <a:t>Who Needs Housing</a:t>
          </a:r>
        </a:p>
      </dgm:t>
    </dgm:pt>
    <dgm:pt modelId="{C9180D4A-051C-46C0-92AD-0B04F35BBF18}" type="parTrans" cxnId="{B46CBD0A-C047-47DC-9899-4D1361431D40}">
      <dgm:prSet/>
      <dgm:spPr/>
      <dgm:t>
        <a:bodyPr/>
        <a:lstStyle/>
        <a:p>
          <a:endParaRPr lang="en-US"/>
        </a:p>
      </dgm:t>
    </dgm:pt>
    <dgm:pt modelId="{8FA9B7AF-EA7B-46D9-80FF-A81FDE43CD19}" type="sibTrans" cxnId="{B46CBD0A-C047-47DC-9899-4D1361431D40}">
      <dgm:prSet/>
      <dgm:spPr/>
      <dgm:t>
        <a:bodyPr/>
        <a:lstStyle/>
        <a:p>
          <a:endParaRPr lang="en-US"/>
        </a:p>
      </dgm:t>
    </dgm:pt>
    <dgm:pt modelId="{E92FC4DA-86DD-44C9-BDDA-FF453D1C4317}">
      <dgm:prSet phldrT="[Text]"/>
      <dgm:spPr/>
      <dgm:t>
        <a:bodyPr/>
        <a:lstStyle/>
        <a:p>
          <a:r>
            <a:rPr lang="en-US" b="1" dirty="0"/>
            <a:t>Categories of Housing</a:t>
          </a:r>
        </a:p>
      </dgm:t>
    </dgm:pt>
    <dgm:pt modelId="{4A207DFE-B24D-473E-9651-E4EA8B35BE14}" type="parTrans" cxnId="{0D697C9D-E623-4B63-8BE1-834278F95EEF}">
      <dgm:prSet/>
      <dgm:spPr/>
      <dgm:t>
        <a:bodyPr/>
        <a:lstStyle/>
        <a:p>
          <a:endParaRPr lang="en-US"/>
        </a:p>
      </dgm:t>
    </dgm:pt>
    <dgm:pt modelId="{94B1CBA2-E5EB-4364-AFAF-98B9C311A6FF}" type="sibTrans" cxnId="{0D697C9D-E623-4B63-8BE1-834278F95EEF}">
      <dgm:prSet/>
      <dgm:spPr/>
      <dgm:t>
        <a:bodyPr/>
        <a:lstStyle/>
        <a:p>
          <a:endParaRPr lang="en-US"/>
        </a:p>
      </dgm:t>
    </dgm:pt>
    <dgm:pt modelId="{0B78DC1C-CBF1-4EA6-9757-4672C494F88D}">
      <dgm:prSet phldrT="[Text]"/>
      <dgm:spPr/>
      <dgm:t>
        <a:bodyPr/>
        <a:lstStyle/>
        <a:p>
          <a:r>
            <a:rPr lang="en-US" b="1" dirty="0"/>
            <a:t>Actions Taken</a:t>
          </a:r>
        </a:p>
      </dgm:t>
    </dgm:pt>
    <dgm:pt modelId="{25D52550-6C11-4042-8233-22A925315F0C}" type="parTrans" cxnId="{0D745D34-B538-403B-9DDD-2D975A41E083}">
      <dgm:prSet/>
      <dgm:spPr/>
      <dgm:t>
        <a:bodyPr/>
        <a:lstStyle/>
        <a:p>
          <a:endParaRPr lang="en-US"/>
        </a:p>
      </dgm:t>
    </dgm:pt>
    <dgm:pt modelId="{7FBB3EE6-7F4A-4434-9286-5B6E2D2C9366}" type="sibTrans" cxnId="{0D745D34-B538-403B-9DDD-2D975A41E083}">
      <dgm:prSet/>
      <dgm:spPr/>
      <dgm:t>
        <a:bodyPr/>
        <a:lstStyle/>
        <a:p>
          <a:endParaRPr lang="en-US"/>
        </a:p>
      </dgm:t>
    </dgm:pt>
    <dgm:pt modelId="{9F3F534B-0962-4493-AFFA-AE0B27E987D2}">
      <dgm:prSet phldrT="[Text]"/>
      <dgm:spPr/>
      <dgm:t>
        <a:bodyPr/>
        <a:lstStyle/>
        <a:p>
          <a:r>
            <a:rPr lang="en-US" b="1" dirty="0"/>
            <a:t>Survey Results</a:t>
          </a:r>
        </a:p>
      </dgm:t>
    </dgm:pt>
    <dgm:pt modelId="{905C0B36-75C6-4642-9EA0-E9691149AF83}" type="parTrans" cxnId="{39798EC3-DDE9-4038-B5F5-AA6AE4891A31}">
      <dgm:prSet/>
      <dgm:spPr/>
      <dgm:t>
        <a:bodyPr/>
        <a:lstStyle/>
        <a:p>
          <a:endParaRPr lang="en-US"/>
        </a:p>
      </dgm:t>
    </dgm:pt>
    <dgm:pt modelId="{E92A267C-2AF3-4E00-9021-D4A4EEBF5E2B}" type="sibTrans" cxnId="{39798EC3-DDE9-4038-B5F5-AA6AE4891A31}">
      <dgm:prSet/>
      <dgm:spPr/>
      <dgm:t>
        <a:bodyPr/>
        <a:lstStyle/>
        <a:p>
          <a:endParaRPr lang="en-US"/>
        </a:p>
      </dgm:t>
    </dgm:pt>
    <dgm:pt modelId="{A26D23D8-3217-4EB5-B847-20281949036A}">
      <dgm:prSet phldrT="[Text]"/>
      <dgm:spPr/>
      <dgm:t>
        <a:bodyPr/>
        <a:lstStyle/>
        <a:p>
          <a:r>
            <a:rPr lang="en-US" b="1" dirty="0"/>
            <a:t>RFI Responses</a:t>
          </a:r>
        </a:p>
      </dgm:t>
    </dgm:pt>
    <dgm:pt modelId="{ECD5B564-6F78-44AE-944E-6975DFCF0721}" type="parTrans" cxnId="{B6A97803-8764-479A-AAAF-5D955EB481DC}">
      <dgm:prSet/>
      <dgm:spPr/>
      <dgm:t>
        <a:bodyPr/>
        <a:lstStyle/>
        <a:p>
          <a:endParaRPr lang="en-US"/>
        </a:p>
      </dgm:t>
    </dgm:pt>
    <dgm:pt modelId="{89E739F7-F949-46FA-BB7E-60E8ADD733E3}" type="sibTrans" cxnId="{B6A97803-8764-479A-AAAF-5D955EB481DC}">
      <dgm:prSet/>
      <dgm:spPr/>
      <dgm:t>
        <a:bodyPr/>
        <a:lstStyle/>
        <a:p>
          <a:endParaRPr lang="en-US"/>
        </a:p>
      </dgm:t>
    </dgm:pt>
    <dgm:pt modelId="{0BF48EF8-9C4D-41CB-BE92-6614FFC8DC40}">
      <dgm:prSet phldrT="[Text]"/>
      <dgm:spPr/>
      <dgm:t>
        <a:bodyPr/>
        <a:lstStyle/>
        <a:p>
          <a:r>
            <a:rPr lang="en-US" b="1" dirty="0"/>
            <a:t>Current Plan</a:t>
          </a:r>
        </a:p>
      </dgm:t>
    </dgm:pt>
    <dgm:pt modelId="{68CCE3B1-731E-4425-BC5A-D63F856B945F}" type="parTrans" cxnId="{96015EF1-D96A-4921-8E8A-2F8A9D1FB86C}">
      <dgm:prSet/>
      <dgm:spPr/>
      <dgm:t>
        <a:bodyPr/>
        <a:lstStyle/>
        <a:p>
          <a:endParaRPr lang="en-US"/>
        </a:p>
      </dgm:t>
    </dgm:pt>
    <dgm:pt modelId="{1DF479D8-BD0E-4F34-AD9B-C02425F33A49}" type="sibTrans" cxnId="{96015EF1-D96A-4921-8E8A-2F8A9D1FB86C}">
      <dgm:prSet/>
      <dgm:spPr/>
      <dgm:t>
        <a:bodyPr/>
        <a:lstStyle/>
        <a:p>
          <a:endParaRPr lang="en-US"/>
        </a:p>
      </dgm:t>
    </dgm:pt>
    <dgm:pt modelId="{7861A8AF-B468-4A44-8D48-F2D57A2A3482}">
      <dgm:prSet phldrT="[Text]"/>
      <dgm:spPr/>
      <dgm:t>
        <a:bodyPr/>
        <a:lstStyle/>
        <a:p>
          <a:r>
            <a:rPr lang="en-US" b="1" dirty="0"/>
            <a:t>Actions Needed</a:t>
          </a:r>
        </a:p>
      </dgm:t>
    </dgm:pt>
    <dgm:pt modelId="{E7973CDF-03E6-45B6-BE3A-9A8E0C59F075}" type="parTrans" cxnId="{87B38625-B39C-4820-A138-DC08B7C16AB9}">
      <dgm:prSet/>
      <dgm:spPr/>
      <dgm:t>
        <a:bodyPr/>
        <a:lstStyle/>
        <a:p>
          <a:endParaRPr lang="en-US"/>
        </a:p>
      </dgm:t>
    </dgm:pt>
    <dgm:pt modelId="{4836CDC2-0B1D-4FAF-803B-92F16519DC8B}" type="sibTrans" cxnId="{87B38625-B39C-4820-A138-DC08B7C16AB9}">
      <dgm:prSet/>
      <dgm:spPr/>
      <dgm:t>
        <a:bodyPr/>
        <a:lstStyle/>
        <a:p>
          <a:endParaRPr lang="en-US"/>
        </a:p>
      </dgm:t>
    </dgm:pt>
    <dgm:pt modelId="{0DAE8309-E4A0-4339-8461-B2C0502107F3}">
      <dgm:prSet phldrT="[Text]"/>
      <dgm:spPr/>
      <dgm:t>
        <a:bodyPr/>
        <a:lstStyle/>
        <a:p>
          <a:r>
            <a:rPr lang="en-US" b="1" dirty="0"/>
            <a:t>Discussion</a:t>
          </a:r>
        </a:p>
      </dgm:t>
    </dgm:pt>
    <dgm:pt modelId="{B3F5D65C-B962-49EA-8CBA-C333E300C27B}" type="parTrans" cxnId="{8B830E97-50D3-45BB-ABD8-D65080DDF4DD}">
      <dgm:prSet/>
      <dgm:spPr/>
      <dgm:t>
        <a:bodyPr/>
        <a:lstStyle/>
        <a:p>
          <a:endParaRPr lang="en-US"/>
        </a:p>
      </dgm:t>
    </dgm:pt>
    <dgm:pt modelId="{EDFEA10A-533D-438F-98BB-2377970C63FA}" type="sibTrans" cxnId="{8B830E97-50D3-45BB-ABD8-D65080DDF4DD}">
      <dgm:prSet/>
      <dgm:spPr/>
      <dgm:t>
        <a:bodyPr/>
        <a:lstStyle/>
        <a:p>
          <a:endParaRPr lang="en-US"/>
        </a:p>
      </dgm:t>
    </dgm:pt>
    <dgm:pt modelId="{FE3B9ADB-F24E-4788-9253-54D91DCA8D81}" type="pres">
      <dgm:prSet presAssocID="{EE396A3B-1555-48E7-A0DE-5916B15B8724}" presName="linear" presStyleCnt="0">
        <dgm:presLayoutVars>
          <dgm:dir/>
          <dgm:animLvl val="lvl"/>
          <dgm:resizeHandles val="exact"/>
        </dgm:presLayoutVars>
      </dgm:prSet>
      <dgm:spPr/>
    </dgm:pt>
    <dgm:pt modelId="{2AA3873D-71F0-470B-B921-EEC77637BDCC}" type="pres">
      <dgm:prSet presAssocID="{BF128B05-2894-4358-A0FA-8B6B5C28BCA5}" presName="parentLin" presStyleCnt="0"/>
      <dgm:spPr/>
    </dgm:pt>
    <dgm:pt modelId="{A38607E0-EB59-4C5D-9DD2-7C4BED16FDE2}" type="pres">
      <dgm:prSet presAssocID="{BF128B05-2894-4358-A0FA-8B6B5C28BCA5}" presName="parentLeftMargin" presStyleLbl="node1" presStyleIdx="0" presStyleCnt="8"/>
      <dgm:spPr/>
    </dgm:pt>
    <dgm:pt modelId="{4A3721A9-7E78-40B0-A147-22C24D24CFA0}" type="pres">
      <dgm:prSet presAssocID="{BF128B05-2894-4358-A0FA-8B6B5C28BCA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7C89084-C4A3-4F31-90B6-BB749F144C58}" type="pres">
      <dgm:prSet presAssocID="{BF128B05-2894-4358-A0FA-8B6B5C28BCA5}" presName="negativeSpace" presStyleCnt="0"/>
      <dgm:spPr/>
    </dgm:pt>
    <dgm:pt modelId="{A93E672A-13DB-4543-822F-1064E06145D3}" type="pres">
      <dgm:prSet presAssocID="{BF128B05-2894-4358-A0FA-8B6B5C28BCA5}" presName="childText" presStyleLbl="conFgAcc1" presStyleIdx="0" presStyleCnt="8" custLinFactNeighborX="-4830" custLinFactNeighborY="5748">
        <dgm:presLayoutVars>
          <dgm:bulletEnabled val="1"/>
        </dgm:presLayoutVars>
      </dgm:prSet>
      <dgm:spPr/>
    </dgm:pt>
    <dgm:pt modelId="{7A6136B8-51E8-4EB5-A3EE-0598A2F0502C}" type="pres">
      <dgm:prSet presAssocID="{8FA9B7AF-EA7B-46D9-80FF-A81FDE43CD19}" presName="spaceBetweenRectangles" presStyleCnt="0"/>
      <dgm:spPr/>
    </dgm:pt>
    <dgm:pt modelId="{92147D49-4683-4521-8794-C3A82E98FB1D}" type="pres">
      <dgm:prSet presAssocID="{E92FC4DA-86DD-44C9-BDDA-FF453D1C4317}" presName="parentLin" presStyleCnt="0"/>
      <dgm:spPr/>
    </dgm:pt>
    <dgm:pt modelId="{240E68C9-9D68-4D67-827D-51AFFBA91B54}" type="pres">
      <dgm:prSet presAssocID="{E92FC4DA-86DD-44C9-BDDA-FF453D1C4317}" presName="parentLeftMargin" presStyleLbl="node1" presStyleIdx="0" presStyleCnt="8"/>
      <dgm:spPr/>
    </dgm:pt>
    <dgm:pt modelId="{0AE381A8-1BAB-4641-9F43-69AA478918AD}" type="pres">
      <dgm:prSet presAssocID="{E92FC4DA-86DD-44C9-BDDA-FF453D1C431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5CA653D-6903-494A-BAFD-CBA2C16EE123}" type="pres">
      <dgm:prSet presAssocID="{E92FC4DA-86DD-44C9-BDDA-FF453D1C4317}" presName="negativeSpace" presStyleCnt="0"/>
      <dgm:spPr/>
    </dgm:pt>
    <dgm:pt modelId="{F3C1FC98-8889-4BEC-9AC3-45253655DDB9}" type="pres">
      <dgm:prSet presAssocID="{E92FC4DA-86DD-44C9-BDDA-FF453D1C4317}" presName="childText" presStyleLbl="conFgAcc1" presStyleIdx="1" presStyleCnt="8">
        <dgm:presLayoutVars>
          <dgm:bulletEnabled val="1"/>
        </dgm:presLayoutVars>
      </dgm:prSet>
      <dgm:spPr>
        <a:xfrm>
          <a:off x="0" y="1677999"/>
          <a:ext cx="5521256" cy="680400"/>
        </a:xfrm>
        <a:prstGeom prst="rect">
          <a:avLst/>
        </a:prstGeom>
        <a:solidFill>
          <a:srgbClr val="4F81BD">
            <a:tint val="40000"/>
            <a:hueOff val="0"/>
            <a:satOff val="0"/>
            <a:lumOff val="0"/>
            <a:alpha val="50000"/>
          </a:srgb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16F7145-83BA-44C8-8B16-EA7447F10454}" type="pres">
      <dgm:prSet presAssocID="{94B1CBA2-E5EB-4364-AFAF-98B9C311A6FF}" presName="spaceBetweenRectangles" presStyleCnt="0"/>
      <dgm:spPr/>
    </dgm:pt>
    <dgm:pt modelId="{C4001C7D-5B2D-473A-B178-859DE39F6393}" type="pres">
      <dgm:prSet presAssocID="{0B78DC1C-CBF1-4EA6-9757-4672C494F88D}" presName="parentLin" presStyleCnt="0"/>
      <dgm:spPr/>
    </dgm:pt>
    <dgm:pt modelId="{1B95439A-1A6F-4A87-AC56-8302F0860D8D}" type="pres">
      <dgm:prSet presAssocID="{0B78DC1C-CBF1-4EA6-9757-4672C494F88D}" presName="parentLeftMargin" presStyleLbl="node1" presStyleIdx="1" presStyleCnt="8"/>
      <dgm:spPr/>
    </dgm:pt>
    <dgm:pt modelId="{218D0F49-5AF2-40D0-A184-DBFF38D1D3E5}" type="pres">
      <dgm:prSet presAssocID="{0B78DC1C-CBF1-4EA6-9757-4672C494F88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6E48496-EF5D-4969-929D-CCB77641A0E8}" type="pres">
      <dgm:prSet presAssocID="{0B78DC1C-CBF1-4EA6-9757-4672C494F88D}" presName="negativeSpace" presStyleCnt="0"/>
      <dgm:spPr/>
    </dgm:pt>
    <dgm:pt modelId="{970A0F59-7ECA-4F68-9664-0D1A7FAB472B}" type="pres">
      <dgm:prSet presAssocID="{0B78DC1C-CBF1-4EA6-9757-4672C494F88D}" presName="childText" presStyleLbl="conFgAcc1" presStyleIdx="2" presStyleCnt="8">
        <dgm:presLayoutVars>
          <dgm:bulletEnabled val="1"/>
        </dgm:presLayoutVars>
      </dgm:prSet>
      <dgm:spPr>
        <a:xfrm>
          <a:off x="0" y="2902719"/>
          <a:ext cx="5521256" cy="680400"/>
        </a:xfrm>
        <a:prstGeom prst="rect">
          <a:avLst/>
        </a:prstGeom>
        <a:solidFill>
          <a:srgbClr val="4F81BD">
            <a:tint val="40000"/>
            <a:hueOff val="0"/>
            <a:satOff val="0"/>
            <a:lumOff val="0"/>
            <a:alpha val="50000"/>
          </a:srgb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1AE83D9-A740-4BC0-B9CE-54EA7863354D}" type="pres">
      <dgm:prSet presAssocID="{7FBB3EE6-7F4A-4434-9286-5B6E2D2C9366}" presName="spaceBetweenRectangles" presStyleCnt="0"/>
      <dgm:spPr/>
    </dgm:pt>
    <dgm:pt modelId="{2F1BEFB1-ED6A-484B-AD70-D9177C5B62FC}" type="pres">
      <dgm:prSet presAssocID="{9F3F534B-0962-4493-AFFA-AE0B27E987D2}" presName="parentLin" presStyleCnt="0"/>
      <dgm:spPr/>
    </dgm:pt>
    <dgm:pt modelId="{461E3DC0-931D-4049-90C1-9D8E67D3D2C2}" type="pres">
      <dgm:prSet presAssocID="{9F3F534B-0962-4493-AFFA-AE0B27E987D2}" presName="parentLeftMargin" presStyleLbl="node1" presStyleIdx="2" presStyleCnt="8"/>
      <dgm:spPr/>
    </dgm:pt>
    <dgm:pt modelId="{8950A05B-590F-4802-9E03-2D198C462B17}" type="pres">
      <dgm:prSet presAssocID="{9F3F534B-0962-4493-AFFA-AE0B27E987D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FBF4A96-A722-4D6A-9F8D-C1F38944DA1D}" type="pres">
      <dgm:prSet presAssocID="{9F3F534B-0962-4493-AFFA-AE0B27E987D2}" presName="negativeSpace" presStyleCnt="0"/>
      <dgm:spPr/>
    </dgm:pt>
    <dgm:pt modelId="{EE51CBE9-0D3D-49A5-A249-A8B4F9C291C5}" type="pres">
      <dgm:prSet presAssocID="{9F3F534B-0962-4493-AFFA-AE0B27E987D2}" presName="childText" presStyleLbl="conFgAcc1" presStyleIdx="3" presStyleCnt="8">
        <dgm:presLayoutVars>
          <dgm:bulletEnabled val="1"/>
        </dgm:presLayoutVars>
      </dgm:prSet>
      <dgm:spPr/>
    </dgm:pt>
    <dgm:pt modelId="{CFE98486-8CAB-4FAF-8661-4135C1A10B3D}" type="pres">
      <dgm:prSet presAssocID="{E92A267C-2AF3-4E00-9021-D4A4EEBF5E2B}" presName="spaceBetweenRectangles" presStyleCnt="0"/>
      <dgm:spPr/>
    </dgm:pt>
    <dgm:pt modelId="{1ACBF4A2-338D-4A1E-B57C-E19D915BA76A}" type="pres">
      <dgm:prSet presAssocID="{A26D23D8-3217-4EB5-B847-20281949036A}" presName="parentLin" presStyleCnt="0"/>
      <dgm:spPr/>
    </dgm:pt>
    <dgm:pt modelId="{90FC5186-CFC8-4CCB-9B23-2B0A577451AE}" type="pres">
      <dgm:prSet presAssocID="{A26D23D8-3217-4EB5-B847-20281949036A}" presName="parentLeftMargin" presStyleLbl="node1" presStyleIdx="3" presStyleCnt="8"/>
      <dgm:spPr/>
    </dgm:pt>
    <dgm:pt modelId="{F1714054-E84C-4AE1-ADC9-D8980B106A4A}" type="pres">
      <dgm:prSet presAssocID="{A26D23D8-3217-4EB5-B847-20281949036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C216ED9-EBA8-46D6-A358-2D36AF39F4E4}" type="pres">
      <dgm:prSet presAssocID="{A26D23D8-3217-4EB5-B847-20281949036A}" presName="negativeSpace" presStyleCnt="0"/>
      <dgm:spPr/>
    </dgm:pt>
    <dgm:pt modelId="{51F0CCC6-326D-4286-A1DE-A6A40047D301}" type="pres">
      <dgm:prSet presAssocID="{A26D23D8-3217-4EB5-B847-20281949036A}" presName="childText" presStyleLbl="conFgAcc1" presStyleIdx="4" presStyleCnt="8">
        <dgm:presLayoutVars>
          <dgm:bulletEnabled val="1"/>
        </dgm:presLayoutVars>
      </dgm:prSet>
      <dgm:spPr/>
    </dgm:pt>
    <dgm:pt modelId="{37A6C8EA-DA59-4760-8C56-EC59C97F0BE8}" type="pres">
      <dgm:prSet presAssocID="{89E739F7-F949-46FA-BB7E-60E8ADD733E3}" presName="spaceBetweenRectangles" presStyleCnt="0"/>
      <dgm:spPr/>
    </dgm:pt>
    <dgm:pt modelId="{CC9B7DAC-82CB-42F0-8450-3432FC022220}" type="pres">
      <dgm:prSet presAssocID="{0BF48EF8-9C4D-41CB-BE92-6614FFC8DC40}" presName="parentLin" presStyleCnt="0"/>
      <dgm:spPr/>
    </dgm:pt>
    <dgm:pt modelId="{275A3259-8388-442F-9531-ADF276204F8E}" type="pres">
      <dgm:prSet presAssocID="{0BF48EF8-9C4D-41CB-BE92-6614FFC8DC40}" presName="parentLeftMargin" presStyleLbl="node1" presStyleIdx="4" presStyleCnt="8"/>
      <dgm:spPr/>
    </dgm:pt>
    <dgm:pt modelId="{C9D69481-E7E6-4429-B29A-CE78BCABFD9F}" type="pres">
      <dgm:prSet presAssocID="{0BF48EF8-9C4D-41CB-BE92-6614FFC8DC4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E497DB3-2EE8-495E-B2FD-2B3082A28704}" type="pres">
      <dgm:prSet presAssocID="{0BF48EF8-9C4D-41CB-BE92-6614FFC8DC40}" presName="negativeSpace" presStyleCnt="0"/>
      <dgm:spPr/>
    </dgm:pt>
    <dgm:pt modelId="{1A50EE90-E021-4142-B321-A8A9BAD8E11E}" type="pres">
      <dgm:prSet presAssocID="{0BF48EF8-9C4D-41CB-BE92-6614FFC8DC40}" presName="childText" presStyleLbl="conFgAcc1" presStyleIdx="5" presStyleCnt="8">
        <dgm:presLayoutVars>
          <dgm:bulletEnabled val="1"/>
        </dgm:presLayoutVars>
      </dgm:prSet>
      <dgm:spPr/>
    </dgm:pt>
    <dgm:pt modelId="{623F9A42-730C-42B6-BF5C-C893981E71B1}" type="pres">
      <dgm:prSet presAssocID="{1DF479D8-BD0E-4F34-AD9B-C02425F33A49}" presName="spaceBetweenRectangles" presStyleCnt="0"/>
      <dgm:spPr/>
    </dgm:pt>
    <dgm:pt modelId="{B4C2B623-D049-4F4B-8AD0-65E422A2A9FB}" type="pres">
      <dgm:prSet presAssocID="{7861A8AF-B468-4A44-8D48-F2D57A2A3482}" presName="parentLin" presStyleCnt="0"/>
      <dgm:spPr/>
    </dgm:pt>
    <dgm:pt modelId="{6F0BCFE0-8E15-44CE-91AF-0B0C90B77229}" type="pres">
      <dgm:prSet presAssocID="{7861A8AF-B468-4A44-8D48-F2D57A2A3482}" presName="parentLeftMargin" presStyleLbl="node1" presStyleIdx="5" presStyleCnt="8"/>
      <dgm:spPr/>
    </dgm:pt>
    <dgm:pt modelId="{D7057058-443E-44FB-AD8B-11A64BA5151E}" type="pres">
      <dgm:prSet presAssocID="{7861A8AF-B468-4A44-8D48-F2D57A2A3482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AA23173-004F-45D5-B3D4-46C760162FAE}" type="pres">
      <dgm:prSet presAssocID="{7861A8AF-B468-4A44-8D48-F2D57A2A3482}" presName="negativeSpace" presStyleCnt="0"/>
      <dgm:spPr/>
    </dgm:pt>
    <dgm:pt modelId="{A837DBBC-CD86-4410-A93E-BA66EF223CC5}" type="pres">
      <dgm:prSet presAssocID="{7861A8AF-B468-4A44-8D48-F2D57A2A3482}" presName="childText" presStyleLbl="conFgAcc1" presStyleIdx="6" presStyleCnt="8">
        <dgm:presLayoutVars>
          <dgm:bulletEnabled val="1"/>
        </dgm:presLayoutVars>
      </dgm:prSet>
      <dgm:spPr/>
    </dgm:pt>
    <dgm:pt modelId="{71BBF521-0FF1-4F5D-99C8-B7021260CB6F}" type="pres">
      <dgm:prSet presAssocID="{4836CDC2-0B1D-4FAF-803B-92F16519DC8B}" presName="spaceBetweenRectangles" presStyleCnt="0"/>
      <dgm:spPr/>
    </dgm:pt>
    <dgm:pt modelId="{7C62CA18-657C-4132-9374-BCC8271496BD}" type="pres">
      <dgm:prSet presAssocID="{0DAE8309-E4A0-4339-8461-B2C0502107F3}" presName="parentLin" presStyleCnt="0"/>
      <dgm:spPr/>
    </dgm:pt>
    <dgm:pt modelId="{E4277794-0637-4A34-88F4-0C1BF00DF06A}" type="pres">
      <dgm:prSet presAssocID="{0DAE8309-E4A0-4339-8461-B2C0502107F3}" presName="parentLeftMargin" presStyleLbl="node1" presStyleIdx="6" presStyleCnt="8"/>
      <dgm:spPr/>
    </dgm:pt>
    <dgm:pt modelId="{D3AE6B94-EE30-4A89-96E8-DDB5B39A7CED}" type="pres">
      <dgm:prSet presAssocID="{0DAE8309-E4A0-4339-8461-B2C0502107F3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6DDAB2CD-872B-46B7-9010-78A22B45BC51}" type="pres">
      <dgm:prSet presAssocID="{0DAE8309-E4A0-4339-8461-B2C0502107F3}" presName="negativeSpace" presStyleCnt="0"/>
      <dgm:spPr/>
    </dgm:pt>
    <dgm:pt modelId="{7A9349B4-524F-4E09-A148-A1C18EB68FE6}" type="pres">
      <dgm:prSet presAssocID="{0DAE8309-E4A0-4339-8461-B2C0502107F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1A9CE01-F485-478D-B278-8B2111D32B9D}" type="presOf" srcId="{0BF48EF8-9C4D-41CB-BE92-6614FFC8DC40}" destId="{C9D69481-E7E6-4429-B29A-CE78BCABFD9F}" srcOrd="1" destOrd="0" presId="urn:microsoft.com/office/officeart/2005/8/layout/list1"/>
    <dgm:cxn modelId="{B6A97803-8764-479A-AAAF-5D955EB481DC}" srcId="{EE396A3B-1555-48E7-A0DE-5916B15B8724}" destId="{A26D23D8-3217-4EB5-B847-20281949036A}" srcOrd="4" destOrd="0" parTransId="{ECD5B564-6F78-44AE-944E-6975DFCF0721}" sibTransId="{89E739F7-F949-46FA-BB7E-60E8ADD733E3}"/>
    <dgm:cxn modelId="{301EAB05-DE91-45C0-BCB0-A5D6FD413329}" type="presOf" srcId="{0DAE8309-E4A0-4339-8461-B2C0502107F3}" destId="{E4277794-0637-4A34-88F4-0C1BF00DF06A}" srcOrd="0" destOrd="0" presId="urn:microsoft.com/office/officeart/2005/8/layout/list1"/>
    <dgm:cxn modelId="{B46CBD0A-C047-47DC-9899-4D1361431D40}" srcId="{EE396A3B-1555-48E7-A0DE-5916B15B8724}" destId="{BF128B05-2894-4358-A0FA-8B6B5C28BCA5}" srcOrd="0" destOrd="0" parTransId="{C9180D4A-051C-46C0-92AD-0B04F35BBF18}" sibTransId="{8FA9B7AF-EA7B-46D9-80FF-A81FDE43CD19}"/>
    <dgm:cxn modelId="{87B38625-B39C-4820-A138-DC08B7C16AB9}" srcId="{EE396A3B-1555-48E7-A0DE-5916B15B8724}" destId="{7861A8AF-B468-4A44-8D48-F2D57A2A3482}" srcOrd="6" destOrd="0" parTransId="{E7973CDF-03E6-45B6-BE3A-9A8E0C59F075}" sibTransId="{4836CDC2-0B1D-4FAF-803B-92F16519DC8B}"/>
    <dgm:cxn modelId="{AC0D2431-DD43-449E-A2BB-AAE3505A4F43}" type="presOf" srcId="{7861A8AF-B468-4A44-8D48-F2D57A2A3482}" destId="{D7057058-443E-44FB-AD8B-11A64BA5151E}" srcOrd="1" destOrd="0" presId="urn:microsoft.com/office/officeart/2005/8/layout/list1"/>
    <dgm:cxn modelId="{0D745D34-B538-403B-9DDD-2D975A41E083}" srcId="{EE396A3B-1555-48E7-A0DE-5916B15B8724}" destId="{0B78DC1C-CBF1-4EA6-9757-4672C494F88D}" srcOrd="2" destOrd="0" parTransId="{25D52550-6C11-4042-8233-22A925315F0C}" sibTransId="{7FBB3EE6-7F4A-4434-9286-5B6E2D2C9366}"/>
    <dgm:cxn modelId="{C7516736-2874-4FC8-924A-0C995F7D7254}" type="presOf" srcId="{0BF48EF8-9C4D-41CB-BE92-6614FFC8DC40}" destId="{275A3259-8388-442F-9531-ADF276204F8E}" srcOrd="0" destOrd="0" presId="urn:microsoft.com/office/officeart/2005/8/layout/list1"/>
    <dgm:cxn modelId="{C0034C47-1B26-43EA-A122-439FE9BE0401}" type="presOf" srcId="{7861A8AF-B468-4A44-8D48-F2D57A2A3482}" destId="{6F0BCFE0-8E15-44CE-91AF-0B0C90B77229}" srcOrd="0" destOrd="0" presId="urn:microsoft.com/office/officeart/2005/8/layout/list1"/>
    <dgm:cxn modelId="{4A02EE54-663A-48E4-81D6-3BD4BBE4CBDF}" type="presOf" srcId="{0DAE8309-E4A0-4339-8461-B2C0502107F3}" destId="{D3AE6B94-EE30-4A89-96E8-DDB5B39A7CED}" srcOrd="1" destOrd="0" presId="urn:microsoft.com/office/officeart/2005/8/layout/list1"/>
    <dgm:cxn modelId="{3E03BD55-9505-4F8A-A27C-2E2CB9068F5E}" type="presOf" srcId="{BF128B05-2894-4358-A0FA-8B6B5C28BCA5}" destId="{4A3721A9-7E78-40B0-A147-22C24D24CFA0}" srcOrd="1" destOrd="0" presId="urn:microsoft.com/office/officeart/2005/8/layout/list1"/>
    <dgm:cxn modelId="{FA7D1095-A9DC-4DE4-AD24-3CFC1390A9D9}" type="presOf" srcId="{0B78DC1C-CBF1-4EA6-9757-4672C494F88D}" destId="{218D0F49-5AF2-40D0-A184-DBFF38D1D3E5}" srcOrd="1" destOrd="0" presId="urn:microsoft.com/office/officeart/2005/8/layout/list1"/>
    <dgm:cxn modelId="{8B830E97-50D3-45BB-ABD8-D65080DDF4DD}" srcId="{EE396A3B-1555-48E7-A0DE-5916B15B8724}" destId="{0DAE8309-E4A0-4339-8461-B2C0502107F3}" srcOrd="7" destOrd="0" parTransId="{B3F5D65C-B962-49EA-8CBA-C333E300C27B}" sibTransId="{EDFEA10A-533D-438F-98BB-2377970C63FA}"/>
    <dgm:cxn modelId="{0D697C9D-E623-4B63-8BE1-834278F95EEF}" srcId="{EE396A3B-1555-48E7-A0DE-5916B15B8724}" destId="{E92FC4DA-86DD-44C9-BDDA-FF453D1C4317}" srcOrd="1" destOrd="0" parTransId="{4A207DFE-B24D-473E-9651-E4EA8B35BE14}" sibTransId="{94B1CBA2-E5EB-4364-AFAF-98B9C311A6FF}"/>
    <dgm:cxn modelId="{73B1BFA3-9776-415B-8902-2E978E76694F}" type="presOf" srcId="{E92FC4DA-86DD-44C9-BDDA-FF453D1C4317}" destId="{240E68C9-9D68-4D67-827D-51AFFBA91B54}" srcOrd="0" destOrd="0" presId="urn:microsoft.com/office/officeart/2005/8/layout/list1"/>
    <dgm:cxn modelId="{FE5499B5-2748-4A65-A836-F44CF04087E2}" type="presOf" srcId="{0B78DC1C-CBF1-4EA6-9757-4672C494F88D}" destId="{1B95439A-1A6F-4A87-AC56-8302F0860D8D}" srcOrd="0" destOrd="0" presId="urn:microsoft.com/office/officeart/2005/8/layout/list1"/>
    <dgm:cxn modelId="{8DD580BF-6E7C-4D02-B5F5-A52ED546385C}" type="presOf" srcId="{E92FC4DA-86DD-44C9-BDDA-FF453D1C4317}" destId="{0AE381A8-1BAB-4641-9F43-69AA478918AD}" srcOrd="1" destOrd="0" presId="urn:microsoft.com/office/officeart/2005/8/layout/list1"/>
    <dgm:cxn modelId="{39798EC3-DDE9-4038-B5F5-AA6AE4891A31}" srcId="{EE396A3B-1555-48E7-A0DE-5916B15B8724}" destId="{9F3F534B-0962-4493-AFFA-AE0B27E987D2}" srcOrd="3" destOrd="0" parTransId="{905C0B36-75C6-4642-9EA0-E9691149AF83}" sibTransId="{E92A267C-2AF3-4E00-9021-D4A4EEBF5E2B}"/>
    <dgm:cxn modelId="{1F60D6C3-D1E6-494C-9B12-172AB7B5A1D1}" type="presOf" srcId="{BF128B05-2894-4358-A0FA-8B6B5C28BCA5}" destId="{A38607E0-EB59-4C5D-9DD2-7C4BED16FDE2}" srcOrd="0" destOrd="0" presId="urn:microsoft.com/office/officeart/2005/8/layout/list1"/>
    <dgm:cxn modelId="{F95AF9C3-C8FB-4554-BC8B-01F6023EA3A1}" type="presOf" srcId="{9F3F534B-0962-4493-AFFA-AE0B27E987D2}" destId="{461E3DC0-931D-4049-90C1-9D8E67D3D2C2}" srcOrd="0" destOrd="0" presId="urn:microsoft.com/office/officeart/2005/8/layout/list1"/>
    <dgm:cxn modelId="{37C4D5D2-B8C4-463C-9B1B-2DEE8BC85177}" type="presOf" srcId="{A26D23D8-3217-4EB5-B847-20281949036A}" destId="{F1714054-E84C-4AE1-ADC9-D8980B106A4A}" srcOrd="1" destOrd="0" presId="urn:microsoft.com/office/officeart/2005/8/layout/list1"/>
    <dgm:cxn modelId="{A728ADEB-AFE2-41BD-A66E-A7E430FF0B91}" type="presOf" srcId="{EE396A3B-1555-48E7-A0DE-5916B15B8724}" destId="{FE3B9ADB-F24E-4788-9253-54D91DCA8D81}" srcOrd="0" destOrd="0" presId="urn:microsoft.com/office/officeart/2005/8/layout/list1"/>
    <dgm:cxn modelId="{15494FEF-A658-4710-85EE-0D87D28B3EAF}" type="presOf" srcId="{A26D23D8-3217-4EB5-B847-20281949036A}" destId="{90FC5186-CFC8-4CCB-9B23-2B0A577451AE}" srcOrd="0" destOrd="0" presId="urn:microsoft.com/office/officeart/2005/8/layout/list1"/>
    <dgm:cxn modelId="{96015EF1-D96A-4921-8E8A-2F8A9D1FB86C}" srcId="{EE396A3B-1555-48E7-A0DE-5916B15B8724}" destId="{0BF48EF8-9C4D-41CB-BE92-6614FFC8DC40}" srcOrd="5" destOrd="0" parTransId="{68CCE3B1-731E-4425-BC5A-D63F856B945F}" sibTransId="{1DF479D8-BD0E-4F34-AD9B-C02425F33A49}"/>
    <dgm:cxn modelId="{59D236F9-637C-4FC1-A319-304B36DD37CC}" type="presOf" srcId="{9F3F534B-0962-4493-AFFA-AE0B27E987D2}" destId="{8950A05B-590F-4802-9E03-2D198C462B17}" srcOrd="1" destOrd="0" presId="urn:microsoft.com/office/officeart/2005/8/layout/list1"/>
    <dgm:cxn modelId="{EE0EE500-25B6-452B-8117-CBE4BE307FBD}" type="presParOf" srcId="{FE3B9ADB-F24E-4788-9253-54D91DCA8D81}" destId="{2AA3873D-71F0-470B-B921-EEC77637BDCC}" srcOrd="0" destOrd="0" presId="urn:microsoft.com/office/officeart/2005/8/layout/list1"/>
    <dgm:cxn modelId="{0DA90DD8-C8D8-405D-84E1-9554599CF2FA}" type="presParOf" srcId="{2AA3873D-71F0-470B-B921-EEC77637BDCC}" destId="{A38607E0-EB59-4C5D-9DD2-7C4BED16FDE2}" srcOrd="0" destOrd="0" presId="urn:microsoft.com/office/officeart/2005/8/layout/list1"/>
    <dgm:cxn modelId="{F103D74C-976D-4740-835A-E3FB97AA9535}" type="presParOf" srcId="{2AA3873D-71F0-470B-B921-EEC77637BDCC}" destId="{4A3721A9-7E78-40B0-A147-22C24D24CFA0}" srcOrd="1" destOrd="0" presId="urn:microsoft.com/office/officeart/2005/8/layout/list1"/>
    <dgm:cxn modelId="{B95C6BCD-1EF1-4E35-809C-B5E5C7D4D4F9}" type="presParOf" srcId="{FE3B9ADB-F24E-4788-9253-54D91DCA8D81}" destId="{07C89084-C4A3-4F31-90B6-BB749F144C58}" srcOrd="1" destOrd="0" presId="urn:microsoft.com/office/officeart/2005/8/layout/list1"/>
    <dgm:cxn modelId="{A1955AFB-53B5-4FA2-9BA0-DAF15E08F12E}" type="presParOf" srcId="{FE3B9ADB-F24E-4788-9253-54D91DCA8D81}" destId="{A93E672A-13DB-4543-822F-1064E06145D3}" srcOrd="2" destOrd="0" presId="urn:microsoft.com/office/officeart/2005/8/layout/list1"/>
    <dgm:cxn modelId="{43E548AA-BA7D-4F8A-A4EC-B6E3EA778BF1}" type="presParOf" srcId="{FE3B9ADB-F24E-4788-9253-54D91DCA8D81}" destId="{7A6136B8-51E8-4EB5-A3EE-0598A2F0502C}" srcOrd="3" destOrd="0" presId="urn:microsoft.com/office/officeart/2005/8/layout/list1"/>
    <dgm:cxn modelId="{3A798AE2-DAA4-4C3F-B8FF-EDE02F024DB5}" type="presParOf" srcId="{FE3B9ADB-F24E-4788-9253-54D91DCA8D81}" destId="{92147D49-4683-4521-8794-C3A82E98FB1D}" srcOrd="4" destOrd="0" presId="urn:microsoft.com/office/officeart/2005/8/layout/list1"/>
    <dgm:cxn modelId="{D1A4CEA0-33DB-4CD7-A2DA-97A56859237B}" type="presParOf" srcId="{92147D49-4683-4521-8794-C3A82E98FB1D}" destId="{240E68C9-9D68-4D67-827D-51AFFBA91B54}" srcOrd="0" destOrd="0" presId="urn:microsoft.com/office/officeart/2005/8/layout/list1"/>
    <dgm:cxn modelId="{F9452F0D-0D54-49E1-B69F-F8E105A827A5}" type="presParOf" srcId="{92147D49-4683-4521-8794-C3A82E98FB1D}" destId="{0AE381A8-1BAB-4641-9F43-69AA478918AD}" srcOrd="1" destOrd="0" presId="urn:microsoft.com/office/officeart/2005/8/layout/list1"/>
    <dgm:cxn modelId="{63EE6090-0246-4A87-B8E8-BA645FF56C19}" type="presParOf" srcId="{FE3B9ADB-F24E-4788-9253-54D91DCA8D81}" destId="{25CA653D-6903-494A-BAFD-CBA2C16EE123}" srcOrd="5" destOrd="0" presId="urn:microsoft.com/office/officeart/2005/8/layout/list1"/>
    <dgm:cxn modelId="{09459725-034A-433A-8C06-DE4DDEB2A867}" type="presParOf" srcId="{FE3B9ADB-F24E-4788-9253-54D91DCA8D81}" destId="{F3C1FC98-8889-4BEC-9AC3-45253655DDB9}" srcOrd="6" destOrd="0" presId="urn:microsoft.com/office/officeart/2005/8/layout/list1"/>
    <dgm:cxn modelId="{0049DA20-459C-414C-B885-6F5AB2FF2EA0}" type="presParOf" srcId="{FE3B9ADB-F24E-4788-9253-54D91DCA8D81}" destId="{916F7145-83BA-44C8-8B16-EA7447F10454}" srcOrd="7" destOrd="0" presId="urn:microsoft.com/office/officeart/2005/8/layout/list1"/>
    <dgm:cxn modelId="{2A327140-192F-429B-A669-BA0B3215340A}" type="presParOf" srcId="{FE3B9ADB-F24E-4788-9253-54D91DCA8D81}" destId="{C4001C7D-5B2D-473A-B178-859DE39F6393}" srcOrd="8" destOrd="0" presId="urn:microsoft.com/office/officeart/2005/8/layout/list1"/>
    <dgm:cxn modelId="{E4169713-9C7A-4B8F-81D2-4A07E6F6176D}" type="presParOf" srcId="{C4001C7D-5B2D-473A-B178-859DE39F6393}" destId="{1B95439A-1A6F-4A87-AC56-8302F0860D8D}" srcOrd="0" destOrd="0" presId="urn:microsoft.com/office/officeart/2005/8/layout/list1"/>
    <dgm:cxn modelId="{41217274-5364-4D5A-9D0F-80B17E883395}" type="presParOf" srcId="{C4001C7D-5B2D-473A-B178-859DE39F6393}" destId="{218D0F49-5AF2-40D0-A184-DBFF38D1D3E5}" srcOrd="1" destOrd="0" presId="urn:microsoft.com/office/officeart/2005/8/layout/list1"/>
    <dgm:cxn modelId="{54E89DA1-AE41-4CC3-A9BB-99E534913336}" type="presParOf" srcId="{FE3B9ADB-F24E-4788-9253-54D91DCA8D81}" destId="{36E48496-EF5D-4969-929D-CCB77641A0E8}" srcOrd="9" destOrd="0" presId="urn:microsoft.com/office/officeart/2005/8/layout/list1"/>
    <dgm:cxn modelId="{5C133FC2-05ED-4448-AEF8-87F926731D35}" type="presParOf" srcId="{FE3B9ADB-F24E-4788-9253-54D91DCA8D81}" destId="{970A0F59-7ECA-4F68-9664-0D1A7FAB472B}" srcOrd="10" destOrd="0" presId="urn:microsoft.com/office/officeart/2005/8/layout/list1"/>
    <dgm:cxn modelId="{3D0090D5-4707-4DDE-97C1-A0399ADACC09}" type="presParOf" srcId="{FE3B9ADB-F24E-4788-9253-54D91DCA8D81}" destId="{71AE83D9-A740-4BC0-B9CE-54EA7863354D}" srcOrd="11" destOrd="0" presId="urn:microsoft.com/office/officeart/2005/8/layout/list1"/>
    <dgm:cxn modelId="{5A462298-1805-41BC-B0BB-54109CEAB3DE}" type="presParOf" srcId="{FE3B9ADB-F24E-4788-9253-54D91DCA8D81}" destId="{2F1BEFB1-ED6A-484B-AD70-D9177C5B62FC}" srcOrd="12" destOrd="0" presId="urn:microsoft.com/office/officeart/2005/8/layout/list1"/>
    <dgm:cxn modelId="{897C661B-E518-4391-8518-48C5F1742CA6}" type="presParOf" srcId="{2F1BEFB1-ED6A-484B-AD70-D9177C5B62FC}" destId="{461E3DC0-931D-4049-90C1-9D8E67D3D2C2}" srcOrd="0" destOrd="0" presId="urn:microsoft.com/office/officeart/2005/8/layout/list1"/>
    <dgm:cxn modelId="{79977704-5E04-489B-973B-FA71E5458AED}" type="presParOf" srcId="{2F1BEFB1-ED6A-484B-AD70-D9177C5B62FC}" destId="{8950A05B-590F-4802-9E03-2D198C462B17}" srcOrd="1" destOrd="0" presId="urn:microsoft.com/office/officeart/2005/8/layout/list1"/>
    <dgm:cxn modelId="{20A5C293-B534-4FE6-8FD6-2E08582CAE5D}" type="presParOf" srcId="{FE3B9ADB-F24E-4788-9253-54D91DCA8D81}" destId="{3FBF4A96-A722-4D6A-9F8D-C1F38944DA1D}" srcOrd="13" destOrd="0" presId="urn:microsoft.com/office/officeart/2005/8/layout/list1"/>
    <dgm:cxn modelId="{29DF4CEF-EE96-4C3A-84C3-712C814C383E}" type="presParOf" srcId="{FE3B9ADB-F24E-4788-9253-54D91DCA8D81}" destId="{EE51CBE9-0D3D-49A5-A249-A8B4F9C291C5}" srcOrd="14" destOrd="0" presId="urn:microsoft.com/office/officeart/2005/8/layout/list1"/>
    <dgm:cxn modelId="{B275FEB4-6D0A-4614-9426-E30C3299CF40}" type="presParOf" srcId="{FE3B9ADB-F24E-4788-9253-54D91DCA8D81}" destId="{CFE98486-8CAB-4FAF-8661-4135C1A10B3D}" srcOrd="15" destOrd="0" presId="urn:microsoft.com/office/officeart/2005/8/layout/list1"/>
    <dgm:cxn modelId="{4C3891FE-AA1D-4ACA-8ED8-4A1108806A9E}" type="presParOf" srcId="{FE3B9ADB-F24E-4788-9253-54D91DCA8D81}" destId="{1ACBF4A2-338D-4A1E-B57C-E19D915BA76A}" srcOrd="16" destOrd="0" presId="urn:microsoft.com/office/officeart/2005/8/layout/list1"/>
    <dgm:cxn modelId="{CF7CFA81-339D-4ADC-A707-6F49F5511A7C}" type="presParOf" srcId="{1ACBF4A2-338D-4A1E-B57C-E19D915BA76A}" destId="{90FC5186-CFC8-4CCB-9B23-2B0A577451AE}" srcOrd="0" destOrd="0" presId="urn:microsoft.com/office/officeart/2005/8/layout/list1"/>
    <dgm:cxn modelId="{71AF54CA-E43F-4642-B89C-BB49E83FA23E}" type="presParOf" srcId="{1ACBF4A2-338D-4A1E-B57C-E19D915BA76A}" destId="{F1714054-E84C-4AE1-ADC9-D8980B106A4A}" srcOrd="1" destOrd="0" presId="urn:microsoft.com/office/officeart/2005/8/layout/list1"/>
    <dgm:cxn modelId="{AA57AA77-2EC8-4FDD-B185-E37826A0C97F}" type="presParOf" srcId="{FE3B9ADB-F24E-4788-9253-54D91DCA8D81}" destId="{4C216ED9-EBA8-46D6-A358-2D36AF39F4E4}" srcOrd="17" destOrd="0" presId="urn:microsoft.com/office/officeart/2005/8/layout/list1"/>
    <dgm:cxn modelId="{F06B4B72-A8DB-430F-B14E-9C28BD3AB6C9}" type="presParOf" srcId="{FE3B9ADB-F24E-4788-9253-54D91DCA8D81}" destId="{51F0CCC6-326D-4286-A1DE-A6A40047D301}" srcOrd="18" destOrd="0" presId="urn:microsoft.com/office/officeart/2005/8/layout/list1"/>
    <dgm:cxn modelId="{E2831B66-D31C-4CDE-916C-CEDFEF9190BF}" type="presParOf" srcId="{FE3B9ADB-F24E-4788-9253-54D91DCA8D81}" destId="{37A6C8EA-DA59-4760-8C56-EC59C97F0BE8}" srcOrd="19" destOrd="0" presId="urn:microsoft.com/office/officeart/2005/8/layout/list1"/>
    <dgm:cxn modelId="{06067E23-2728-49A9-AC6C-6AE7CEEC0659}" type="presParOf" srcId="{FE3B9ADB-F24E-4788-9253-54D91DCA8D81}" destId="{CC9B7DAC-82CB-42F0-8450-3432FC022220}" srcOrd="20" destOrd="0" presId="urn:microsoft.com/office/officeart/2005/8/layout/list1"/>
    <dgm:cxn modelId="{9487464E-933D-4D55-8188-59CCF8F8D330}" type="presParOf" srcId="{CC9B7DAC-82CB-42F0-8450-3432FC022220}" destId="{275A3259-8388-442F-9531-ADF276204F8E}" srcOrd="0" destOrd="0" presId="urn:microsoft.com/office/officeart/2005/8/layout/list1"/>
    <dgm:cxn modelId="{1C6DB954-B0FE-4503-B42F-CA2877EDD0A6}" type="presParOf" srcId="{CC9B7DAC-82CB-42F0-8450-3432FC022220}" destId="{C9D69481-E7E6-4429-B29A-CE78BCABFD9F}" srcOrd="1" destOrd="0" presId="urn:microsoft.com/office/officeart/2005/8/layout/list1"/>
    <dgm:cxn modelId="{FE72D635-A7E8-41AB-A709-9931DBB53BF6}" type="presParOf" srcId="{FE3B9ADB-F24E-4788-9253-54D91DCA8D81}" destId="{8E497DB3-2EE8-495E-B2FD-2B3082A28704}" srcOrd="21" destOrd="0" presId="urn:microsoft.com/office/officeart/2005/8/layout/list1"/>
    <dgm:cxn modelId="{97AC1FD3-9B6A-4DB2-AFD8-C7B54A7E7476}" type="presParOf" srcId="{FE3B9ADB-F24E-4788-9253-54D91DCA8D81}" destId="{1A50EE90-E021-4142-B321-A8A9BAD8E11E}" srcOrd="22" destOrd="0" presId="urn:microsoft.com/office/officeart/2005/8/layout/list1"/>
    <dgm:cxn modelId="{5B9A6D90-FD70-4AE1-977D-CF196BC0F475}" type="presParOf" srcId="{FE3B9ADB-F24E-4788-9253-54D91DCA8D81}" destId="{623F9A42-730C-42B6-BF5C-C893981E71B1}" srcOrd="23" destOrd="0" presId="urn:microsoft.com/office/officeart/2005/8/layout/list1"/>
    <dgm:cxn modelId="{A3434B9D-3626-45D3-9B4C-3AB3D6613598}" type="presParOf" srcId="{FE3B9ADB-F24E-4788-9253-54D91DCA8D81}" destId="{B4C2B623-D049-4F4B-8AD0-65E422A2A9FB}" srcOrd="24" destOrd="0" presId="urn:microsoft.com/office/officeart/2005/8/layout/list1"/>
    <dgm:cxn modelId="{D0D69A52-F811-4288-8456-4625E687D0B5}" type="presParOf" srcId="{B4C2B623-D049-4F4B-8AD0-65E422A2A9FB}" destId="{6F0BCFE0-8E15-44CE-91AF-0B0C90B77229}" srcOrd="0" destOrd="0" presId="urn:microsoft.com/office/officeart/2005/8/layout/list1"/>
    <dgm:cxn modelId="{979A40D6-A7DB-4A85-9B91-48B22EB77CB4}" type="presParOf" srcId="{B4C2B623-D049-4F4B-8AD0-65E422A2A9FB}" destId="{D7057058-443E-44FB-AD8B-11A64BA5151E}" srcOrd="1" destOrd="0" presId="urn:microsoft.com/office/officeart/2005/8/layout/list1"/>
    <dgm:cxn modelId="{982BFEC4-9490-4932-9E9F-C7A18ED77F24}" type="presParOf" srcId="{FE3B9ADB-F24E-4788-9253-54D91DCA8D81}" destId="{7AA23173-004F-45D5-B3D4-46C760162FAE}" srcOrd="25" destOrd="0" presId="urn:microsoft.com/office/officeart/2005/8/layout/list1"/>
    <dgm:cxn modelId="{A977F36E-335E-40EA-AF39-ABCAC19E0A11}" type="presParOf" srcId="{FE3B9ADB-F24E-4788-9253-54D91DCA8D81}" destId="{A837DBBC-CD86-4410-A93E-BA66EF223CC5}" srcOrd="26" destOrd="0" presId="urn:microsoft.com/office/officeart/2005/8/layout/list1"/>
    <dgm:cxn modelId="{B235BACF-2113-449A-B31E-48EB738BCB0D}" type="presParOf" srcId="{FE3B9ADB-F24E-4788-9253-54D91DCA8D81}" destId="{71BBF521-0FF1-4F5D-99C8-B7021260CB6F}" srcOrd="27" destOrd="0" presId="urn:microsoft.com/office/officeart/2005/8/layout/list1"/>
    <dgm:cxn modelId="{C3923B0B-2B8E-48A7-9E2E-60A77878077F}" type="presParOf" srcId="{FE3B9ADB-F24E-4788-9253-54D91DCA8D81}" destId="{7C62CA18-657C-4132-9374-BCC8271496BD}" srcOrd="28" destOrd="0" presId="urn:microsoft.com/office/officeart/2005/8/layout/list1"/>
    <dgm:cxn modelId="{EFDCF421-A0B1-4990-8EF2-D73C0D48599E}" type="presParOf" srcId="{7C62CA18-657C-4132-9374-BCC8271496BD}" destId="{E4277794-0637-4A34-88F4-0C1BF00DF06A}" srcOrd="0" destOrd="0" presId="urn:microsoft.com/office/officeart/2005/8/layout/list1"/>
    <dgm:cxn modelId="{75BBD9AA-DD27-42F6-BD08-334673B9B0BA}" type="presParOf" srcId="{7C62CA18-657C-4132-9374-BCC8271496BD}" destId="{D3AE6B94-EE30-4A89-96E8-DDB5B39A7CED}" srcOrd="1" destOrd="0" presId="urn:microsoft.com/office/officeart/2005/8/layout/list1"/>
    <dgm:cxn modelId="{D16F666D-B48C-4E97-B503-F19720B0D22C}" type="presParOf" srcId="{FE3B9ADB-F24E-4788-9253-54D91DCA8D81}" destId="{6DDAB2CD-872B-46B7-9010-78A22B45BC51}" srcOrd="29" destOrd="0" presId="urn:microsoft.com/office/officeart/2005/8/layout/list1"/>
    <dgm:cxn modelId="{E45406D1-90C5-4E53-A2B5-7C07B43E0ECA}" type="presParOf" srcId="{FE3B9ADB-F24E-4788-9253-54D91DCA8D81}" destId="{7A9349B4-524F-4E09-A148-A1C18EB68FE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8A71C-7F7B-4E40-B34B-DD27BFD6082C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9FE3BE92-97EF-4C43-8156-34B8CAA46ECD}">
      <dgm:prSet phldrT="[Text]"/>
      <dgm:spPr/>
      <dgm:t>
        <a:bodyPr/>
        <a:lstStyle/>
        <a:p>
          <a:pPr algn="l"/>
          <a:r>
            <a:rPr lang="en-US" b="1" dirty="0">
              <a:latin typeface="+mn-lt"/>
            </a:rPr>
            <a:t>Short Term</a:t>
          </a:r>
        </a:p>
        <a:p>
          <a:pPr algn="l"/>
          <a:r>
            <a:rPr lang="en-US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S</a:t>
          </a:r>
          <a:r>
            <a:rPr lang="en-US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tays that are less than two weeks in duration. </a:t>
          </a:r>
          <a:endParaRPr lang="en-US" dirty="0">
            <a:latin typeface="+mn-lt"/>
          </a:endParaRPr>
        </a:p>
      </dgm:t>
    </dgm:pt>
    <dgm:pt modelId="{D580FD91-BB1F-406A-8BC1-51D806E848BF}" type="parTrans" cxnId="{70B49358-6FB6-44FC-8075-847D67A58325}">
      <dgm:prSet/>
      <dgm:spPr/>
      <dgm:t>
        <a:bodyPr/>
        <a:lstStyle/>
        <a:p>
          <a:pPr algn="l"/>
          <a:endParaRPr lang="en-US"/>
        </a:p>
      </dgm:t>
    </dgm:pt>
    <dgm:pt modelId="{568D6210-1525-45AC-83FD-78C4373493EA}" type="sibTrans" cxnId="{70B49358-6FB6-44FC-8075-847D67A58325}">
      <dgm:prSet/>
      <dgm:spPr/>
      <dgm:t>
        <a:bodyPr/>
        <a:lstStyle/>
        <a:p>
          <a:pPr algn="l"/>
          <a:endParaRPr lang="en-US"/>
        </a:p>
      </dgm:t>
    </dgm:pt>
    <dgm:pt modelId="{0206F75F-A2C3-4C0F-B5E0-092F98EA7DA9}">
      <dgm:prSet phldrT="[Text]"/>
      <dgm:spPr/>
      <dgm:t>
        <a:bodyPr/>
        <a:lstStyle/>
        <a:p>
          <a:pPr algn="l"/>
          <a:endParaRPr lang="en-US" b="1" dirty="0">
            <a:latin typeface="+mn-lt"/>
            <a:ea typeface="MS Mincho" panose="02020609040205080304" pitchFamily="49" charset="-128"/>
            <a:cs typeface="Arial" panose="020B0604020202020204" pitchFamily="34" charset="0"/>
          </a:endParaRPr>
        </a:p>
        <a:p>
          <a:pPr algn="l"/>
          <a:r>
            <a:rPr lang="en-US" b="1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Medium Term</a:t>
          </a:r>
        </a:p>
        <a:p>
          <a:pPr algn="l"/>
          <a:r>
            <a:rPr lang="en-US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Defined as a stay of more than two weeks and up to twelve months per stay. Typically for people that will not be permanently </a:t>
          </a:r>
          <a:r>
            <a:rPr lang="en-US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relocating to SD</a:t>
          </a:r>
          <a:r>
            <a:rPr lang="en-US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.</a:t>
          </a:r>
        </a:p>
        <a:p>
          <a:pPr algn="l"/>
          <a:endParaRPr lang="en-US" dirty="0"/>
        </a:p>
      </dgm:t>
    </dgm:pt>
    <dgm:pt modelId="{2BA31C57-15D9-4F5F-A147-0A4936C4ACE1}" type="parTrans" cxnId="{D666220E-E824-4D6F-A22D-60B104C532B2}">
      <dgm:prSet/>
      <dgm:spPr/>
      <dgm:t>
        <a:bodyPr/>
        <a:lstStyle/>
        <a:p>
          <a:pPr algn="l"/>
          <a:endParaRPr lang="en-US"/>
        </a:p>
      </dgm:t>
    </dgm:pt>
    <dgm:pt modelId="{DD146C42-00FD-4782-9470-E114CCC3FF6B}" type="sibTrans" cxnId="{D666220E-E824-4D6F-A22D-60B104C532B2}">
      <dgm:prSet/>
      <dgm:spPr/>
      <dgm:t>
        <a:bodyPr/>
        <a:lstStyle/>
        <a:p>
          <a:pPr algn="l"/>
          <a:endParaRPr lang="en-US"/>
        </a:p>
      </dgm:t>
    </dgm:pt>
    <dgm:pt modelId="{F96FD8ED-E395-4758-AC19-1126524E8857}">
      <dgm:prSet phldrT="[Text]"/>
      <dgm:spPr/>
      <dgm:t>
        <a:bodyPr/>
        <a:lstStyle/>
        <a:p>
          <a:pPr algn="l"/>
          <a:r>
            <a:rPr lang="en-US" b="1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Long Term</a:t>
          </a:r>
        </a:p>
        <a:p>
          <a:pPr algn="l"/>
          <a:r>
            <a:rPr lang="en-US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D</a:t>
          </a:r>
          <a:r>
            <a:rPr lang="en-US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efined as a stay of more than one year and is typically considered more permanent and may be the individual's responsibility to provide. </a:t>
          </a:r>
          <a:endParaRPr lang="en-US" dirty="0">
            <a:latin typeface="+mn-lt"/>
          </a:endParaRPr>
        </a:p>
      </dgm:t>
    </dgm:pt>
    <dgm:pt modelId="{DDBA972C-D82E-4C8A-A8A3-B2DFFC1480E0}" type="parTrans" cxnId="{E9313CB9-091E-4AD5-AF17-0DFF0DA751F0}">
      <dgm:prSet/>
      <dgm:spPr/>
      <dgm:t>
        <a:bodyPr/>
        <a:lstStyle/>
        <a:p>
          <a:pPr algn="l"/>
          <a:endParaRPr lang="en-US"/>
        </a:p>
      </dgm:t>
    </dgm:pt>
    <dgm:pt modelId="{103B2C82-B634-48E9-86E5-207213E1E244}" type="sibTrans" cxnId="{E9313CB9-091E-4AD5-AF17-0DFF0DA751F0}">
      <dgm:prSet/>
      <dgm:spPr/>
      <dgm:t>
        <a:bodyPr/>
        <a:lstStyle/>
        <a:p>
          <a:pPr algn="l"/>
          <a:endParaRPr lang="en-US"/>
        </a:p>
      </dgm:t>
    </dgm:pt>
    <dgm:pt modelId="{3BFEF071-865A-4AF7-8BB1-33FEE7F6D4B7}" type="pres">
      <dgm:prSet presAssocID="{0E08A71C-7F7B-4E40-B34B-DD27BFD6082C}" presName="linearFlow" presStyleCnt="0">
        <dgm:presLayoutVars>
          <dgm:dir/>
          <dgm:resizeHandles val="exact"/>
        </dgm:presLayoutVars>
      </dgm:prSet>
      <dgm:spPr/>
    </dgm:pt>
    <dgm:pt modelId="{3204DFFF-2FBC-4DD8-8E4A-3AEA6B466836}" type="pres">
      <dgm:prSet presAssocID="{9FE3BE92-97EF-4C43-8156-34B8CAA46ECD}" presName="composite" presStyleCnt="0"/>
      <dgm:spPr/>
    </dgm:pt>
    <dgm:pt modelId="{DF0326CC-62CA-4E79-AB74-3E436A8A0175}" type="pres">
      <dgm:prSet presAssocID="{9FE3BE92-97EF-4C43-8156-34B8CAA46ECD}" presName="imgShp" presStyleLbl="fgImgPlace1" presStyleIdx="0" presStyleCnt="3" custLinFactX="-4682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FD2FC689-DB74-4C69-A76C-0492F8FBCF8A}" type="pres">
      <dgm:prSet presAssocID="{9FE3BE92-97EF-4C43-8156-34B8CAA46ECD}" presName="txShp" presStyleLbl="node1" presStyleIdx="0" presStyleCnt="3" custLinFactNeighborX="-19812">
        <dgm:presLayoutVars>
          <dgm:bulletEnabled val="1"/>
        </dgm:presLayoutVars>
      </dgm:prSet>
      <dgm:spPr/>
    </dgm:pt>
    <dgm:pt modelId="{4E43E226-78EF-492D-9D89-47D72F8C5C79}" type="pres">
      <dgm:prSet presAssocID="{568D6210-1525-45AC-83FD-78C4373493EA}" presName="spacing" presStyleCnt="0"/>
      <dgm:spPr/>
    </dgm:pt>
    <dgm:pt modelId="{CD38FD16-0C0C-44FF-B3A0-BD93E90C01D3}" type="pres">
      <dgm:prSet presAssocID="{0206F75F-A2C3-4C0F-B5E0-092F98EA7DA9}" presName="composite" presStyleCnt="0"/>
      <dgm:spPr/>
    </dgm:pt>
    <dgm:pt modelId="{CC1CCCE2-87EC-4D93-B2D4-A9638934BB38}" type="pres">
      <dgm:prSet presAssocID="{0206F75F-A2C3-4C0F-B5E0-092F98EA7DA9}" presName="imgShp" presStyleLbl="fgImgPlace1" presStyleIdx="1" presStyleCnt="3" custLinFactX="-8609" custLinFactNeighborX="-100000" custLinFactNeighborY="-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51A7EE6-8A26-4ADD-8352-37CF560FA88B}" type="pres">
      <dgm:prSet presAssocID="{0206F75F-A2C3-4C0F-B5E0-092F98EA7DA9}" presName="txShp" presStyleLbl="node1" presStyleIdx="1" presStyleCnt="3" custLinFactNeighborX="-19893" custLinFactNeighborY="523">
        <dgm:presLayoutVars>
          <dgm:bulletEnabled val="1"/>
        </dgm:presLayoutVars>
      </dgm:prSet>
      <dgm:spPr/>
    </dgm:pt>
    <dgm:pt modelId="{0F5FEB55-84CB-4188-87BE-817BC2592BBA}" type="pres">
      <dgm:prSet presAssocID="{DD146C42-00FD-4782-9470-E114CCC3FF6B}" presName="spacing" presStyleCnt="0"/>
      <dgm:spPr/>
    </dgm:pt>
    <dgm:pt modelId="{E8C437CB-9469-4956-A920-13F9ABAA2C9E}" type="pres">
      <dgm:prSet presAssocID="{F96FD8ED-E395-4758-AC19-1126524E8857}" presName="composite" presStyleCnt="0"/>
      <dgm:spPr/>
    </dgm:pt>
    <dgm:pt modelId="{A512186D-8008-4554-9359-2CDEDE6218DE}" type="pres">
      <dgm:prSet presAssocID="{F96FD8ED-E395-4758-AC19-1126524E8857}" presName="imgShp" presStyleLbl="fgImgPlace1" presStyleIdx="2" presStyleCnt="3" custLinFactX="-6228" custLinFactNeighborX="-100000" custLinFactNeighborY="-78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9210C9D-A399-4408-A744-CF63715AB63F}" type="pres">
      <dgm:prSet presAssocID="{F96FD8ED-E395-4758-AC19-1126524E8857}" presName="txShp" presStyleLbl="node1" presStyleIdx="2" presStyleCnt="3" custLinFactNeighborX="-20094" custLinFactNeighborY="-7884">
        <dgm:presLayoutVars>
          <dgm:bulletEnabled val="1"/>
        </dgm:presLayoutVars>
      </dgm:prSet>
      <dgm:spPr/>
    </dgm:pt>
  </dgm:ptLst>
  <dgm:cxnLst>
    <dgm:cxn modelId="{98112F05-68B7-4132-A29A-232A663BDF91}" type="presOf" srcId="{9FE3BE92-97EF-4C43-8156-34B8CAA46ECD}" destId="{FD2FC689-DB74-4C69-A76C-0492F8FBCF8A}" srcOrd="0" destOrd="0" presId="urn:microsoft.com/office/officeart/2005/8/layout/vList3"/>
    <dgm:cxn modelId="{D666220E-E824-4D6F-A22D-60B104C532B2}" srcId="{0E08A71C-7F7B-4E40-B34B-DD27BFD6082C}" destId="{0206F75F-A2C3-4C0F-B5E0-092F98EA7DA9}" srcOrd="1" destOrd="0" parTransId="{2BA31C57-15D9-4F5F-A147-0A4936C4ACE1}" sibTransId="{DD146C42-00FD-4782-9470-E114CCC3FF6B}"/>
    <dgm:cxn modelId="{5A2BA027-3B11-4581-B3AB-EB317C168368}" type="presOf" srcId="{F96FD8ED-E395-4758-AC19-1126524E8857}" destId="{D9210C9D-A399-4408-A744-CF63715AB63F}" srcOrd="0" destOrd="0" presId="urn:microsoft.com/office/officeart/2005/8/layout/vList3"/>
    <dgm:cxn modelId="{CA00503B-1EFA-410D-99F7-5CD528568B41}" type="presOf" srcId="{0206F75F-A2C3-4C0F-B5E0-092F98EA7DA9}" destId="{451A7EE6-8A26-4ADD-8352-37CF560FA88B}" srcOrd="0" destOrd="0" presId="urn:microsoft.com/office/officeart/2005/8/layout/vList3"/>
    <dgm:cxn modelId="{70B49358-6FB6-44FC-8075-847D67A58325}" srcId="{0E08A71C-7F7B-4E40-B34B-DD27BFD6082C}" destId="{9FE3BE92-97EF-4C43-8156-34B8CAA46ECD}" srcOrd="0" destOrd="0" parTransId="{D580FD91-BB1F-406A-8BC1-51D806E848BF}" sibTransId="{568D6210-1525-45AC-83FD-78C4373493EA}"/>
    <dgm:cxn modelId="{A00EB491-BBE6-4F8D-93D7-C60C7274F390}" type="presOf" srcId="{0E08A71C-7F7B-4E40-B34B-DD27BFD6082C}" destId="{3BFEF071-865A-4AF7-8BB1-33FEE7F6D4B7}" srcOrd="0" destOrd="0" presId="urn:microsoft.com/office/officeart/2005/8/layout/vList3"/>
    <dgm:cxn modelId="{E9313CB9-091E-4AD5-AF17-0DFF0DA751F0}" srcId="{0E08A71C-7F7B-4E40-B34B-DD27BFD6082C}" destId="{F96FD8ED-E395-4758-AC19-1126524E8857}" srcOrd="2" destOrd="0" parTransId="{DDBA972C-D82E-4C8A-A8A3-B2DFFC1480E0}" sibTransId="{103B2C82-B634-48E9-86E5-207213E1E244}"/>
    <dgm:cxn modelId="{3C6262B1-8074-4F8C-B78A-9F065615E960}" type="presParOf" srcId="{3BFEF071-865A-4AF7-8BB1-33FEE7F6D4B7}" destId="{3204DFFF-2FBC-4DD8-8E4A-3AEA6B466836}" srcOrd="0" destOrd="0" presId="urn:microsoft.com/office/officeart/2005/8/layout/vList3"/>
    <dgm:cxn modelId="{EDF1D1BA-D5D4-4F11-A2F3-704CEA57B3E1}" type="presParOf" srcId="{3204DFFF-2FBC-4DD8-8E4A-3AEA6B466836}" destId="{DF0326CC-62CA-4E79-AB74-3E436A8A0175}" srcOrd="0" destOrd="0" presId="urn:microsoft.com/office/officeart/2005/8/layout/vList3"/>
    <dgm:cxn modelId="{67F00810-D73C-411C-BDEE-A1F2A2DB94D0}" type="presParOf" srcId="{3204DFFF-2FBC-4DD8-8E4A-3AEA6B466836}" destId="{FD2FC689-DB74-4C69-A76C-0492F8FBCF8A}" srcOrd="1" destOrd="0" presId="urn:microsoft.com/office/officeart/2005/8/layout/vList3"/>
    <dgm:cxn modelId="{169EB0EC-330B-41EA-97E0-2429D8DB95F7}" type="presParOf" srcId="{3BFEF071-865A-4AF7-8BB1-33FEE7F6D4B7}" destId="{4E43E226-78EF-492D-9D89-47D72F8C5C79}" srcOrd="1" destOrd="0" presId="urn:microsoft.com/office/officeart/2005/8/layout/vList3"/>
    <dgm:cxn modelId="{448EFA93-6476-4605-9BC2-26E19D973991}" type="presParOf" srcId="{3BFEF071-865A-4AF7-8BB1-33FEE7F6D4B7}" destId="{CD38FD16-0C0C-44FF-B3A0-BD93E90C01D3}" srcOrd="2" destOrd="0" presId="urn:microsoft.com/office/officeart/2005/8/layout/vList3"/>
    <dgm:cxn modelId="{98AF0AD1-DFC2-4DBA-9D68-967524843706}" type="presParOf" srcId="{CD38FD16-0C0C-44FF-B3A0-BD93E90C01D3}" destId="{CC1CCCE2-87EC-4D93-B2D4-A9638934BB38}" srcOrd="0" destOrd="0" presId="urn:microsoft.com/office/officeart/2005/8/layout/vList3"/>
    <dgm:cxn modelId="{8D3C70BB-7D28-4748-87F4-9CB02BAFD9B7}" type="presParOf" srcId="{CD38FD16-0C0C-44FF-B3A0-BD93E90C01D3}" destId="{451A7EE6-8A26-4ADD-8352-37CF560FA88B}" srcOrd="1" destOrd="0" presId="urn:microsoft.com/office/officeart/2005/8/layout/vList3"/>
    <dgm:cxn modelId="{73939E12-A137-40BF-BBE0-6B7B38FDAB59}" type="presParOf" srcId="{3BFEF071-865A-4AF7-8BB1-33FEE7F6D4B7}" destId="{0F5FEB55-84CB-4188-87BE-817BC2592BBA}" srcOrd="3" destOrd="0" presId="urn:microsoft.com/office/officeart/2005/8/layout/vList3"/>
    <dgm:cxn modelId="{2521EEB0-32CE-4980-BB9B-EA3C6CFBBE35}" type="presParOf" srcId="{3BFEF071-865A-4AF7-8BB1-33FEE7F6D4B7}" destId="{E8C437CB-9469-4956-A920-13F9ABAA2C9E}" srcOrd="4" destOrd="0" presId="urn:microsoft.com/office/officeart/2005/8/layout/vList3"/>
    <dgm:cxn modelId="{D0E9D6B3-6527-4EC9-B1BA-AA250582C7E3}" type="presParOf" srcId="{E8C437CB-9469-4956-A920-13F9ABAA2C9E}" destId="{A512186D-8008-4554-9359-2CDEDE6218DE}" srcOrd="0" destOrd="0" presId="urn:microsoft.com/office/officeart/2005/8/layout/vList3"/>
    <dgm:cxn modelId="{D12E2B31-21F8-4CB1-AD4E-B1641BD44BB2}" type="presParOf" srcId="{E8C437CB-9469-4956-A920-13F9ABAA2C9E}" destId="{D9210C9D-A399-4408-A744-CF63715AB6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E672A-13DB-4543-822F-1064E06145D3}">
      <dsp:nvSpPr>
        <dsp:cNvPr id="0" name=""/>
        <dsp:cNvSpPr/>
      </dsp:nvSpPr>
      <dsp:spPr>
        <a:xfrm>
          <a:off x="0" y="290229"/>
          <a:ext cx="5987594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721A9-7E78-40B0-A147-22C24D24CFA0}">
      <dsp:nvSpPr>
        <dsp:cNvPr id="0" name=""/>
        <dsp:cNvSpPr/>
      </dsp:nvSpPr>
      <dsp:spPr>
        <a:xfrm>
          <a:off x="299379" y="109385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Who Needs Housing</a:t>
          </a:r>
        </a:p>
      </dsp:txBody>
      <dsp:txXfrm>
        <a:off x="316672" y="126678"/>
        <a:ext cx="4156729" cy="319654"/>
      </dsp:txXfrm>
    </dsp:sp>
    <dsp:sp modelId="{F3C1FC98-8889-4BEC-9AC3-45253655DDB9}">
      <dsp:nvSpPr>
        <dsp:cNvPr id="0" name=""/>
        <dsp:cNvSpPr/>
      </dsp:nvSpPr>
      <dsp:spPr>
        <a:xfrm>
          <a:off x="0" y="830825"/>
          <a:ext cx="5987594" cy="302400"/>
        </a:xfrm>
        <a:prstGeom prst="rect">
          <a:avLst/>
        </a:prstGeom>
        <a:solidFill>
          <a:srgbClr val="4F81BD">
            <a:tint val="40000"/>
            <a:hueOff val="0"/>
            <a:satOff val="0"/>
            <a:lumOff val="0"/>
            <a:alpha val="50000"/>
          </a:srgb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381A8-1BAB-4641-9F43-69AA478918AD}">
      <dsp:nvSpPr>
        <dsp:cNvPr id="0" name=""/>
        <dsp:cNvSpPr/>
      </dsp:nvSpPr>
      <dsp:spPr>
        <a:xfrm>
          <a:off x="299379" y="653705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Categories of Housing</a:t>
          </a:r>
        </a:p>
      </dsp:txBody>
      <dsp:txXfrm>
        <a:off x="316672" y="670998"/>
        <a:ext cx="4156729" cy="319654"/>
      </dsp:txXfrm>
    </dsp:sp>
    <dsp:sp modelId="{970A0F59-7ECA-4F68-9664-0D1A7FAB472B}">
      <dsp:nvSpPr>
        <dsp:cNvPr id="0" name=""/>
        <dsp:cNvSpPr/>
      </dsp:nvSpPr>
      <dsp:spPr>
        <a:xfrm>
          <a:off x="0" y="1375145"/>
          <a:ext cx="5987594" cy="302400"/>
        </a:xfrm>
        <a:prstGeom prst="rect">
          <a:avLst/>
        </a:prstGeom>
        <a:solidFill>
          <a:srgbClr val="4F81BD">
            <a:tint val="40000"/>
            <a:hueOff val="0"/>
            <a:satOff val="0"/>
            <a:lumOff val="0"/>
            <a:alpha val="50000"/>
          </a:srgb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D0F49-5AF2-40D0-A184-DBFF38D1D3E5}">
      <dsp:nvSpPr>
        <dsp:cNvPr id="0" name=""/>
        <dsp:cNvSpPr/>
      </dsp:nvSpPr>
      <dsp:spPr>
        <a:xfrm>
          <a:off x="299379" y="1198025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Actions Taken</a:t>
          </a:r>
        </a:p>
      </dsp:txBody>
      <dsp:txXfrm>
        <a:off x="316672" y="1215318"/>
        <a:ext cx="4156729" cy="319654"/>
      </dsp:txXfrm>
    </dsp:sp>
    <dsp:sp modelId="{EE51CBE9-0D3D-49A5-A249-A8B4F9C291C5}">
      <dsp:nvSpPr>
        <dsp:cNvPr id="0" name=""/>
        <dsp:cNvSpPr/>
      </dsp:nvSpPr>
      <dsp:spPr>
        <a:xfrm>
          <a:off x="0" y="1919464"/>
          <a:ext cx="5987594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0A05B-590F-4802-9E03-2D198C462B17}">
      <dsp:nvSpPr>
        <dsp:cNvPr id="0" name=""/>
        <dsp:cNvSpPr/>
      </dsp:nvSpPr>
      <dsp:spPr>
        <a:xfrm>
          <a:off x="299379" y="1742345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Survey Results</a:t>
          </a:r>
        </a:p>
      </dsp:txBody>
      <dsp:txXfrm>
        <a:off x="316672" y="1759638"/>
        <a:ext cx="4156729" cy="319654"/>
      </dsp:txXfrm>
    </dsp:sp>
    <dsp:sp modelId="{51F0CCC6-326D-4286-A1DE-A6A40047D301}">
      <dsp:nvSpPr>
        <dsp:cNvPr id="0" name=""/>
        <dsp:cNvSpPr/>
      </dsp:nvSpPr>
      <dsp:spPr>
        <a:xfrm>
          <a:off x="0" y="2463784"/>
          <a:ext cx="5987594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4054-E84C-4AE1-ADC9-D8980B106A4A}">
      <dsp:nvSpPr>
        <dsp:cNvPr id="0" name=""/>
        <dsp:cNvSpPr/>
      </dsp:nvSpPr>
      <dsp:spPr>
        <a:xfrm>
          <a:off x="299379" y="2286664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RFI Responses</a:t>
          </a:r>
        </a:p>
      </dsp:txBody>
      <dsp:txXfrm>
        <a:off x="316672" y="2303957"/>
        <a:ext cx="4156729" cy="319654"/>
      </dsp:txXfrm>
    </dsp:sp>
    <dsp:sp modelId="{1A50EE90-E021-4142-B321-A8A9BAD8E11E}">
      <dsp:nvSpPr>
        <dsp:cNvPr id="0" name=""/>
        <dsp:cNvSpPr/>
      </dsp:nvSpPr>
      <dsp:spPr>
        <a:xfrm>
          <a:off x="0" y="3008104"/>
          <a:ext cx="5987594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69481-E7E6-4429-B29A-CE78BCABFD9F}">
      <dsp:nvSpPr>
        <dsp:cNvPr id="0" name=""/>
        <dsp:cNvSpPr/>
      </dsp:nvSpPr>
      <dsp:spPr>
        <a:xfrm>
          <a:off x="299379" y="2830984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Current Plan</a:t>
          </a:r>
        </a:p>
      </dsp:txBody>
      <dsp:txXfrm>
        <a:off x="316672" y="2848277"/>
        <a:ext cx="4156729" cy="319654"/>
      </dsp:txXfrm>
    </dsp:sp>
    <dsp:sp modelId="{A837DBBC-CD86-4410-A93E-BA66EF223CC5}">
      <dsp:nvSpPr>
        <dsp:cNvPr id="0" name=""/>
        <dsp:cNvSpPr/>
      </dsp:nvSpPr>
      <dsp:spPr>
        <a:xfrm>
          <a:off x="0" y="3552424"/>
          <a:ext cx="5987594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57058-443E-44FB-AD8B-11A64BA5151E}">
      <dsp:nvSpPr>
        <dsp:cNvPr id="0" name=""/>
        <dsp:cNvSpPr/>
      </dsp:nvSpPr>
      <dsp:spPr>
        <a:xfrm>
          <a:off x="299379" y="3375304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Actions Needed</a:t>
          </a:r>
        </a:p>
      </dsp:txBody>
      <dsp:txXfrm>
        <a:off x="316672" y="3392597"/>
        <a:ext cx="4156729" cy="319654"/>
      </dsp:txXfrm>
    </dsp:sp>
    <dsp:sp modelId="{7A9349B4-524F-4E09-A148-A1C18EB68FE6}">
      <dsp:nvSpPr>
        <dsp:cNvPr id="0" name=""/>
        <dsp:cNvSpPr/>
      </dsp:nvSpPr>
      <dsp:spPr>
        <a:xfrm>
          <a:off x="0" y="4096745"/>
          <a:ext cx="5987594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E6B94-EE30-4A89-96E8-DDB5B39A7CED}">
      <dsp:nvSpPr>
        <dsp:cNvPr id="0" name=""/>
        <dsp:cNvSpPr/>
      </dsp:nvSpPr>
      <dsp:spPr>
        <a:xfrm>
          <a:off x="299379" y="3919625"/>
          <a:ext cx="4191315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422" tIns="0" rIns="1584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Discussion</a:t>
          </a:r>
        </a:p>
      </dsp:txBody>
      <dsp:txXfrm>
        <a:off x="316672" y="3936918"/>
        <a:ext cx="4156729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FC689-DB74-4C69-A76C-0492F8FBCF8A}">
      <dsp:nvSpPr>
        <dsp:cNvPr id="0" name=""/>
        <dsp:cNvSpPr/>
      </dsp:nvSpPr>
      <dsp:spPr>
        <a:xfrm rot="10800000">
          <a:off x="757863" y="2317"/>
          <a:ext cx="7833696" cy="134690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48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Short Term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S</a:t>
          </a:r>
          <a:r>
            <a:rPr lang="en-US" sz="1500" kern="12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tays that are less than two weeks in duration. </a:t>
          </a:r>
          <a:endParaRPr lang="en-US" sz="1500" kern="1200" dirty="0">
            <a:latin typeface="+mn-lt"/>
          </a:endParaRPr>
        </a:p>
      </dsp:txBody>
      <dsp:txXfrm rot="10800000">
        <a:off x="1094589" y="2317"/>
        <a:ext cx="7496970" cy="1346905"/>
      </dsp:txXfrm>
    </dsp:sp>
    <dsp:sp modelId="{DF0326CC-62CA-4E79-AB74-3E436A8A0175}">
      <dsp:nvSpPr>
        <dsp:cNvPr id="0" name=""/>
        <dsp:cNvSpPr/>
      </dsp:nvSpPr>
      <dsp:spPr>
        <a:xfrm>
          <a:off x="226455" y="2317"/>
          <a:ext cx="1346905" cy="13469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A7EE6-8A26-4ADD-8352-37CF560FA88B}">
      <dsp:nvSpPr>
        <dsp:cNvPr id="0" name=""/>
        <dsp:cNvSpPr/>
      </dsp:nvSpPr>
      <dsp:spPr>
        <a:xfrm rot="10800000">
          <a:off x="751518" y="1758328"/>
          <a:ext cx="7833696" cy="134690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48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 dirty="0">
            <a:latin typeface="+mn-lt"/>
            <a:ea typeface="MS Mincho" panose="02020609040205080304" pitchFamily="49" charset="-128"/>
            <a:cs typeface="Arial" panose="020B0604020202020204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Medium Term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Defined as a stay of more than two weeks and up to twelve months per stay. Typically for people that will not be permanently </a:t>
          </a:r>
          <a:r>
            <a:rPr lang="en-US" sz="1500" kern="120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relocating to SD</a:t>
          </a:r>
          <a:r>
            <a:rPr lang="en-US" sz="1500" kern="12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1088244" y="1758328"/>
        <a:ext cx="7496970" cy="1346905"/>
      </dsp:txXfrm>
    </dsp:sp>
    <dsp:sp modelId="{CC1CCCE2-87EC-4D93-B2D4-A9638934BB38}">
      <dsp:nvSpPr>
        <dsp:cNvPr id="0" name=""/>
        <dsp:cNvSpPr/>
      </dsp:nvSpPr>
      <dsp:spPr>
        <a:xfrm>
          <a:off x="173562" y="1724992"/>
          <a:ext cx="1346905" cy="134690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10C9D-A399-4408-A744-CF63715AB63F}">
      <dsp:nvSpPr>
        <dsp:cNvPr id="0" name=""/>
        <dsp:cNvSpPr/>
      </dsp:nvSpPr>
      <dsp:spPr>
        <a:xfrm rot="10800000">
          <a:off x="735772" y="3394060"/>
          <a:ext cx="7833696" cy="134690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948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Long Term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D</a:t>
          </a:r>
          <a:r>
            <a:rPr lang="en-US" sz="1500" kern="1200" dirty="0">
              <a:effectLst/>
              <a:latin typeface="+mn-lt"/>
              <a:ea typeface="MS Mincho" panose="02020609040205080304" pitchFamily="49" charset="-128"/>
              <a:cs typeface="Arial" panose="020B0604020202020204" pitchFamily="34" charset="0"/>
            </a:rPr>
            <a:t>efined as a stay of more than one year and is typically considered more permanent and may be the individual's responsibility to provide. </a:t>
          </a:r>
          <a:endParaRPr lang="en-US" sz="1500" kern="1200" dirty="0">
            <a:latin typeface="+mn-lt"/>
          </a:endParaRPr>
        </a:p>
      </dsp:txBody>
      <dsp:txXfrm rot="10800000">
        <a:off x="1072498" y="3394060"/>
        <a:ext cx="7496970" cy="1346905"/>
      </dsp:txXfrm>
    </dsp:sp>
    <dsp:sp modelId="{A512186D-8008-4554-9359-2CDEDE6218DE}">
      <dsp:nvSpPr>
        <dsp:cNvPr id="0" name=""/>
        <dsp:cNvSpPr/>
      </dsp:nvSpPr>
      <dsp:spPr>
        <a:xfrm>
          <a:off x="205631" y="3394060"/>
          <a:ext cx="1346905" cy="13469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2E2B3-BB47-4AEE-8775-EA749A231E81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E775-B3CD-4A3B-B6F5-BD0DFBC3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CA82-AD7F-4DC9-B88A-015F60774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944100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Enter title as shown on the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0763C-52C6-4795-ABAC-D244C66B7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88976"/>
            <a:ext cx="9944100" cy="156882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4C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and Title</a:t>
            </a:r>
          </a:p>
          <a:p>
            <a:r>
              <a:rPr lang="en-US"/>
              <a:t>Full name of the review</a:t>
            </a:r>
          </a:p>
          <a:p>
            <a:r>
              <a:rPr lang="en-US"/>
              <a:t>25-28 April 2023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14D9D6-B7A1-4722-AA42-A98134ADC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63100" y="5346699"/>
            <a:ext cx="2362200" cy="388937"/>
          </a:xfrm>
        </p:spPr>
        <p:txBody>
          <a:bodyPr lIns="0" rIns="0" bIns="0"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Version Info</a:t>
            </a:r>
          </a:p>
        </p:txBody>
      </p:sp>
    </p:spTree>
    <p:extLst>
      <p:ext uri="{BB962C8B-B14F-4D97-AF65-F5344CB8AC3E}">
        <p14:creationId xmlns:p14="http://schemas.microsoft.com/office/powerpoint/2010/main" val="292398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32DD0-193F-4189-A8D3-D47A905A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D73D5-E3DE-4FCF-997A-8898D757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45F8F-D4F1-450B-8244-3CEDC156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6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Tra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9C083-7C50-5EE0-FD0C-E21C8FCEE038}"/>
              </a:ext>
            </a:extLst>
          </p:cNvPr>
          <p:cNvSpPr txBox="1"/>
          <p:nvPr userDrawn="1"/>
        </p:nvSpPr>
        <p:spPr>
          <a:xfrm>
            <a:off x="266700" y="192024"/>
            <a:ext cx="10515600" cy="722376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r>
              <a:rPr lang="en-US" sz="2200" b="1">
                <a:solidFill>
                  <a:srgbClr val="004C97"/>
                </a:solidFill>
                <a:latin typeface="+mj-lt"/>
              </a:rPr>
              <a:t>Version Tracker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ACAFE2-382F-E9EB-EEAD-19B26D6DF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700" y="1066799"/>
            <a:ext cx="116586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631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52BE-FE48-45A9-B7E1-73212689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EC27D-B554-49AD-8B87-B38950B1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77231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6177-AFCA-4652-A663-E0B824087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1905064"/>
            <a:ext cx="5717241" cy="4343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DD57E-933C-4756-AFB3-B000B183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059" y="1066800"/>
            <a:ext cx="57172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34DC1-5CBE-47A6-958E-2A9AB177E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059" y="1901142"/>
            <a:ext cx="5717241" cy="434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DA5A53-D1B4-4257-BAC1-7AF71FB1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8C157-E7AA-4594-9938-12963E42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2C328-5D58-4CB5-AE56-54397014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76E88-885C-4E35-99E9-48887D40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6EA7-9874-470A-B0B8-FD685BCF2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6762-718C-45A9-B4B9-E7E8B06B9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6638-FBA1-4A04-9E2B-C5AE3654D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24622-BD84-412D-9082-9BB5D1E3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8DAC68-D5C5-4D6C-A6BA-DCCB5A2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7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225F-2AFE-4D12-86C5-A148608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9F05A-5148-44F2-B06A-0EC7587FC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75AE9-CA5D-4050-9B70-DFD20F0F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1638-996E-49ED-8333-45DDA735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BFFE2-F321-4DC4-BD74-30A66C7F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EF049-E744-451A-87EC-792ED74E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8317" y="6488431"/>
            <a:ext cx="7315200" cy="187325"/>
          </a:xfrm>
        </p:spPr>
        <p:txBody>
          <a:bodyPr lIns="0" tIns="0" rIns="0" bIns="0" anchor="b" anchorCtr="0"/>
          <a:lstStyle>
            <a:lvl1pPr>
              <a:defRPr lang="en-US" smtClean="0"/>
            </a:lvl1pPr>
          </a:lstStyle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776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5603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71500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914400" indent="-230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1200150" indent="-2301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levelxxxxxxxxxxxxxxxxxxxxxxxxxxxxxxxxxxxxxxxxxxxxxxxxxxxxxxxxxxxxxxxxxxxxxxxxxxxxxxxxxxxx</a:t>
            </a:r>
          </a:p>
          <a:p>
            <a:pPr lvl="2"/>
            <a:r>
              <a:rPr lang="en-US"/>
              <a:t>Third levelxxxxxxxxxxxxxxxxxxxxxxxxxxxxxxxxxxxxxxxxxxxxxxxxxxxxxxxxxxxxxxxxxxxxxxxxxxxxxxxxxxxxxxxxxxxxxxxxxx</a:t>
            </a:r>
          </a:p>
          <a:p>
            <a:pPr lvl="3"/>
            <a:r>
              <a:rPr lang="en-US"/>
              <a:t>Fourth levelxxxxxxxxxxxxxxxxxxxxxxxxxxxxxxxxxxxxxxxxxxxxxxxxxxxxxxxxxxxxxxxxxxxxxxxxxxxxxxxxxxxxxxxxxxxxxxxxxxxx</a:t>
            </a:r>
          </a:p>
          <a:p>
            <a:pPr lvl="4"/>
            <a:r>
              <a:rPr lang="en-US"/>
              <a:t>Fifth levelxxxxxxxxxxxxxxxxxxxxxxxxxxxxxxxxxxxxxxxxxxxxxxxxxxxxxxxxxxxxxxxxxxxxxxxxxxxxxxxxxxxxxxxxxxxxxxxxxxxxxxxxxxxxxxxxx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14522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</p:spTree>
    <p:extLst>
      <p:ext uri="{BB962C8B-B14F-4D97-AF65-F5344CB8AC3E}">
        <p14:creationId xmlns:p14="http://schemas.microsoft.com/office/powerpoint/2010/main" val="33973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768"/>
            <a:ext cx="11057467" cy="56692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>
              <a:defRPr lang="en-US" sz="2200" b="1" i="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8317" y="6488431"/>
            <a:ext cx="7315200" cy="187325"/>
          </a:xfrm>
        </p:spPr>
        <p:txBody>
          <a:bodyPr lIns="0" tIns="0" rIns="0" bIns="0" anchor="b" anchorCtr="0"/>
          <a:lstStyle>
            <a:lvl1pPr>
              <a:defRPr lang="en-US" smtClean="0"/>
            </a:lvl1pPr>
          </a:lstStyle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776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4440"/>
            <a:ext cx="11057467" cy="510979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56032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71500" indent="-2317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914400" indent="-22542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1198563" indent="-223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489075" indent="-2349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14522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08327CF-8165-47C2-9B13-1CD47A4C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32720" y="36576"/>
            <a:ext cx="1828800" cy="329184"/>
          </a:xfrm>
          <a:prstGeom prst="rect">
            <a:avLst/>
          </a:prstGeom>
          <a:solidFill>
            <a:srgbClr val="F79646"/>
          </a:solidFill>
          <a:ln>
            <a:solidFill>
              <a:srgbClr val="4A7EBB"/>
            </a:solidFill>
          </a:ln>
          <a:effectLst>
            <a:outerShdw blurRad="40005" dist="22860" dir="5400000" algn="ctr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 anchorCtr="1">
            <a:no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6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A395-781A-3A66-EE77-AC55BC44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0367F-E911-1ABA-B772-E036D3FDC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FE445-CBC6-D0A9-9A0F-77C9FC5C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05229-8872-8594-F75D-498B2710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28F4A-0C45-9465-4E0A-78167EBD7A05}"/>
              </a:ext>
            </a:extLst>
          </p:cNvPr>
          <p:cNvSpPr txBox="1"/>
          <p:nvPr userDrawn="1"/>
        </p:nvSpPr>
        <p:spPr>
          <a:xfrm>
            <a:off x="3992782" y="894733"/>
            <a:ext cx="313191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Fermilab DUNE Coordination Office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8F0C8-7C17-DA83-032F-A1D772A33CD9}"/>
              </a:ext>
            </a:extLst>
          </p:cNvPr>
          <p:cNvSpPr txBox="1"/>
          <p:nvPr userDrawn="1"/>
        </p:nvSpPr>
        <p:spPr>
          <a:xfrm>
            <a:off x="604389" y="1986924"/>
            <a:ext cx="2530577" cy="6667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u="sng" dirty="0">
                <a:latin typeface="Calibri" panose="020F0502020204030204" pitchFamily="34" charset="0"/>
                <a:cs typeface="Calibri" panose="020F0502020204030204" pitchFamily="34" charset="0"/>
              </a:rPr>
              <a:t>Operations and Project Support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Support,</a:t>
            </a:r>
          </a:p>
          <a:p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Science Operations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8531D8-1B92-D6CD-384A-0BB3F7B9907A}"/>
              </a:ext>
            </a:extLst>
          </p:cNvPr>
          <p:cNvSpPr txBox="1"/>
          <p:nvPr userDrawn="1"/>
        </p:nvSpPr>
        <p:spPr>
          <a:xfrm>
            <a:off x="8527651" y="1990781"/>
            <a:ext cx="2405888" cy="482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33" u="sng" dirty="0">
                <a:latin typeface="Calibri" panose="020F0502020204030204" pitchFamily="34" charset="0"/>
                <a:cs typeface="Calibri" panose="020F0502020204030204" pitchFamily="34" charset="0"/>
              </a:rPr>
              <a:t>Collaboration Support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200947-3C1C-DC29-37C9-7623500BE0F3}"/>
              </a:ext>
            </a:extLst>
          </p:cNvPr>
          <p:cNvSpPr txBox="1"/>
          <p:nvPr userDrawn="1"/>
        </p:nvSpPr>
        <p:spPr>
          <a:xfrm>
            <a:off x="4211685" y="1981751"/>
            <a:ext cx="2690368" cy="48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33" u="sng" dirty="0">
                <a:latin typeface="Calibri" panose="020F0502020204030204" pitchFamily="34" charset="0"/>
                <a:cs typeface="Calibri" panose="020F0502020204030204" pitchFamily="34" charset="0"/>
              </a:rPr>
              <a:t>South Dakota Services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Scope: </a:t>
            </a:r>
            <a:r>
              <a:rPr lang="en-US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Dakota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B5F4A-DAB4-87BA-4309-9BF9CC332010}"/>
              </a:ext>
            </a:extLst>
          </p:cNvPr>
          <p:cNvSpPr txBox="1"/>
          <p:nvPr userDrawn="1"/>
        </p:nvSpPr>
        <p:spPr>
          <a:xfrm>
            <a:off x="1051429" y="2972920"/>
            <a:ext cx="2026641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DUNE Associated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175EC-963D-3750-A3F1-EBADA8F68714}"/>
              </a:ext>
            </a:extLst>
          </p:cNvPr>
          <p:cNvSpPr txBox="1"/>
          <p:nvPr userDrawn="1"/>
        </p:nvSpPr>
        <p:spPr>
          <a:xfrm>
            <a:off x="1051426" y="3695681"/>
            <a:ext cx="2026641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LBNF/DUNE Ops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292A1-4AF6-D638-30D2-EFD88288E0A1}"/>
              </a:ext>
            </a:extLst>
          </p:cNvPr>
          <p:cNvSpPr txBox="1"/>
          <p:nvPr userDrawn="1"/>
        </p:nvSpPr>
        <p:spPr>
          <a:xfrm>
            <a:off x="1051428" y="4418440"/>
            <a:ext cx="2026641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Project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30B61-217C-C7D8-7183-4EB7C0D9797A}"/>
              </a:ext>
            </a:extLst>
          </p:cNvPr>
          <p:cNvSpPr txBox="1"/>
          <p:nvPr userDrawn="1"/>
        </p:nvSpPr>
        <p:spPr>
          <a:xfrm>
            <a:off x="8906898" y="2767622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Administrative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FB710-9DFD-53C7-5F35-01D57A2948F2}"/>
              </a:ext>
            </a:extLst>
          </p:cNvPr>
          <p:cNvSpPr txBox="1"/>
          <p:nvPr userDrawn="1"/>
        </p:nvSpPr>
        <p:spPr>
          <a:xfrm>
            <a:off x="8906894" y="3417153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Document and Database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89728-D351-657B-4BBA-7515DBE84A03}"/>
              </a:ext>
            </a:extLst>
          </p:cNvPr>
          <p:cNvSpPr txBox="1"/>
          <p:nvPr userDrawn="1"/>
        </p:nvSpPr>
        <p:spPr>
          <a:xfrm>
            <a:off x="8906897" y="4066683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DF8F5-3A39-40F3-E5C9-173372DB29D7}"/>
              </a:ext>
            </a:extLst>
          </p:cNvPr>
          <p:cNvSpPr txBox="1"/>
          <p:nvPr userDrawn="1"/>
        </p:nvSpPr>
        <p:spPr>
          <a:xfrm>
            <a:off x="8906896" y="4716213"/>
            <a:ext cx="2026641" cy="297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Consortia Planning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7DB585-56E9-5B99-3C54-531063C98E5A}"/>
              </a:ext>
            </a:extLst>
          </p:cNvPr>
          <p:cNvSpPr txBox="1"/>
          <p:nvPr userDrawn="1"/>
        </p:nvSpPr>
        <p:spPr>
          <a:xfrm>
            <a:off x="4670829" y="2759494"/>
            <a:ext cx="2690349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76431C-7A34-8434-08FF-1FA939F240A2}"/>
              </a:ext>
            </a:extLst>
          </p:cNvPr>
          <p:cNvSpPr txBox="1"/>
          <p:nvPr userDrawn="1"/>
        </p:nvSpPr>
        <p:spPr>
          <a:xfrm>
            <a:off x="4670828" y="3319744"/>
            <a:ext cx="2690351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Environment, Safety &amp; Health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BF0BE5-986E-1D1B-FC46-4566D1A05FB2}"/>
              </a:ext>
            </a:extLst>
          </p:cNvPr>
          <p:cNvSpPr txBox="1"/>
          <p:nvPr userDrawn="1"/>
        </p:nvSpPr>
        <p:spPr>
          <a:xfrm>
            <a:off x="4670828" y="3879995"/>
            <a:ext cx="2690357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Human Resources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499A7-D4A6-1D4D-D510-D49A4947080D}"/>
              </a:ext>
            </a:extLst>
          </p:cNvPr>
          <p:cNvSpPr txBox="1"/>
          <p:nvPr userDrawn="1"/>
        </p:nvSpPr>
        <p:spPr>
          <a:xfrm>
            <a:off x="4670826" y="4440246"/>
            <a:ext cx="2690359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Information Technology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81DBCA-210A-354F-6356-7EA0C14D789B}"/>
              </a:ext>
            </a:extLst>
          </p:cNvPr>
          <p:cNvSpPr txBox="1"/>
          <p:nvPr userDrawn="1"/>
        </p:nvSpPr>
        <p:spPr>
          <a:xfrm>
            <a:off x="4670826" y="5000496"/>
            <a:ext cx="2690360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Infrastructure Services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437655-4710-233F-35CB-4CFD2AA29B83}"/>
              </a:ext>
            </a:extLst>
          </p:cNvPr>
          <p:cNvSpPr txBox="1"/>
          <p:nvPr userDrawn="1"/>
        </p:nvSpPr>
        <p:spPr>
          <a:xfrm>
            <a:off x="4670826" y="5560746"/>
            <a:ext cx="2690363" cy="2974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Calibri" panose="020F0502020204030204" pitchFamily="34" charset="0"/>
                <a:cs typeface="Calibri" panose="020F0502020204030204" pitchFamily="34" charset="0"/>
              </a:rPr>
              <a:t>Security &amp; Emergency Management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EC5386-8981-6DD8-3CD0-B038E4690A0C}"/>
              </a:ext>
            </a:extLst>
          </p:cNvPr>
          <p:cNvCxnSpPr>
            <a:stCxn id="9" idx="0"/>
          </p:cNvCxnSpPr>
          <p:nvPr userDrawn="1"/>
        </p:nvCxnSpPr>
        <p:spPr>
          <a:xfrm flipV="1">
            <a:off x="9730595" y="1673790"/>
            <a:ext cx="1052" cy="31699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54FAC1-2BA0-F217-BA8D-C58600DBBFAE}"/>
              </a:ext>
            </a:extLst>
          </p:cNvPr>
          <p:cNvCxnSpPr>
            <a:cxnSpLocks/>
          </p:cNvCxnSpPr>
          <p:nvPr userDrawn="1"/>
        </p:nvCxnSpPr>
        <p:spPr>
          <a:xfrm flipV="1">
            <a:off x="5556869" y="1409497"/>
            <a:ext cx="0" cy="581283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E760F2-3DDC-0198-30DD-4B572E222BD2}"/>
              </a:ext>
            </a:extLst>
          </p:cNvPr>
          <p:cNvCxnSpPr/>
          <p:nvPr userDrawn="1"/>
        </p:nvCxnSpPr>
        <p:spPr>
          <a:xfrm flipV="1">
            <a:off x="1755975" y="1672381"/>
            <a:ext cx="1052" cy="316991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3AB868-72FA-B5A2-2AB1-ECE94F4ADD26}"/>
              </a:ext>
            </a:extLst>
          </p:cNvPr>
          <p:cNvCxnSpPr>
            <a:cxnSpLocks/>
          </p:cNvCxnSpPr>
          <p:nvPr userDrawn="1"/>
        </p:nvCxnSpPr>
        <p:spPr>
          <a:xfrm>
            <a:off x="1754597" y="1673789"/>
            <a:ext cx="79759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A55E40-3C69-A52E-C874-4BC0A68E2C87}"/>
              </a:ext>
            </a:extLst>
          </p:cNvPr>
          <p:cNvCxnSpPr/>
          <p:nvPr userDrawn="1"/>
        </p:nvCxnSpPr>
        <p:spPr>
          <a:xfrm>
            <a:off x="8642495" y="2469733"/>
            <a:ext cx="0" cy="244949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E3721-62B7-26F8-C470-CF18FF79E900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294805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64D032-73D4-0F1C-FE54-B4BA051E4530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3590169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E484A9-1C5C-4134-197F-4C7DE7836A97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4221273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91A289-9893-265F-CE4D-41FC7FE9AEF1}"/>
              </a:ext>
            </a:extLst>
          </p:cNvPr>
          <p:cNvCxnSpPr>
            <a:cxnSpLocks/>
          </p:cNvCxnSpPr>
          <p:nvPr userDrawn="1"/>
        </p:nvCxnSpPr>
        <p:spPr>
          <a:xfrm flipH="1">
            <a:off x="8642495" y="4919229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B875F0-13CA-EE23-8E39-17CEA3FDD979}"/>
              </a:ext>
            </a:extLst>
          </p:cNvPr>
          <p:cNvCxnSpPr>
            <a:cxnSpLocks/>
          </p:cNvCxnSpPr>
          <p:nvPr userDrawn="1"/>
        </p:nvCxnSpPr>
        <p:spPr>
          <a:xfrm>
            <a:off x="4399679" y="2461605"/>
            <a:ext cx="0" cy="327913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56045C-4359-F8A7-0CF7-54910B9563E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2939929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6CF21F-7B1B-8626-110C-DA6E1A17E078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348225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B412E4-3DE7-0E59-DBEE-59DE250B19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4058555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861BC4-BAFE-57AA-817E-0E510891729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4626621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5BC8B1-2898-1CF4-ACA0-DE64B6FBF8C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517119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F609586-5046-5CB7-41E9-BC4B5C96F59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99679" y="574015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927312-C95B-9044-2390-84AA69414F49}"/>
              </a:ext>
            </a:extLst>
          </p:cNvPr>
          <p:cNvCxnSpPr>
            <a:cxnSpLocks/>
          </p:cNvCxnSpPr>
          <p:nvPr userDrawn="1"/>
        </p:nvCxnSpPr>
        <p:spPr>
          <a:xfrm>
            <a:off x="774591" y="2658775"/>
            <a:ext cx="0" cy="1936723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7AA7A10-6A26-D987-EDFD-AD82A2602FF3}"/>
              </a:ext>
            </a:extLst>
          </p:cNvPr>
          <p:cNvCxnSpPr>
            <a:cxnSpLocks/>
          </p:cNvCxnSpPr>
          <p:nvPr userDrawn="1"/>
        </p:nvCxnSpPr>
        <p:spPr>
          <a:xfrm flipH="1">
            <a:off x="774591" y="3137100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6FEA353-8A06-A8C5-7ADC-D267AC5F9923}"/>
              </a:ext>
            </a:extLst>
          </p:cNvPr>
          <p:cNvCxnSpPr>
            <a:cxnSpLocks/>
          </p:cNvCxnSpPr>
          <p:nvPr userDrawn="1"/>
        </p:nvCxnSpPr>
        <p:spPr>
          <a:xfrm flipH="1">
            <a:off x="774591" y="3856687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1B3A90A-EF4D-9F88-2552-C6E5977D74CA}"/>
              </a:ext>
            </a:extLst>
          </p:cNvPr>
          <p:cNvCxnSpPr>
            <a:cxnSpLocks/>
          </p:cNvCxnSpPr>
          <p:nvPr userDrawn="1"/>
        </p:nvCxnSpPr>
        <p:spPr>
          <a:xfrm flipH="1">
            <a:off x="774591" y="4592621"/>
            <a:ext cx="26439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5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Pygott | South Dakota Mission Support Workshop - Housing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</p:spTree>
    <p:extLst>
      <p:ext uri="{BB962C8B-B14F-4D97-AF65-F5344CB8AC3E}">
        <p14:creationId xmlns:p14="http://schemas.microsoft.com/office/powerpoint/2010/main" val="253240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8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6865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7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84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50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1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59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9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8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spcBef>
                <a:spcPts val="1312"/>
              </a:spcBef>
              <a:defRPr sz="2400">
                <a:solidFill>
                  <a:srgbClr val="505050"/>
                </a:solidFill>
              </a:defRPr>
            </a:lvl1pPr>
            <a:lvl2pPr marL="37675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133">
                <a:solidFill>
                  <a:srgbClr val="505050"/>
                </a:solidFill>
              </a:defRPr>
            </a:lvl2pPr>
            <a:lvl3pPr marL="764097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rgbClr val="505050"/>
                </a:solidFill>
              </a:defRPr>
            </a:lvl3pPr>
            <a:lvl4pPr marL="1142971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rgbClr val="505050"/>
                </a:solidFill>
              </a:defRPr>
            </a:lvl4pPr>
            <a:lvl5pPr marL="1519729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styles.</a:t>
            </a:r>
          </a:p>
          <a:p>
            <a:pPr marL="683667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Second level</a:t>
            </a:r>
          </a:p>
          <a:p>
            <a:pPr marL="1071007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1447764" marR="0" lvl="3" indent="-304792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/>
              <a:t>Fourth level</a:t>
            </a:r>
          </a:p>
          <a:p>
            <a:pPr marL="1826638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Pygott | South Dakota Mission Support Workshop - Housing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3530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1007" indent="-306910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7764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6910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3667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6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Pygott | South Dakota Mission Support Workshop - Housing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657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Pygott | South Dakota Mission Support Workshop - Housing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6703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6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Pygott | South Dakota Mission Support Workshop - Housing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4381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8874-F147-4402-9226-4D5D12DA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1EA6-1F04-42CA-B271-85282F9B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D2A-E145-466F-AF03-3D3ABF88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6E750-8E3B-4E81-8698-7EDA317F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980B-E849-47BE-B045-A03CE796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1C691D-B78E-4452-A994-DDD144659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98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7" y="6504216"/>
            <a:ext cx="8347199" cy="242873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Pygott | South Dakota Mission Support Workshop - Housing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05931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6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Pygott | South Dakota Mission Support Workshop - Housing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4012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75BC-A2D6-44DC-9D6F-0D79398F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23845"/>
            <a:ext cx="10515600" cy="1810310"/>
          </a:xfrm>
        </p:spPr>
        <p:txBody>
          <a:bodyPr anchor="ctr" anchorCtr="1">
            <a:normAutofit/>
          </a:bodyPr>
          <a:lstStyle>
            <a:lvl1pPr>
              <a:defRPr sz="3000"/>
            </a:lvl1pPr>
          </a:lstStyle>
          <a:p>
            <a:r>
              <a:rPr lang="en-US"/>
              <a:t>Enter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E2BFC-BDDE-400D-A973-8DA8D3C265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406153"/>
            <a:ext cx="10515600" cy="1683497"/>
          </a:xfrm>
        </p:spPr>
        <p:txBody>
          <a:bodyPr anchor="t" anchorCtr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Enter Section sub-header,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2F73-7B90-4C3C-9CD4-8C94C802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6B51F-335C-46FD-AC20-0E9ACBB3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7743-D367-41E3-899D-01ECCFDA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BE04-534F-4D40-A6D2-BAE70F5D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A0B-C83F-4313-9C0D-7DCE65AC6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D098A-3DF3-419F-8C10-B4DF8D2DA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613" y="1068106"/>
            <a:ext cx="5730688" cy="518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4606-ADDC-4332-92B8-24E5753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21B9-410A-4746-9E94-39C7A872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F6DA6-9DCD-4AE0-B468-627DC981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449A1B-CA32-4CDE-9D7B-5A113561A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rgbClr val="0070C0"/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419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 and Charge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C403-C89C-450D-A436-F7B6D3F8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89867-0823-40EA-A7A5-E88FDCD1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F6DB3-0553-45E9-8885-BBA0FA2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2459A-EEEF-4AB1-A20D-5C2D3303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49FA-23B8-4364-B074-2DB375C12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699" y="1068106"/>
            <a:ext cx="5730689" cy="5180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D33200-88A0-4E82-9F2B-120E4C4B5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9662" y="1068012"/>
            <a:ext cx="5730689" cy="518029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BE56495-495F-4648-A26E-D8C8BFEF0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2720" y="36576"/>
            <a:ext cx="1828800" cy="329184"/>
          </a:xfr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0005" dist="22860" dir="5400000" algn="ctr" rotWithShape="0">
              <a:schemeClr val="bg2">
                <a:lumMod val="10000"/>
                <a:alpha val="35000"/>
              </a:schemeClr>
            </a:outerShdw>
          </a:effectLst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200" b="1" cap="all" baseline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CHARGE QUESTION 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ACD5-4E42-4219-BD6D-330CC1F8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6E4A6-9526-4171-A80F-5FF0BBD4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A59077-F042-47DA-B89E-5D5BCECD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80D5E-E85A-4958-9303-B74093D4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35C49-7E6B-48D8-B67F-8103B5CE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7239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83545-BB2E-4574-B71E-E64E6D50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066799"/>
            <a:ext cx="116586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0BCCD-1B4D-4AE6-AA77-2A93CCC5B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6651" y="6539725"/>
            <a:ext cx="1104900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0786B-1A70-41CC-976B-301C8181A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4498" y="6539725"/>
            <a:ext cx="6893052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4C97"/>
                </a:solidFill>
              </a:defRPr>
            </a:lvl1pPr>
          </a:lstStyle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6DCE-5EA1-4C2F-BC29-5732E8C54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455" y="6539725"/>
            <a:ext cx="454745" cy="1874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rgbClr val="004C97"/>
                </a:solidFill>
              </a:defRPr>
            </a:lvl1pPr>
          </a:lstStyle>
          <a:p>
            <a:fld id="{EFEA031F-3946-4BBC-949C-5EB2BB7BA0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F5AB0-A7FF-4A8B-A755-8206E37B5E64}"/>
              </a:ext>
            </a:extLst>
          </p:cNvPr>
          <p:cNvCxnSpPr>
            <a:cxnSpLocks/>
          </p:cNvCxnSpPr>
          <p:nvPr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1C8D2DD-51B6-423E-89D4-0224D76EB4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CA4F82-BF93-9994-B647-166991E931E9}"/>
              </a:ext>
            </a:extLst>
          </p:cNvPr>
          <p:cNvCxnSpPr>
            <a:cxnSpLocks/>
          </p:cNvCxnSpPr>
          <p:nvPr userDrawn="1"/>
        </p:nvCxnSpPr>
        <p:spPr>
          <a:xfrm>
            <a:off x="266700" y="6416393"/>
            <a:ext cx="11658600" cy="0"/>
          </a:xfrm>
          <a:prstGeom prst="line">
            <a:avLst/>
          </a:prstGeom>
          <a:ln w="25400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1A83AAD-E279-355B-DEC9-65FAE26BB1B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290509" y="6476587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2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2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004C9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914400" rtl="0" eaLnBrk="1" latinLnBrk="0" hangingPunct="1">
        <a:lnSpc>
          <a:spcPct val="100000"/>
        </a:lnSpc>
        <a:spcBef>
          <a:spcPts val="500"/>
        </a:spcBef>
        <a:buSzPct val="88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HGGothicE" panose="020B0909000000000000" pitchFamily="49" charset="-128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698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orient="horz" pos="72">
          <p15:clr>
            <a:srgbClr val="F26B43"/>
          </p15:clr>
        </p15:guide>
        <p15:guide id="21" pos="72">
          <p15:clr>
            <a:srgbClr val="F26B43"/>
          </p15:clr>
        </p15:guide>
        <p15:guide id="22" orient="horz" pos="4248">
          <p15:clr>
            <a:srgbClr val="F26B43"/>
          </p15:clr>
        </p15:guide>
        <p15:guide id="23" pos="7608">
          <p15:clr>
            <a:srgbClr val="F26B43"/>
          </p15:clr>
        </p15:guide>
        <p15:guide id="24" orient="horz" pos="120">
          <p15:clr>
            <a:srgbClr val="F26B43"/>
          </p15:clr>
        </p15:guide>
        <p15:guide id="25" orient="horz" pos="576">
          <p15:clr>
            <a:srgbClr val="F26B43"/>
          </p15:clr>
        </p15:guide>
        <p15:guide id="26" pos="168">
          <p15:clr>
            <a:srgbClr val="F26B43"/>
          </p15:clr>
        </p15:guide>
        <p15:guide id="27" pos="6792">
          <p15:clr>
            <a:srgbClr val="F26B43"/>
          </p15:clr>
        </p15:guide>
        <p15:guide id="28" orient="horz" pos="672">
          <p15:clr>
            <a:srgbClr val="F26B43"/>
          </p15:clr>
        </p15:guide>
        <p15:guide id="29" orient="horz" pos="3936">
          <p15:clr>
            <a:srgbClr val="F26B43"/>
          </p15:clr>
        </p15:guide>
        <p15:guide id="30" pos="7512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4032">
          <p15:clr>
            <a:srgbClr val="F26B43"/>
          </p15:clr>
        </p15:guide>
        <p15:guide id="33" pos="240">
          <p15:clr>
            <a:srgbClr val="F26B43"/>
          </p15:clr>
        </p15:guide>
        <p15:guide id="34" pos="528">
          <p15:clr>
            <a:srgbClr val="F26B43"/>
          </p15:clr>
        </p15:guide>
        <p15:guide id="35" pos="744">
          <p15:clr>
            <a:srgbClr val="F26B43"/>
          </p15:clr>
        </p15:guide>
        <p15:guide id="36" pos="1680">
          <p15:clr>
            <a:srgbClr val="F26B43"/>
          </p15:clr>
        </p15:guide>
        <p15:guide id="37" pos="1440">
          <p15:clr>
            <a:srgbClr val="F26B43"/>
          </p15:clr>
        </p15:guide>
        <p15:guide id="38" pos="60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01.30.2024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7" y="6504216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Pygott | South Dakota Mission Support Workshop - Housing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87867" y="6227810"/>
            <a:ext cx="11599333" cy="269849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0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D78E-AA8F-8011-2811-0873EDCD2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South Dakota Housing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66104-EF04-4D4C-27AE-434A7AD60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 Pygott</a:t>
            </a:r>
          </a:p>
          <a:p>
            <a:r>
              <a:rPr lang="en-US" dirty="0"/>
              <a:t>30 January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2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0531-0EBF-4498-A468-571C38AA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Short-term Rentals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211F2-0702-17C9-9074-9445F8341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00242"/>
            <a:ext cx="4099047" cy="5181601"/>
          </a:xfrm>
        </p:spPr>
        <p:txBody>
          <a:bodyPr/>
          <a:lstStyle/>
          <a:p>
            <a:r>
              <a:rPr lang="en-US" dirty="0"/>
              <a:t>Rented on a daily/weekly basis for more than 14 days in a calendar year</a:t>
            </a:r>
          </a:p>
          <a:p>
            <a:r>
              <a:rPr lang="en-US" dirty="0"/>
              <a:t>Current &amp; pending STR within Lead</a:t>
            </a:r>
          </a:p>
          <a:p>
            <a:r>
              <a:rPr lang="en-US" dirty="0"/>
              <a:t>Several within walking distance to SURF</a:t>
            </a:r>
          </a:p>
          <a:p>
            <a:r>
              <a:rPr lang="en-US" dirty="0"/>
              <a:t>Some may rent long term if possible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AF03F-8626-4DB6-515F-BE495734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1FE98-8D42-9E48-8788-7772F1CB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0E11-DA56-F107-6041-2260E872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2">
            <a:extLst>
              <a:ext uri="{FF2B5EF4-FFF2-40B4-BE49-F238E27FC236}">
                <a16:creationId xmlns:a16="http://schemas.microsoft.com/office/drawing/2014/main" id="{A1E0E1B9-5B70-2152-8157-93BE4BA9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40" y="214207"/>
            <a:ext cx="7944223" cy="606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27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6842-6B83-E83A-A2EF-E7C80A06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Lead STR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8437F-D7F6-8122-7799-D9225F16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73" y="1773273"/>
            <a:ext cx="4717282" cy="5181601"/>
          </a:xfrm>
        </p:spPr>
        <p:txBody>
          <a:bodyPr/>
          <a:lstStyle/>
          <a:p>
            <a:pPr marL="57150" indent="-285750">
              <a:spcBef>
                <a:spcPts val="0"/>
              </a:spcBef>
            </a:pPr>
            <a:r>
              <a:rPr lang="en-US" sz="2400" dirty="0"/>
              <a:t>STR nightly rate:</a:t>
            </a:r>
          </a:p>
          <a:p>
            <a:pPr marL="514350" lvl="1" indent="-285750">
              <a:spcBef>
                <a:spcPts val="0"/>
              </a:spcBef>
            </a:pPr>
            <a:r>
              <a:rPr lang="en-US" dirty="0"/>
              <a:t>Highest daily rate is $1,200/night during the Rally, Kool Deadwood Nights</a:t>
            </a:r>
          </a:p>
          <a:p>
            <a:pPr marL="514350" lvl="1" indent="-285750">
              <a:spcBef>
                <a:spcPts val="0"/>
              </a:spcBef>
            </a:pPr>
            <a:r>
              <a:rPr lang="en-US" dirty="0"/>
              <a:t>This property averages $900/night during summer months with a 75% booking rate</a:t>
            </a:r>
          </a:p>
          <a:p>
            <a:pPr marL="514350" lvl="1" indent="-285750">
              <a:spcBef>
                <a:spcPts val="0"/>
              </a:spcBef>
            </a:pPr>
            <a:r>
              <a:rPr lang="en-US" dirty="0"/>
              <a:t>Lowest daily rate $76/night</a:t>
            </a:r>
          </a:p>
          <a:p>
            <a:pPr marL="514350" lvl="1" indent="-285750">
              <a:spcBef>
                <a:spcPts val="0"/>
              </a:spcBef>
            </a:pPr>
            <a:r>
              <a:rPr lang="en-US" dirty="0"/>
              <a:t>Large range of nightly rate in Lead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D24A0-F2F9-1D99-2A17-31575CF3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49908-E225-3F4F-E6B5-A6DFD0DF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7A5E-8659-F80C-6816-BC7C8B26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461E23D7-3049-55EE-B731-F4B3228D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55" y="1773273"/>
            <a:ext cx="7174545" cy="29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6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5D96-0FC6-0C9E-5C4F-95CC45BA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Current Plan for Housing in/near Lead, SD</a:t>
            </a:r>
            <a:b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C8C3-510B-ED06-99D3-2AD7F1117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53440"/>
            <a:ext cx="12147664" cy="5480858"/>
          </a:xfrm>
        </p:spPr>
        <p:txBody>
          <a:bodyPr>
            <a:normAutofit fontScale="70000" lnSpcReduction="20000"/>
          </a:bodyPr>
          <a:lstStyle/>
          <a:p>
            <a:pPr marL="342900"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1st component: </a:t>
            </a:r>
            <a:r>
              <a:rPr lang="en-US" sz="2400" b="1" dirty="0"/>
              <a:t>FRA leases housing for FRA and Project personnel</a:t>
            </a:r>
          </a:p>
          <a:p>
            <a:pPr marR="0" lvl="1">
              <a:lnSpc>
                <a:spcPct val="120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en-US" sz="2400" dirty="0"/>
              <a:t>DOE Operations funds will be used to make the leases. Project reimburses Ops for the housing it uses</a:t>
            </a:r>
          </a:p>
          <a:p>
            <a:pPr marR="0" lvl="1">
              <a:lnSpc>
                <a:spcPct val="120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en-US" sz="2400" dirty="0"/>
              <a:t>South Dakota Services is working with Procurement and FSO on this component</a:t>
            </a:r>
          </a:p>
          <a:p>
            <a:pPr marR="0" lvl="1">
              <a:lnSpc>
                <a:spcPct val="120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en-US" sz="2400" dirty="0"/>
              <a:t>FRA has been told it is not allowed to use DOE funds to provide housing for collaboration (even with full cost recovery)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</a:p>
          <a:p>
            <a:pPr marL="342900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400" dirty="0"/>
              <a:t>2nd component: </a:t>
            </a:r>
            <a:r>
              <a:rPr lang="en-US" sz="2400" b="1" dirty="0"/>
              <a:t>SDSTA leases housing and makes it available to any SDSTA user</a:t>
            </a:r>
          </a:p>
          <a:p>
            <a:pPr lvl="1">
              <a:lnSpc>
                <a:spcPct val="120000"/>
              </a:lnSpc>
              <a:tabLst>
                <a:tab pos="914400" algn="l"/>
              </a:tabLst>
            </a:pPr>
            <a:r>
              <a:rPr lang="en-US" sz="2400" dirty="0"/>
              <a:t>SDSTA would effectively be running a long term stay hotel</a:t>
            </a:r>
          </a:p>
          <a:p>
            <a:pPr lvl="1">
              <a:lnSpc>
                <a:spcPct val="120000"/>
              </a:lnSpc>
              <a:tabLst>
                <a:tab pos="914400" algn="l"/>
              </a:tabLst>
            </a:pPr>
            <a:r>
              <a:rPr lang="en-US" sz="2400" dirty="0"/>
              <a:t>Users pay for stay with personal credit card and are reimbursed by the Project or their home institution (i.e. the normal TA process at Fermilab)</a:t>
            </a:r>
          </a:p>
          <a:p>
            <a:pPr lvl="1">
              <a:lnSpc>
                <a:spcPct val="120000"/>
              </a:lnSpc>
              <a:tabLst>
                <a:tab pos="914400" algn="l"/>
              </a:tabLst>
            </a:pPr>
            <a:r>
              <a:rPr lang="en-US" sz="2400" dirty="0"/>
              <a:t>SDSTA charges rates that would enable full cost recovery (including administrative overhead and occupancy)</a:t>
            </a:r>
          </a:p>
          <a:p>
            <a:pPr lvl="1">
              <a:lnSpc>
                <a:spcPct val="120000"/>
              </a:lnSpc>
              <a:tabLst>
                <a:tab pos="914400" algn="l"/>
              </a:tabLst>
            </a:pPr>
            <a:r>
              <a:rPr lang="en-US" sz="2400" dirty="0"/>
              <a:t>Need to make sure that reimbursement times do not create an undue financial burden on our junior colleagues</a:t>
            </a:r>
          </a:p>
          <a:p>
            <a:pPr lvl="1">
              <a:lnSpc>
                <a:spcPct val="120000"/>
              </a:lnSpc>
              <a:tabLst>
                <a:tab pos="914400" algn="l"/>
              </a:tabLst>
            </a:pPr>
            <a:r>
              <a:rPr lang="en-US" sz="2400" dirty="0"/>
              <a:t>SDSTA has been told it is not allowed to use DOE funds to do this</a:t>
            </a:r>
          </a:p>
          <a:p>
            <a:pPr lvl="1">
              <a:lnSpc>
                <a:spcPct val="120000"/>
              </a:lnSpc>
              <a:tabLst>
                <a:tab pos="914400" algn="l"/>
              </a:tabLst>
            </a:pPr>
            <a:r>
              <a:rPr lang="en-US" sz="2400" dirty="0"/>
              <a:t>SDSTA determining if other funding could be used</a:t>
            </a:r>
          </a:p>
          <a:p>
            <a:pPr lvl="1">
              <a:lnSpc>
                <a:spcPct val="120000"/>
              </a:lnSpc>
              <a:tabLst>
                <a:tab pos="914400" algn="l"/>
              </a:tabLst>
            </a:pPr>
            <a:r>
              <a:rPr lang="en-US" sz="2400" dirty="0"/>
              <a:t>We need solid housing demand data in order to minimize the risk that SDSTA are taking so they feel comfortable making this commitment</a:t>
            </a:r>
          </a:p>
          <a:p>
            <a:pPr>
              <a:lnSpc>
                <a:spcPct val="120000"/>
              </a:lnSpc>
              <a:tabLst>
                <a:tab pos="914400" algn="l"/>
              </a:tabLst>
            </a:pPr>
            <a:r>
              <a:rPr lang="en-US" sz="2600" dirty="0"/>
              <a:t>3</a:t>
            </a:r>
            <a:r>
              <a:rPr lang="en-US" sz="2600" baseline="30000" dirty="0"/>
              <a:t>rd</a:t>
            </a:r>
            <a:r>
              <a:rPr lang="en-US" sz="2600" dirty="0"/>
              <a:t> component: </a:t>
            </a:r>
            <a:r>
              <a:rPr lang="en-US" sz="2600" b="1" dirty="0"/>
              <a:t>South Dakota Services provides local resources to collaborators to secure their own housing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DC9C-32F0-0060-9FBA-05FEC9CB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1E5D2-ECCB-BFD7-00C2-1E7240F7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1A66-F88E-2945-EEB0-54F7FA72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264F-2FB3-B0C9-5C32-661BC027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4DC40-CB2B-BA4D-7603-81A8E2F78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Release Request for Proposal for housing (medium-term housing needs start in Fall 2024)</a:t>
            </a:r>
          </a:p>
          <a:p>
            <a:r>
              <a:rPr lang="en-US" dirty="0"/>
              <a:t>Continue to work with SDSTA</a:t>
            </a:r>
          </a:p>
          <a:p>
            <a:r>
              <a:rPr lang="en-US" dirty="0"/>
              <a:t>Verify allowable vs. unallowable costs</a:t>
            </a:r>
          </a:p>
          <a:p>
            <a:r>
              <a:rPr lang="en-US" dirty="0"/>
              <a:t>Need to incorporate SD housing with the associated Fermilab housing policies &amp; procedures</a:t>
            </a:r>
          </a:p>
          <a:p>
            <a:r>
              <a:rPr lang="en-US" dirty="0"/>
              <a:t>Liability and waiver form</a:t>
            </a:r>
          </a:p>
          <a:p>
            <a:r>
              <a:rPr lang="en-US" dirty="0"/>
              <a:t>Security requirements</a:t>
            </a:r>
          </a:p>
          <a:p>
            <a:r>
              <a:rPr lang="en-US" dirty="0"/>
              <a:t>Determine applicability of the Domestic Extended Assignment Policy and housing per diem</a:t>
            </a:r>
          </a:p>
          <a:p>
            <a:r>
              <a:rPr lang="en-US" dirty="0"/>
              <a:t>Develop mechanism for cost transfers to take place (i.e., </a:t>
            </a:r>
            <a:r>
              <a:rPr lang="en-US" sz="2000" dirty="0"/>
              <a:t>Project reimburses Ops for the housing it uses)</a:t>
            </a:r>
            <a:endParaRPr lang="en-US" dirty="0"/>
          </a:p>
          <a:p>
            <a:r>
              <a:rPr lang="en-US" dirty="0"/>
              <a:t>Develop a management plan for SD housing that maximizes occupancy of leased space</a:t>
            </a:r>
          </a:p>
          <a:p>
            <a:r>
              <a:rPr lang="en-US" dirty="0"/>
              <a:t>Develop the housing resources and guidance for our partners &amp; collaboration members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72B65-3E9B-4BFA-0057-28BDFA19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EC82D-BF5B-D1D1-41D4-6C8ACCF9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B43EB-DC7A-CD81-48F5-E7045968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26B4-E0B2-1295-6180-79FB4A8F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CB99-6D4D-C9C7-DAFF-2622EF95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6AA8C-7AB6-3ED1-8877-52C0028B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A6105-476D-1D9B-180A-E2772758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96C8-8DD6-E101-BEF5-D7B77870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BF6BF-264E-B556-12BB-EAF15E3D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C8888-18CD-0B5E-D65B-42E3C167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C1218-C2CD-E796-E22F-9E1DA5BB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08F33F-AAD2-AD14-487F-46595B4F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673" b="35057"/>
          <a:stretch/>
        </p:blipFill>
        <p:spPr>
          <a:xfrm>
            <a:off x="0" y="0"/>
            <a:ext cx="12192000" cy="637161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6D3C7FB-8730-AB4A-EF43-AEC029FBC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0"/>
            <a:ext cx="10515600" cy="72390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258F99B-821A-CD5E-C4F9-279D79A89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782"/>
              </p:ext>
            </p:extLst>
          </p:nvPr>
        </p:nvGraphicFramePr>
        <p:xfrm>
          <a:off x="266700" y="1366869"/>
          <a:ext cx="5987594" cy="450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18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0B4F-ECCF-9345-0198-C4999254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Needs Housing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FDE48-5169-CAE9-B3C4-099F42813B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Pygott | South Dakota Mission Support Workshop -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A060-3B56-67E2-447A-DD34505230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E584C-D578-F3C9-BC72-03CC6E70E90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99886" y="1238250"/>
            <a:ext cx="11267182" cy="4846638"/>
          </a:xfrm>
        </p:spPr>
        <p:txBody>
          <a:bodyPr/>
          <a:lstStyle/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LBNF/DUNE-US Project – Department of Energy (DOE) funded project personnel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including members of the FDC management team who participate in a management rotation to supplement the South Dakota-based installation team and participate in installation activities.  Personnel include staff of FRA, other national labs, and universities.  Travel for these individuals is funded by the project.</a:t>
            </a: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Fermi Research Alliance (FRA) prime contract funded personnel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include Fermilab management and subject matter experts providing Host Lab Services and expertise to the LBNF/DUNE-US Project. Travel for these individuals is funded through FRA operations or indirect funding, depending on the division involved and the finalizing for overhead rules for SD costs. </a:t>
            </a: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DUNE Collaboration members</a:t>
            </a:r>
            <a:r>
              <a:rPr lang="en-US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include members of institutions from across the world providing expertise during the FDC installation and DUNE commissioning.  These individuals are not funded by LBNF/DUNE-US but have a user association with Fermilab. Travel for these individuals is funded by their respective home institution.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41C7-7C61-CD8D-F850-9BFAD528D7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01.30.2024</a:t>
            </a:r>
          </a:p>
        </p:txBody>
      </p:sp>
    </p:spTree>
    <p:extLst>
      <p:ext uri="{BB962C8B-B14F-4D97-AF65-F5344CB8AC3E}">
        <p14:creationId xmlns:p14="http://schemas.microsoft.com/office/powerpoint/2010/main" val="395266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48A2-7451-3176-B91B-712EC575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Housing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20894-6F54-5C7C-CE63-90A5DC73A8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Pygott | South Dakota Mission Support Workshop -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0987E-833A-0097-E38E-5F480E1D05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906B3-076E-FDF4-A323-47BBB2A55F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01.30.2024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E7C535-1B17-E695-8B69-91F61D538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678616"/>
              </p:ext>
            </p:extLst>
          </p:nvPr>
        </p:nvGraphicFramePr>
        <p:xfrm>
          <a:off x="1568774" y="1284530"/>
          <a:ext cx="11779994" cy="484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882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751C1-CA82-62D1-F560-E1ACC5BB2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149043"/>
            <a:ext cx="4279008" cy="37175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303B4-04AB-F8BF-D4B8-36270EB9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Taken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473DF5-8A54-14D7-6924-7008178ED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2876" y="60764"/>
            <a:ext cx="3391347" cy="4399433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DFE09-F2CE-A8B9-6BE4-0A97A6B0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7C1E7-DB78-BE19-BC69-194BC5C2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7E3B-FF16-453E-ACC1-94B865D1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98FA00-9127-BE5D-1B96-29EAB8BE7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254" y="3023667"/>
            <a:ext cx="4427267" cy="32247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0068BD-C647-581D-E004-290465F0ADE6}"/>
              </a:ext>
            </a:extLst>
          </p:cNvPr>
          <p:cNvSpPr txBox="1">
            <a:spLocks/>
          </p:cNvSpPr>
          <p:nvPr/>
        </p:nvSpPr>
        <p:spPr>
          <a:xfrm>
            <a:off x="266699" y="1066799"/>
            <a:ext cx="5257801" cy="518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Working with the Project, DUNE Collaboration, Procurement, and DOE</a:t>
            </a:r>
          </a:p>
          <a:p>
            <a:r>
              <a:rPr lang="en-US" dirty="0"/>
              <a:t>Received approval from DOE on:</a:t>
            </a:r>
          </a:p>
          <a:p>
            <a:pPr lvl="1"/>
            <a:r>
              <a:rPr lang="en-US" dirty="0"/>
              <a:t>Far Site Housing </a:t>
            </a:r>
            <a:r>
              <a:rPr lang="en-US" dirty="0" err="1"/>
              <a:t>AoA</a:t>
            </a:r>
            <a:endParaRPr lang="en-US" dirty="0"/>
          </a:p>
          <a:p>
            <a:pPr lvl="1"/>
            <a:r>
              <a:rPr lang="en-US" dirty="0"/>
              <a:t>Preliminary Real Estate Plan</a:t>
            </a:r>
          </a:p>
          <a:p>
            <a:pPr lvl="1"/>
            <a:r>
              <a:rPr lang="en-US" dirty="0"/>
              <a:t>Issuance of a Housing Request for Information (RFI)</a:t>
            </a:r>
          </a:p>
          <a:p>
            <a:r>
              <a:rPr lang="en-US" dirty="0"/>
              <a:t>Distributed survey on housing and office space needs to stakeholders</a:t>
            </a:r>
          </a:p>
          <a:p>
            <a:r>
              <a:rPr lang="en-US" dirty="0"/>
              <a:t>Interface with local Economic Development Corp. and City of Lead</a:t>
            </a:r>
          </a:p>
          <a:p>
            <a:r>
              <a:rPr lang="en-US" dirty="0"/>
              <a:t>Working with SDSTA for offering housing solutions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1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12EE-5F9E-ED4B-FAC0-3ECCE78D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419100"/>
          </a:xfrm>
        </p:spPr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62A6F-A9F7-BFB1-B381-A4B36174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E26A-5505-B683-5D5A-DC3B45F1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6FC68-C68C-98C5-A86D-791EC175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D65CBB3-D31E-0A9F-0729-F792F4E34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303057"/>
              </p:ext>
            </p:extLst>
          </p:nvPr>
        </p:nvGraphicFramePr>
        <p:xfrm>
          <a:off x="0" y="609601"/>
          <a:ext cx="12192000" cy="577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34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12EE-5F9E-ED4B-FAC0-3ECCE78DF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10515600" cy="419100"/>
          </a:xfrm>
        </p:spPr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62A6F-A9F7-BFB1-B381-A4B36174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E26A-5505-B683-5D5A-DC3B45F1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6FC68-C68C-98C5-A86D-791EC175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26C0919-3775-4E95-9A3B-8E1E970F0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560263"/>
              </p:ext>
            </p:extLst>
          </p:nvPr>
        </p:nvGraphicFramePr>
        <p:xfrm>
          <a:off x="-1" y="609601"/>
          <a:ext cx="12161117" cy="575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90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FBBB-8A1C-F90C-F817-C6B3A3A2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RFI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9793-1334-C105-9D9B-52CF93FD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066799"/>
            <a:ext cx="6893052" cy="5181601"/>
          </a:xfrm>
        </p:spPr>
        <p:txBody>
          <a:bodyPr>
            <a:normAutofit fontScale="62500" lnSpcReduction="20000"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RFI Issued: 12/07/2023 - RFI Closed: 1/26/2024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Potential Offerors Contacted: 21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RFI Responses Received/Completed: 15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Number of Bedrooms: 68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Housing Types &amp; Quantity: 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House = 6 each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Hotel = 12 each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Apartment = 5 each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Duplex = 2 each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Land Only = 1 each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Property Locations (per town): 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100" dirty="0"/>
              <a:t>Lead = 9 each properties (bedrooms/sleeping quarters = 38 each)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100" dirty="0"/>
              <a:t>Deadwood = 4 each properties (bedrooms/sleeping quarters = 25 each)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100" dirty="0"/>
              <a:t>Whitewood = 1 each properties (land option only)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2100" dirty="0"/>
              <a:t>Beulah, WY = 1 each properties (bedrooms/sleeping quarters = 5 each)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Additional Notes: 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Many units are not ADA compliant, as many are houses/duplexes.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Units range from rooms in private homes to apartments with various square footage.</a:t>
            </a:r>
          </a:p>
          <a:p>
            <a:pPr marL="457200" marR="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100" dirty="0"/>
              <a:t>Some, include shared common spaces as indicated per RFI Response.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E316-AC9B-7455-7E49-A44795C1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FC89-5500-0FE7-BED4-5E8FAE4F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ED6C6-0923-385A-21D5-F7D5B00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788C40-8273-BD78-0D91-685ED8E6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408" y="734321"/>
            <a:ext cx="3227333" cy="2612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7E3C2E-ACCB-9F0E-863D-787EEDEC9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31" y="2945346"/>
            <a:ext cx="3491550" cy="1630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0C19E-B037-9476-BFA6-D302C882D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825" y="3958952"/>
            <a:ext cx="3066475" cy="2367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3B56B9-745A-DE9C-C1C6-239C66123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776" y="190500"/>
            <a:ext cx="3433762" cy="2405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6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FB6C-1C81-32DC-D6FB-0C38FD20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Short-term Rentals (STR)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7A855-EA07-C4FA-EE57-E17C12B8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01.30.2024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5E544-20DC-4106-F3B9-749E4312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Pygott | South Dakota Mission Support Workshop - Housing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AAE3-A1A7-B6C3-8553-264E6609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11">
            <a:extLst>
              <a:ext uri="{FF2B5EF4-FFF2-40B4-BE49-F238E27FC236}">
                <a16:creationId xmlns:a16="http://schemas.microsoft.com/office/drawing/2014/main" id="{AB84E872-63AB-C015-92DD-F4F85DBF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51" y="1169600"/>
            <a:ext cx="96964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96704"/>
      </p:ext>
    </p:extLst>
  </p:cSld>
  <p:clrMapOvr>
    <a:masterClrMapping/>
  </p:clrMapOvr>
</p:sld>
</file>

<file path=ppt/theme/theme1.xml><?xml version="1.0" encoding="utf-8"?>
<a:theme xmlns:a="http://schemas.openxmlformats.org/drawingml/2006/main" name="LBNFDUNEUS">
  <a:themeElements>
    <a:clrScheme name="LBNFDUNE-US 2022">
      <a:dk1>
        <a:srgbClr val="63666A"/>
      </a:dk1>
      <a:lt1>
        <a:sysClr val="window" lastClr="FFFFFF"/>
      </a:lt1>
      <a:dk2>
        <a:srgbClr val="44546A"/>
      </a:dk2>
      <a:lt2>
        <a:srgbClr val="E7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NFDUNEUS Presentation Template_2023" id="{0B9E11DC-2F7C-45E3-918F-B2BBB76D948D}" vid="{3650A0D4-D44B-4F59-AA81-7B47EE0C8DF8}"/>
    </a:ext>
  </a:extLst>
</a:theme>
</file>

<file path=ppt/theme/theme2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5B7077B940649900CB146B57857F3" ma:contentTypeVersion="16" ma:contentTypeDescription="Create a new document." ma:contentTypeScope="" ma:versionID="555086d4364f97769e8aace750f9fdb6">
  <xsd:schema xmlns:xsd="http://www.w3.org/2001/XMLSchema" xmlns:xs="http://www.w3.org/2001/XMLSchema" xmlns:p="http://schemas.microsoft.com/office/2006/metadata/properties" xmlns:ns2="5a4fc3c9-1f16-45e6-a448-11d83e0b096e" xmlns:ns3="ffa148d7-837f-4862-83ba-602c4ba2af6e" targetNamespace="http://schemas.microsoft.com/office/2006/metadata/properties" ma:root="true" ma:fieldsID="7ad57bb0ca3c932150d7c87bdae1cb73" ns2:_="" ns3:_="">
    <xsd:import namespace="5a4fc3c9-1f16-45e6-a448-11d83e0b096e"/>
    <xsd:import namespace="ffa148d7-837f-4862-83ba-602c4ba2af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fc3c9-1f16-45e6-a448-11d83e0b0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description="Do not edit linked master tab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148d7-837f-4862-83ba-602c4ba2af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4071b59-22ab-4b60-ba33-c17897b00f60}" ma:internalName="TaxCatchAll" ma:showField="CatchAllData" ma:web="ffa148d7-837f-4862-83ba-602c4ba2a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a148d7-837f-4862-83ba-602c4ba2af6e" xsi:nil="true"/>
    <Notes xmlns="5a4fc3c9-1f16-45e6-a448-11d83e0b096e" xsi:nil="true"/>
    <lcf76f155ced4ddcb4097134ff3c332f xmlns="5a4fc3c9-1f16-45e6-a448-11d83e0b096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6B3880-5CE5-4BE0-B91B-893628B198B8}"/>
</file>

<file path=customXml/itemProps2.xml><?xml version="1.0" encoding="utf-8"?>
<ds:datastoreItem xmlns:ds="http://schemas.openxmlformats.org/officeDocument/2006/customXml" ds:itemID="{19AD7219-DF93-45ED-A23F-169F0B004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5F7A7-04C4-45A0-A965-A0752B777209}">
  <ds:schemaRefs>
    <ds:schemaRef ds:uri="http://schemas.microsoft.com/office/2006/metadata/properties"/>
    <ds:schemaRef ds:uri="http://schemas.microsoft.com/office/infopath/2007/PartnerControls"/>
    <ds:schemaRef ds:uri="ffa148d7-837f-4862-83ba-602c4ba2af6e"/>
    <ds:schemaRef ds:uri="5a4fc3c9-1f16-45e6-a448-11d83e0b09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1085</Words>
  <Application>Microsoft Office PowerPoint</Application>
  <PresentationFormat>Widescreen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HGGothicE</vt:lpstr>
      <vt:lpstr>Aptos</vt:lpstr>
      <vt:lpstr>Arial</vt:lpstr>
      <vt:lpstr>Calibri</vt:lpstr>
      <vt:lpstr>Helvetica</vt:lpstr>
      <vt:lpstr>Lucida Grande</vt:lpstr>
      <vt:lpstr>Symbol</vt:lpstr>
      <vt:lpstr>LBNFDUNEUS</vt:lpstr>
      <vt:lpstr>Fermilab_PPT_090915</vt:lpstr>
      <vt:lpstr>South Dakota Housing</vt:lpstr>
      <vt:lpstr>Agenda</vt:lpstr>
      <vt:lpstr>Who Needs Housing</vt:lpstr>
      <vt:lpstr>Categories of Housing</vt:lpstr>
      <vt:lpstr>Actions Taken</vt:lpstr>
      <vt:lpstr>Survey Results</vt:lpstr>
      <vt:lpstr>Survey Results</vt:lpstr>
      <vt:lpstr>Housing RFI Responses</vt:lpstr>
      <vt:lpstr>Lead Short-term Rentals (STR)</vt:lpstr>
      <vt:lpstr>Lead Short-term Rentals</vt:lpstr>
      <vt:lpstr>More Lead STR Data</vt:lpstr>
      <vt:lpstr>Current Plan for Housing in/near Lead, SD </vt:lpstr>
      <vt:lpstr>Actions Needed</vt:lpstr>
      <vt:lpstr>Discussion/Questions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DUNE Coordination Office Plan</dc:title>
  <dc:creator>Joe Pygott</dc:creator>
  <cp:lastModifiedBy>Joe Pygott</cp:lastModifiedBy>
  <cp:revision>1</cp:revision>
  <dcterms:created xsi:type="dcterms:W3CDTF">2023-09-14T22:04:10Z</dcterms:created>
  <dcterms:modified xsi:type="dcterms:W3CDTF">2024-01-28T14:49:12Z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0x010100E905B7077B940649900CB146B57857F3</vt:lpwstr>
  </property>
  <property fmtid="{D5CDD505-2E9C-101B-9397-08002B2CF9AE}" pid="3" name="MediaServiceImageTags">
    <vt:lpwstr/>
  </property>
</Properties>
</file>