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4022" r:id="rId5"/>
    <p:sldId id="4018" r:id="rId6"/>
    <p:sldId id="4024" r:id="rId7"/>
    <p:sldId id="4023" r:id="rId8"/>
    <p:sldId id="4014" r:id="rId9"/>
    <p:sldId id="4019" r:id="rId10"/>
    <p:sldId id="4020" r:id="rId11"/>
    <p:sldId id="3966" r:id="rId12"/>
    <p:sldId id="402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27419-48B8-4C23-A54C-557FD94EF8A3}" v="3" dt="2024-01-25T19:56:56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Pygott" userId="428faf44-3005-40a1-b04e-c57eccdd1407" providerId="ADAL" clId="{57E27419-48B8-4C23-A54C-557FD94EF8A3}"/>
    <pc:docChg chg="undo custSel addSld delSld modSld sldOrd">
      <pc:chgData name="Joe Pygott" userId="428faf44-3005-40a1-b04e-c57eccdd1407" providerId="ADAL" clId="{57E27419-48B8-4C23-A54C-557FD94EF8A3}" dt="2024-01-26T17:57:50.989" v="1123" actId="20577"/>
      <pc:docMkLst>
        <pc:docMk/>
      </pc:docMkLst>
      <pc:sldChg chg="del ord">
        <pc:chgData name="Joe Pygott" userId="428faf44-3005-40a1-b04e-c57eccdd1407" providerId="ADAL" clId="{57E27419-48B8-4C23-A54C-557FD94EF8A3}" dt="2024-01-26T17:50:19.798" v="1110" actId="47"/>
        <pc:sldMkLst>
          <pc:docMk/>
          <pc:sldMk cId="1516547668" sldId="3914"/>
        </pc:sldMkLst>
      </pc:sldChg>
      <pc:sldChg chg="ord">
        <pc:chgData name="Joe Pygott" userId="428faf44-3005-40a1-b04e-c57eccdd1407" providerId="ADAL" clId="{57E27419-48B8-4C23-A54C-557FD94EF8A3}" dt="2024-01-26T17:50:26.358" v="1112"/>
        <pc:sldMkLst>
          <pc:docMk/>
          <pc:sldMk cId="4250177500" sldId="3966"/>
        </pc:sldMkLst>
      </pc:sldChg>
      <pc:sldChg chg="del">
        <pc:chgData name="Joe Pygott" userId="428faf44-3005-40a1-b04e-c57eccdd1407" providerId="ADAL" clId="{57E27419-48B8-4C23-A54C-557FD94EF8A3}" dt="2024-01-25T21:06:39.041" v="2" actId="47"/>
        <pc:sldMkLst>
          <pc:docMk/>
          <pc:sldMk cId="3222148391" sldId="4008"/>
        </pc:sldMkLst>
      </pc:sldChg>
      <pc:sldChg chg="modSp mod">
        <pc:chgData name="Joe Pygott" userId="428faf44-3005-40a1-b04e-c57eccdd1407" providerId="ADAL" clId="{57E27419-48B8-4C23-A54C-557FD94EF8A3}" dt="2024-01-26T17:57:50.989" v="1123" actId="20577"/>
        <pc:sldMkLst>
          <pc:docMk/>
          <pc:sldMk cId="1065422861" sldId="4014"/>
        </pc:sldMkLst>
        <pc:spChg chg="mod">
          <ac:chgData name="Joe Pygott" userId="428faf44-3005-40a1-b04e-c57eccdd1407" providerId="ADAL" clId="{57E27419-48B8-4C23-A54C-557FD94EF8A3}" dt="2024-01-26T17:47:46.201" v="1010" actId="20577"/>
          <ac:spMkLst>
            <pc:docMk/>
            <pc:sldMk cId="1065422861" sldId="4014"/>
            <ac:spMk id="2" creationId="{B1027461-18EA-5892-908F-5EEDCCB65751}"/>
          </ac:spMkLst>
        </pc:spChg>
        <pc:graphicFrameChg chg="mod">
          <ac:chgData name="Joe Pygott" userId="428faf44-3005-40a1-b04e-c57eccdd1407" providerId="ADAL" clId="{57E27419-48B8-4C23-A54C-557FD94EF8A3}" dt="2024-01-26T17:57:50.989" v="1123" actId="20577"/>
          <ac:graphicFrameMkLst>
            <pc:docMk/>
            <pc:sldMk cId="1065422861" sldId="4014"/>
            <ac:graphicFrameMk id="16" creationId="{4CB71FAF-22FE-1349-351B-AF3782939088}"/>
          </ac:graphicFrameMkLst>
        </pc:graphicFrameChg>
      </pc:sldChg>
      <pc:sldChg chg="del ord">
        <pc:chgData name="Joe Pygott" userId="428faf44-3005-40a1-b04e-c57eccdd1407" providerId="ADAL" clId="{57E27419-48B8-4C23-A54C-557FD94EF8A3}" dt="2024-01-26T17:47:51.110" v="1011" actId="2696"/>
        <pc:sldMkLst>
          <pc:docMk/>
          <pc:sldMk cId="3549667532" sldId="4015"/>
        </pc:sldMkLst>
      </pc:sldChg>
      <pc:sldChg chg="del">
        <pc:chgData name="Joe Pygott" userId="428faf44-3005-40a1-b04e-c57eccdd1407" providerId="ADAL" clId="{57E27419-48B8-4C23-A54C-557FD94EF8A3}" dt="2024-01-25T21:25:03.498" v="55" actId="47"/>
        <pc:sldMkLst>
          <pc:docMk/>
          <pc:sldMk cId="2557015842" sldId="4017"/>
        </pc:sldMkLst>
      </pc:sldChg>
      <pc:sldChg chg="modSp mod">
        <pc:chgData name="Joe Pygott" userId="428faf44-3005-40a1-b04e-c57eccdd1407" providerId="ADAL" clId="{57E27419-48B8-4C23-A54C-557FD94EF8A3}" dt="2024-01-26T17:21:55.420" v="93" actId="20577"/>
        <pc:sldMkLst>
          <pc:docMk/>
          <pc:sldMk cId="758920664" sldId="4018"/>
        </pc:sldMkLst>
        <pc:spChg chg="mod">
          <ac:chgData name="Joe Pygott" userId="428faf44-3005-40a1-b04e-c57eccdd1407" providerId="ADAL" clId="{57E27419-48B8-4C23-A54C-557FD94EF8A3}" dt="2024-01-26T17:21:55.420" v="93" actId="20577"/>
          <ac:spMkLst>
            <pc:docMk/>
            <pc:sldMk cId="758920664" sldId="4018"/>
            <ac:spMk id="2" creationId="{C10FFC63-8226-EE25-96D7-2D09A89D11D3}"/>
          </ac:spMkLst>
        </pc:spChg>
      </pc:sldChg>
      <pc:sldChg chg="modSp mod">
        <pc:chgData name="Joe Pygott" userId="428faf44-3005-40a1-b04e-c57eccdd1407" providerId="ADAL" clId="{57E27419-48B8-4C23-A54C-557FD94EF8A3}" dt="2024-01-26T17:49:15.806" v="1044" actId="20577"/>
        <pc:sldMkLst>
          <pc:docMk/>
          <pc:sldMk cId="2283425161" sldId="4019"/>
        </pc:sldMkLst>
        <pc:spChg chg="mod">
          <ac:chgData name="Joe Pygott" userId="428faf44-3005-40a1-b04e-c57eccdd1407" providerId="ADAL" clId="{57E27419-48B8-4C23-A54C-557FD94EF8A3}" dt="2024-01-26T17:49:15.806" v="1044" actId="20577"/>
          <ac:spMkLst>
            <pc:docMk/>
            <pc:sldMk cId="2283425161" sldId="4019"/>
            <ac:spMk id="2" creationId="{D7A39703-5322-4E54-83F6-B955534E73F6}"/>
          </ac:spMkLst>
        </pc:spChg>
      </pc:sldChg>
      <pc:sldChg chg="modSp mod">
        <pc:chgData name="Joe Pygott" userId="428faf44-3005-40a1-b04e-c57eccdd1407" providerId="ADAL" clId="{57E27419-48B8-4C23-A54C-557FD94EF8A3}" dt="2024-01-26T17:50:00.805" v="1103" actId="403"/>
        <pc:sldMkLst>
          <pc:docMk/>
          <pc:sldMk cId="3676789356" sldId="4021"/>
        </pc:sldMkLst>
        <pc:spChg chg="mod">
          <ac:chgData name="Joe Pygott" userId="428faf44-3005-40a1-b04e-c57eccdd1407" providerId="ADAL" clId="{57E27419-48B8-4C23-A54C-557FD94EF8A3}" dt="2024-01-26T17:49:42.870" v="1082" actId="20577"/>
          <ac:spMkLst>
            <pc:docMk/>
            <pc:sldMk cId="3676789356" sldId="4021"/>
            <ac:spMk id="2" creationId="{13C87849-32D6-42EB-DDEB-6C39AD8C1312}"/>
          </ac:spMkLst>
        </pc:spChg>
        <pc:spChg chg="mod">
          <ac:chgData name="Joe Pygott" userId="428faf44-3005-40a1-b04e-c57eccdd1407" providerId="ADAL" clId="{57E27419-48B8-4C23-A54C-557FD94EF8A3}" dt="2024-01-26T17:50:00.805" v="1103" actId="403"/>
          <ac:spMkLst>
            <pc:docMk/>
            <pc:sldMk cId="3676789356" sldId="4021"/>
            <ac:spMk id="3" creationId="{5222B91F-3C83-45F2-8805-5533E4F1B508}"/>
          </ac:spMkLst>
        </pc:spChg>
      </pc:sldChg>
      <pc:sldChg chg="addSp delSp modSp new mod ord">
        <pc:chgData name="Joe Pygott" userId="428faf44-3005-40a1-b04e-c57eccdd1407" providerId="ADAL" clId="{57E27419-48B8-4C23-A54C-557FD94EF8A3}" dt="2024-01-26T15:31:36.165" v="70" actId="1076"/>
        <pc:sldMkLst>
          <pc:docMk/>
          <pc:sldMk cId="368564470" sldId="4023"/>
        </pc:sldMkLst>
        <pc:spChg chg="mod">
          <ac:chgData name="Joe Pygott" userId="428faf44-3005-40a1-b04e-c57eccdd1407" providerId="ADAL" clId="{57E27419-48B8-4C23-A54C-557FD94EF8A3}" dt="2024-01-25T21:12:29.683" v="24" actId="20577"/>
          <ac:spMkLst>
            <pc:docMk/>
            <pc:sldMk cId="368564470" sldId="4023"/>
            <ac:spMk id="2" creationId="{0F94FADC-C43F-FB44-019C-E2E84F426034}"/>
          </ac:spMkLst>
        </pc:spChg>
        <pc:spChg chg="add del">
          <ac:chgData name="Joe Pygott" userId="428faf44-3005-40a1-b04e-c57eccdd1407" providerId="ADAL" clId="{57E27419-48B8-4C23-A54C-557FD94EF8A3}" dt="2024-01-25T21:11:51.165" v="8"/>
          <ac:spMkLst>
            <pc:docMk/>
            <pc:sldMk cId="368564470" sldId="4023"/>
            <ac:spMk id="3" creationId="{F10BC6A9-C478-77F5-C343-E4F463236D92}"/>
          </ac:spMkLst>
        </pc:spChg>
        <pc:spChg chg="add del mod">
          <ac:chgData name="Joe Pygott" userId="428faf44-3005-40a1-b04e-c57eccdd1407" providerId="ADAL" clId="{57E27419-48B8-4C23-A54C-557FD94EF8A3}" dt="2024-01-26T15:29:18.416" v="61"/>
          <ac:spMkLst>
            <pc:docMk/>
            <pc:sldMk cId="368564470" sldId="4023"/>
            <ac:spMk id="7" creationId="{BDF40F9B-8642-0C26-71EF-E3D5E9912B87}"/>
          </ac:spMkLst>
        </pc:spChg>
        <pc:spChg chg="add mod">
          <ac:chgData name="Joe Pygott" userId="428faf44-3005-40a1-b04e-c57eccdd1407" providerId="ADAL" clId="{57E27419-48B8-4C23-A54C-557FD94EF8A3}" dt="2024-01-26T15:31:36.165" v="70" actId="1076"/>
          <ac:spMkLst>
            <pc:docMk/>
            <pc:sldMk cId="368564470" sldId="4023"/>
            <ac:spMk id="14" creationId="{926AD50D-74F9-6ABC-6481-46854A4AE2C6}"/>
          </ac:spMkLst>
        </pc:spChg>
        <pc:graphicFrameChg chg="add mod">
          <ac:chgData name="Joe Pygott" userId="428faf44-3005-40a1-b04e-c57eccdd1407" providerId="ADAL" clId="{57E27419-48B8-4C23-A54C-557FD94EF8A3}" dt="2024-01-25T21:11:46.794" v="6"/>
          <ac:graphicFrameMkLst>
            <pc:docMk/>
            <pc:sldMk cId="368564470" sldId="4023"/>
            <ac:graphicFrameMk id="7" creationId="{C1C41246-AE90-602D-4502-6AFCDC219332}"/>
          </ac:graphicFrameMkLst>
        </pc:graphicFrameChg>
        <pc:graphicFrameChg chg="add del mod">
          <ac:chgData name="Joe Pygott" userId="428faf44-3005-40a1-b04e-c57eccdd1407" providerId="ADAL" clId="{57E27419-48B8-4C23-A54C-557FD94EF8A3}" dt="2024-01-26T15:29:12.790" v="56" actId="478"/>
          <ac:graphicFrameMkLst>
            <pc:docMk/>
            <pc:sldMk cId="368564470" sldId="4023"/>
            <ac:graphicFrameMk id="8" creationId="{C1C41246-AE90-602D-4502-6AFCDC219332}"/>
          </ac:graphicFrameMkLst>
        </pc:graphicFrameChg>
        <pc:graphicFrameChg chg="add mod">
          <ac:chgData name="Joe Pygott" userId="428faf44-3005-40a1-b04e-c57eccdd1407" providerId="ADAL" clId="{57E27419-48B8-4C23-A54C-557FD94EF8A3}" dt="2024-01-26T15:29:16.496" v="59"/>
          <ac:graphicFrameMkLst>
            <pc:docMk/>
            <pc:sldMk cId="368564470" sldId="4023"/>
            <ac:graphicFrameMk id="9" creationId="{C1C41246-AE90-602D-4502-6AFCDC219332}"/>
          </ac:graphicFrameMkLst>
        </pc:graphicFrameChg>
        <pc:graphicFrameChg chg="add mod">
          <ac:chgData name="Joe Pygott" userId="428faf44-3005-40a1-b04e-c57eccdd1407" providerId="ADAL" clId="{57E27419-48B8-4C23-A54C-557FD94EF8A3}" dt="2024-01-26T15:29:27.900" v="63" actId="14100"/>
          <ac:graphicFrameMkLst>
            <pc:docMk/>
            <pc:sldMk cId="368564470" sldId="4023"/>
            <ac:graphicFrameMk id="10" creationId="{C1C41246-AE90-602D-4502-6AFCDC219332}"/>
          </ac:graphicFrameMkLst>
        </pc:graphicFrameChg>
        <pc:cxnChg chg="add del mod">
          <ac:chgData name="Joe Pygott" userId="428faf44-3005-40a1-b04e-c57eccdd1407" providerId="ADAL" clId="{57E27419-48B8-4C23-A54C-557FD94EF8A3}" dt="2024-01-26T15:30:38.321" v="66" actId="478"/>
          <ac:cxnSpMkLst>
            <pc:docMk/>
            <pc:sldMk cId="368564470" sldId="4023"/>
            <ac:cxnSpMk id="12" creationId="{F509AD44-FCC3-639C-73B1-89894EBC155C}"/>
          </ac:cxnSpMkLst>
        </pc:cxnChg>
      </pc:sldChg>
      <pc:sldChg chg="addSp delSp modSp new mod">
        <pc:chgData name="Joe Pygott" userId="428faf44-3005-40a1-b04e-c57eccdd1407" providerId="ADAL" clId="{57E27419-48B8-4C23-A54C-557FD94EF8A3}" dt="2024-01-25T21:21:51.164" v="52" actId="20577"/>
        <pc:sldMkLst>
          <pc:docMk/>
          <pc:sldMk cId="2782935140" sldId="4024"/>
        </pc:sldMkLst>
        <pc:spChg chg="del">
          <ac:chgData name="Joe Pygott" userId="428faf44-3005-40a1-b04e-c57eccdd1407" providerId="ADAL" clId="{57E27419-48B8-4C23-A54C-557FD94EF8A3}" dt="2024-01-25T21:16:56.289" v="41"/>
          <ac:spMkLst>
            <pc:docMk/>
            <pc:sldMk cId="2782935140" sldId="4024"/>
            <ac:spMk id="2" creationId="{0A638434-0025-1D8F-A953-C742012F1B31}"/>
          </ac:spMkLst>
        </pc:spChg>
        <pc:spChg chg="del">
          <ac:chgData name="Joe Pygott" userId="428faf44-3005-40a1-b04e-c57eccdd1407" providerId="ADAL" clId="{57E27419-48B8-4C23-A54C-557FD94EF8A3}" dt="2024-01-25T21:14:28.284" v="26"/>
          <ac:spMkLst>
            <pc:docMk/>
            <pc:sldMk cId="2782935140" sldId="4024"/>
            <ac:spMk id="3" creationId="{9A85E2B5-41B5-ACDB-8FED-E833A68AD586}"/>
          </ac:spMkLst>
        </pc:spChg>
        <pc:spChg chg="add del mod">
          <ac:chgData name="Joe Pygott" userId="428faf44-3005-40a1-b04e-c57eccdd1407" providerId="ADAL" clId="{57E27419-48B8-4C23-A54C-557FD94EF8A3}" dt="2024-01-25T21:14:52.848" v="31"/>
          <ac:spMkLst>
            <pc:docMk/>
            <pc:sldMk cId="2782935140" sldId="4024"/>
            <ac:spMk id="9" creationId="{199357BB-0A9A-ED50-269C-D2652E1FC868}"/>
          </ac:spMkLst>
        </pc:spChg>
        <pc:spChg chg="add mod">
          <ac:chgData name="Joe Pygott" userId="428faf44-3005-40a1-b04e-c57eccdd1407" providerId="ADAL" clId="{57E27419-48B8-4C23-A54C-557FD94EF8A3}" dt="2024-01-25T21:21:51.164" v="52" actId="20577"/>
          <ac:spMkLst>
            <pc:docMk/>
            <pc:sldMk cId="2782935140" sldId="4024"/>
            <ac:spMk id="11" creationId="{9A828C35-A085-3782-9398-E15880D097DC}"/>
          </ac:spMkLst>
        </pc:spChg>
        <pc:spChg chg="add mod">
          <ac:chgData name="Joe Pygott" userId="428faf44-3005-40a1-b04e-c57eccdd1407" providerId="ADAL" clId="{57E27419-48B8-4C23-A54C-557FD94EF8A3}" dt="2024-01-25T21:16:56.289" v="41"/>
          <ac:spMkLst>
            <pc:docMk/>
            <pc:sldMk cId="2782935140" sldId="4024"/>
            <ac:spMk id="12" creationId="{EA610975-F7F8-D895-DBFA-1A768FF47440}"/>
          </ac:spMkLst>
        </pc:spChg>
        <pc:picChg chg="add del mod">
          <ac:chgData name="Joe Pygott" userId="428faf44-3005-40a1-b04e-c57eccdd1407" providerId="ADAL" clId="{57E27419-48B8-4C23-A54C-557FD94EF8A3}" dt="2024-01-25T21:14:37.036" v="30" actId="478"/>
          <ac:picMkLst>
            <pc:docMk/>
            <pc:sldMk cId="2782935140" sldId="4024"/>
            <ac:picMk id="7" creationId="{F3E044AE-388E-DC72-4523-1B1DA1D6C89A}"/>
          </ac:picMkLst>
        </pc:picChg>
        <pc:picChg chg="add mod modCrop">
          <ac:chgData name="Joe Pygott" userId="428faf44-3005-40a1-b04e-c57eccdd1407" providerId="ADAL" clId="{57E27419-48B8-4C23-A54C-557FD94EF8A3}" dt="2024-01-25T21:16:44.593" v="40" actId="1076"/>
          <ac:picMkLst>
            <pc:docMk/>
            <pc:sldMk cId="2782935140" sldId="4024"/>
            <ac:picMk id="10" creationId="{C26E4C11-D01F-04D0-5A72-367F6A4F6C9D}"/>
          </ac:picMkLst>
        </pc:picChg>
      </pc:sldChg>
      <pc:sldChg chg="new del">
        <pc:chgData name="Joe Pygott" userId="428faf44-3005-40a1-b04e-c57eccdd1407" providerId="ADAL" clId="{57E27419-48B8-4C23-A54C-557FD94EF8A3}" dt="2024-01-26T17:50:17.060" v="1108" actId="47"/>
        <pc:sldMkLst>
          <pc:docMk/>
          <pc:sldMk cId="843140566" sldId="4025"/>
        </pc:sldMkLst>
      </pc:sldChg>
      <pc:sldChg chg="new del">
        <pc:chgData name="Joe Pygott" userId="428faf44-3005-40a1-b04e-c57eccdd1407" providerId="ADAL" clId="{57E27419-48B8-4C23-A54C-557FD94EF8A3}" dt="2024-01-26T17:50:17.892" v="1109" actId="47"/>
        <pc:sldMkLst>
          <pc:docMk/>
          <pc:sldMk cId="2336451306" sldId="402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SD Office Space Needs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MASTER_Housing_Office!$J$438</c:f>
              <c:strCache>
                <c:ptCount val="1"/>
                <c:pt idx="0">
                  <c:v>Total Personal Workstations (Perm,Temp, 25% Shared)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MASTER_Housing_Office!$K$431:$CH$432</c:f>
              <c:multiLvlStrCache>
                <c:ptCount val="76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  <c:pt idx="24">
                    <c:v>2026</c:v>
                  </c:pt>
                  <c:pt idx="36">
                    <c:v>2027</c:v>
                  </c:pt>
                  <c:pt idx="48">
                    <c:v>2028</c:v>
                  </c:pt>
                  <c:pt idx="60">
                    <c:v>2029</c:v>
                  </c:pt>
                  <c:pt idx="72">
                    <c:v>2030</c:v>
                  </c:pt>
                </c:lvl>
              </c:multiLvlStrCache>
            </c:multiLvlStrRef>
          </c:cat>
          <c:val>
            <c:numRef>
              <c:f>MASTER_Housing_Office!$K$438:$CH$438</c:f>
              <c:numCache>
                <c:formatCode>0</c:formatCode>
                <c:ptCount val="76"/>
                <c:pt idx="0">
                  <c:v>25.75</c:v>
                </c:pt>
                <c:pt idx="1">
                  <c:v>27.25</c:v>
                </c:pt>
                <c:pt idx="2">
                  <c:v>33</c:v>
                </c:pt>
                <c:pt idx="3">
                  <c:v>39.25</c:v>
                </c:pt>
                <c:pt idx="4">
                  <c:v>42</c:v>
                </c:pt>
                <c:pt idx="5">
                  <c:v>42.75</c:v>
                </c:pt>
                <c:pt idx="6">
                  <c:v>49.5</c:v>
                </c:pt>
                <c:pt idx="7">
                  <c:v>53.75</c:v>
                </c:pt>
                <c:pt idx="8">
                  <c:v>66</c:v>
                </c:pt>
                <c:pt idx="9">
                  <c:v>72.5</c:v>
                </c:pt>
                <c:pt idx="10">
                  <c:v>72</c:v>
                </c:pt>
                <c:pt idx="11">
                  <c:v>73.25</c:v>
                </c:pt>
                <c:pt idx="12">
                  <c:v>73</c:v>
                </c:pt>
                <c:pt idx="13">
                  <c:v>73.25</c:v>
                </c:pt>
                <c:pt idx="14">
                  <c:v>73</c:v>
                </c:pt>
                <c:pt idx="15">
                  <c:v>73.25</c:v>
                </c:pt>
                <c:pt idx="16">
                  <c:v>75.5</c:v>
                </c:pt>
                <c:pt idx="17">
                  <c:v>73.25</c:v>
                </c:pt>
                <c:pt idx="18">
                  <c:v>74</c:v>
                </c:pt>
                <c:pt idx="19">
                  <c:v>74.5</c:v>
                </c:pt>
                <c:pt idx="20">
                  <c:v>78.8125</c:v>
                </c:pt>
                <c:pt idx="21">
                  <c:v>77.75</c:v>
                </c:pt>
                <c:pt idx="22">
                  <c:v>81</c:v>
                </c:pt>
                <c:pt idx="23">
                  <c:v>81.5625</c:v>
                </c:pt>
                <c:pt idx="24">
                  <c:v>82.75</c:v>
                </c:pt>
                <c:pt idx="25">
                  <c:v>85.25</c:v>
                </c:pt>
                <c:pt idx="26">
                  <c:v>83.75</c:v>
                </c:pt>
                <c:pt idx="27">
                  <c:v>84.75</c:v>
                </c:pt>
                <c:pt idx="28">
                  <c:v>87.75</c:v>
                </c:pt>
                <c:pt idx="29">
                  <c:v>89.25</c:v>
                </c:pt>
                <c:pt idx="30">
                  <c:v>88</c:v>
                </c:pt>
                <c:pt idx="31">
                  <c:v>86.75</c:v>
                </c:pt>
                <c:pt idx="32">
                  <c:v>90.5</c:v>
                </c:pt>
                <c:pt idx="33">
                  <c:v>87.375</c:v>
                </c:pt>
                <c:pt idx="34">
                  <c:v>88.25</c:v>
                </c:pt>
                <c:pt idx="35">
                  <c:v>115.375</c:v>
                </c:pt>
                <c:pt idx="36">
                  <c:v>118.625</c:v>
                </c:pt>
                <c:pt idx="37">
                  <c:v>111.9375</c:v>
                </c:pt>
                <c:pt idx="38">
                  <c:v>110</c:v>
                </c:pt>
                <c:pt idx="39">
                  <c:v>107.4375</c:v>
                </c:pt>
                <c:pt idx="40">
                  <c:v>113.125</c:v>
                </c:pt>
                <c:pt idx="41">
                  <c:v>110.375</c:v>
                </c:pt>
                <c:pt idx="42">
                  <c:v>100.25</c:v>
                </c:pt>
                <c:pt idx="43">
                  <c:v>98.8125</c:v>
                </c:pt>
                <c:pt idx="44">
                  <c:v>101.4375</c:v>
                </c:pt>
                <c:pt idx="45">
                  <c:v>103.0625</c:v>
                </c:pt>
                <c:pt idx="46">
                  <c:v>102.625</c:v>
                </c:pt>
                <c:pt idx="47">
                  <c:v>108.75</c:v>
                </c:pt>
                <c:pt idx="48">
                  <c:v>113.75</c:v>
                </c:pt>
                <c:pt idx="49">
                  <c:v>121.4375</c:v>
                </c:pt>
                <c:pt idx="50">
                  <c:v>123.4375</c:v>
                </c:pt>
                <c:pt idx="51">
                  <c:v>125.1875</c:v>
                </c:pt>
                <c:pt idx="52">
                  <c:v>120.75</c:v>
                </c:pt>
                <c:pt idx="53">
                  <c:v>114.5</c:v>
                </c:pt>
                <c:pt idx="54">
                  <c:v>115.875</c:v>
                </c:pt>
                <c:pt idx="55">
                  <c:v>115.4375</c:v>
                </c:pt>
                <c:pt idx="56">
                  <c:v>108.6875</c:v>
                </c:pt>
                <c:pt idx="57">
                  <c:v>96.0625</c:v>
                </c:pt>
                <c:pt idx="58">
                  <c:v>77.8125</c:v>
                </c:pt>
                <c:pt idx="59">
                  <c:v>71.875</c:v>
                </c:pt>
                <c:pt idx="60">
                  <c:v>56.4375</c:v>
                </c:pt>
                <c:pt idx="61">
                  <c:v>53.9375</c:v>
                </c:pt>
                <c:pt idx="62">
                  <c:v>49.4375</c:v>
                </c:pt>
                <c:pt idx="63">
                  <c:v>47.8125</c:v>
                </c:pt>
                <c:pt idx="64">
                  <c:v>48.5625</c:v>
                </c:pt>
                <c:pt idx="65">
                  <c:v>48.75</c:v>
                </c:pt>
                <c:pt idx="66">
                  <c:v>45.1875</c:v>
                </c:pt>
                <c:pt idx="67">
                  <c:v>45.1875</c:v>
                </c:pt>
                <c:pt idx="68">
                  <c:v>41.75</c:v>
                </c:pt>
                <c:pt idx="69">
                  <c:v>40.0625</c:v>
                </c:pt>
                <c:pt idx="70">
                  <c:v>39.8125</c:v>
                </c:pt>
                <c:pt idx="71">
                  <c:v>39.6875</c:v>
                </c:pt>
                <c:pt idx="72">
                  <c:v>37.125</c:v>
                </c:pt>
                <c:pt idx="73">
                  <c:v>37.375</c:v>
                </c:pt>
                <c:pt idx="74">
                  <c:v>36.1875</c:v>
                </c:pt>
                <c:pt idx="75">
                  <c:v>35.875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4E-4D70-9C53-3F423E20F6ED}"/>
            </c:ext>
          </c:extLst>
        </c:ser>
        <c:ser>
          <c:idx val="0"/>
          <c:order val="1"/>
          <c:tx>
            <c:strRef>
              <c:f>MASTER_Housing_Office!$J$434</c:f>
              <c:strCache>
                <c:ptCount val="1"/>
                <c:pt idx="0">
                  <c:v>Permanent Workstations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MASTER_Housing_Office!$K$431:$CH$432</c:f>
              <c:multiLvlStrCache>
                <c:ptCount val="76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  <c:pt idx="24">
                    <c:v>2026</c:v>
                  </c:pt>
                  <c:pt idx="36">
                    <c:v>2027</c:v>
                  </c:pt>
                  <c:pt idx="48">
                    <c:v>2028</c:v>
                  </c:pt>
                  <c:pt idx="60">
                    <c:v>2029</c:v>
                  </c:pt>
                  <c:pt idx="72">
                    <c:v>2030</c:v>
                  </c:pt>
                </c:lvl>
              </c:multiLvlStrCache>
            </c:multiLvlStrRef>
          </c:cat>
          <c:val>
            <c:numRef>
              <c:f>MASTER_Housing_Office!$K$434:$CH$434</c:f>
              <c:numCache>
                <c:formatCode>0</c:formatCode>
                <c:ptCount val="76"/>
                <c:pt idx="0">
                  <c:v>23.25</c:v>
                </c:pt>
                <c:pt idx="1">
                  <c:v>24.5</c:v>
                </c:pt>
                <c:pt idx="2">
                  <c:v>29.25</c:v>
                </c:pt>
                <c:pt idx="3">
                  <c:v>35.5</c:v>
                </c:pt>
                <c:pt idx="4">
                  <c:v>35.25</c:v>
                </c:pt>
                <c:pt idx="5">
                  <c:v>38.5</c:v>
                </c:pt>
                <c:pt idx="6">
                  <c:v>46</c:v>
                </c:pt>
                <c:pt idx="7">
                  <c:v>48</c:v>
                </c:pt>
                <c:pt idx="8">
                  <c:v>48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  <c:pt idx="12">
                  <c:v>55</c:v>
                </c:pt>
                <c:pt idx="13">
                  <c:v>55</c:v>
                </c:pt>
                <c:pt idx="14">
                  <c:v>55</c:v>
                </c:pt>
                <c:pt idx="15">
                  <c:v>55</c:v>
                </c:pt>
                <c:pt idx="16">
                  <c:v>55</c:v>
                </c:pt>
                <c:pt idx="17">
                  <c:v>55</c:v>
                </c:pt>
                <c:pt idx="18">
                  <c:v>56</c:v>
                </c:pt>
                <c:pt idx="19">
                  <c:v>56</c:v>
                </c:pt>
                <c:pt idx="20">
                  <c:v>57.5</c:v>
                </c:pt>
                <c:pt idx="21">
                  <c:v>59.5</c:v>
                </c:pt>
                <c:pt idx="22">
                  <c:v>59.5</c:v>
                </c:pt>
                <c:pt idx="23">
                  <c:v>59.5</c:v>
                </c:pt>
                <c:pt idx="24">
                  <c:v>61.5</c:v>
                </c:pt>
                <c:pt idx="25">
                  <c:v>62.75</c:v>
                </c:pt>
                <c:pt idx="26">
                  <c:v>62.75</c:v>
                </c:pt>
                <c:pt idx="27">
                  <c:v>62.75</c:v>
                </c:pt>
                <c:pt idx="28">
                  <c:v>62.75</c:v>
                </c:pt>
                <c:pt idx="29">
                  <c:v>65</c:v>
                </c:pt>
                <c:pt idx="30">
                  <c:v>65</c:v>
                </c:pt>
                <c:pt idx="31">
                  <c:v>63</c:v>
                </c:pt>
                <c:pt idx="32">
                  <c:v>62.75</c:v>
                </c:pt>
                <c:pt idx="33">
                  <c:v>60.75</c:v>
                </c:pt>
                <c:pt idx="34">
                  <c:v>59.75</c:v>
                </c:pt>
                <c:pt idx="35">
                  <c:v>61.5</c:v>
                </c:pt>
                <c:pt idx="36">
                  <c:v>61.5</c:v>
                </c:pt>
                <c:pt idx="37">
                  <c:v>61.75</c:v>
                </c:pt>
                <c:pt idx="38">
                  <c:v>61.75</c:v>
                </c:pt>
                <c:pt idx="39">
                  <c:v>60.75</c:v>
                </c:pt>
                <c:pt idx="40">
                  <c:v>61</c:v>
                </c:pt>
                <c:pt idx="41">
                  <c:v>61</c:v>
                </c:pt>
                <c:pt idx="42">
                  <c:v>60.75</c:v>
                </c:pt>
                <c:pt idx="43">
                  <c:v>60.75</c:v>
                </c:pt>
                <c:pt idx="44">
                  <c:v>60.75</c:v>
                </c:pt>
                <c:pt idx="45">
                  <c:v>61.5</c:v>
                </c:pt>
                <c:pt idx="46">
                  <c:v>61.5</c:v>
                </c:pt>
                <c:pt idx="47">
                  <c:v>61.5</c:v>
                </c:pt>
                <c:pt idx="48">
                  <c:v>62.75</c:v>
                </c:pt>
                <c:pt idx="49">
                  <c:v>62.75</c:v>
                </c:pt>
                <c:pt idx="50">
                  <c:v>61.75</c:v>
                </c:pt>
                <c:pt idx="51">
                  <c:v>61.75</c:v>
                </c:pt>
                <c:pt idx="52">
                  <c:v>61.75</c:v>
                </c:pt>
                <c:pt idx="53">
                  <c:v>61.75</c:v>
                </c:pt>
                <c:pt idx="54">
                  <c:v>60</c:v>
                </c:pt>
                <c:pt idx="55">
                  <c:v>60</c:v>
                </c:pt>
                <c:pt idx="56">
                  <c:v>60</c:v>
                </c:pt>
                <c:pt idx="57">
                  <c:v>48.75</c:v>
                </c:pt>
                <c:pt idx="58">
                  <c:v>36.75</c:v>
                </c:pt>
                <c:pt idx="59">
                  <c:v>34.75</c:v>
                </c:pt>
                <c:pt idx="60">
                  <c:v>30.75</c:v>
                </c:pt>
                <c:pt idx="61">
                  <c:v>31.75</c:v>
                </c:pt>
                <c:pt idx="62">
                  <c:v>31.5</c:v>
                </c:pt>
                <c:pt idx="63">
                  <c:v>30.5</c:v>
                </c:pt>
                <c:pt idx="64">
                  <c:v>30.5</c:v>
                </c:pt>
                <c:pt idx="65">
                  <c:v>30.5</c:v>
                </c:pt>
                <c:pt idx="66">
                  <c:v>30.5</c:v>
                </c:pt>
                <c:pt idx="67">
                  <c:v>30.5</c:v>
                </c:pt>
                <c:pt idx="68">
                  <c:v>30.5</c:v>
                </c:pt>
                <c:pt idx="69">
                  <c:v>30.5</c:v>
                </c:pt>
                <c:pt idx="70">
                  <c:v>30.5</c:v>
                </c:pt>
                <c:pt idx="71">
                  <c:v>29.5</c:v>
                </c:pt>
                <c:pt idx="72">
                  <c:v>28.5</c:v>
                </c:pt>
                <c:pt idx="73">
                  <c:v>28.5</c:v>
                </c:pt>
                <c:pt idx="74">
                  <c:v>27.5</c:v>
                </c:pt>
                <c:pt idx="75">
                  <c:v>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4E-4D70-9C53-3F423E20F6ED}"/>
            </c:ext>
          </c:extLst>
        </c:ser>
        <c:ser>
          <c:idx val="1"/>
          <c:order val="2"/>
          <c:tx>
            <c:strRef>
              <c:f>MASTER_Housing_Office!$J$435</c:f>
              <c:strCache>
                <c:ptCount val="1"/>
                <c:pt idx="0">
                  <c:v>Unassigned temporary workstation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MASTER_Housing_Office!$K$431:$CH$432</c:f>
              <c:multiLvlStrCache>
                <c:ptCount val="76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  <c:pt idx="24">
                    <c:v>2026</c:v>
                  </c:pt>
                  <c:pt idx="36">
                    <c:v>2027</c:v>
                  </c:pt>
                  <c:pt idx="48">
                    <c:v>2028</c:v>
                  </c:pt>
                  <c:pt idx="60">
                    <c:v>2029</c:v>
                  </c:pt>
                  <c:pt idx="72">
                    <c:v>2030</c:v>
                  </c:pt>
                </c:lvl>
              </c:multiLvlStrCache>
            </c:multiLvlStrRef>
          </c:cat>
          <c:val>
            <c:numRef>
              <c:f>MASTER_Housing_Office!$K$435:$CH$435</c:f>
              <c:numCache>
                <c:formatCode>0</c:formatCode>
                <c:ptCount val="76"/>
                <c:pt idx="0">
                  <c:v>2.5</c:v>
                </c:pt>
                <c:pt idx="1">
                  <c:v>2.75</c:v>
                </c:pt>
                <c:pt idx="2">
                  <c:v>3.75</c:v>
                </c:pt>
                <c:pt idx="3">
                  <c:v>3.75</c:v>
                </c:pt>
                <c:pt idx="4">
                  <c:v>6.75</c:v>
                </c:pt>
                <c:pt idx="5">
                  <c:v>4.25</c:v>
                </c:pt>
                <c:pt idx="6">
                  <c:v>3</c:v>
                </c:pt>
                <c:pt idx="7">
                  <c:v>5.25</c:v>
                </c:pt>
                <c:pt idx="8">
                  <c:v>10.25</c:v>
                </c:pt>
                <c:pt idx="9">
                  <c:v>9.75</c:v>
                </c:pt>
                <c:pt idx="10">
                  <c:v>9.25</c:v>
                </c:pt>
                <c:pt idx="11">
                  <c:v>10.5</c:v>
                </c:pt>
                <c:pt idx="12">
                  <c:v>10.25</c:v>
                </c:pt>
                <c:pt idx="13">
                  <c:v>10.5</c:v>
                </c:pt>
                <c:pt idx="14">
                  <c:v>10.25</c:v>
                </c:pt>
                <c:pt idx="15">
                  <c:v>10.5</c:v>
                </c:pt>
                <c:pt idx="16">
                  <c:v>12.75</c:v>
                </c:pt>
                <c:pt idx="17">
                  <c:v>10.5</c:v>
                </c:pt>
                <c:pt idx="18">
                  <c:v>10.25</c:v>
                </c:pt>
                <c:pt idx="19">
                  <c:v>10.5</c:v>
                </c:pt>
                <c:pt idx="20">
                  <c:v>13.25</c:v>
                </c:pt>
                <c:pt idx="21">
                  <c:v>10.25</c:v>
                </c:pt>
                <c:pt idx="22">
                  <c:v>10.25</c:v>
                </c:pt>
                <c:pt idx="23">
                  <c:v>10.75</c:v>
                </c:pt>
                <c:pt idx="24">
                  <c:v>10</c:v>
                </c:pt>
                <c:pt idx="25">
                  <c:v>11.25</c:v>
                </c:pt>
                <c:pt idx="26">
                  <c:v>10.25</c:v>
                </c:pt>
                <c:pt idx="27">
                  <c:v>11.25</c:v>
                </c:pt>
                <c:pt idx="28">
                  <c:v>14.25</c:v>
                </c:pt>
                <c:pt idx="29">
                  <c:v>12.75</c:v>
                </c:pt>
                <c:pt idx="30">
                  <c:v>11.25</c:v>
                </c:pt>
                <c:pt idx="31">
                  <c:v>12</c:v>
                </c:pt>
                <c:pt idx="32">
                  <c:v>16</c:v>
                </c:pt>
                <c:pt idx="33">
                  <c:v>14.75</c:v>
                </c:pt>
                <c:pt idx="34">
                  <c:v>15.75</c:v>
                </c:pt>
                <c:pt idx="35">
                  <c:v>35</c:v>
                </c:pt>
                <c:pt idx="36">
                  <c:v>31.75</c:v>
                </c:pt>
                <c:pt idx="37">
                  <c:v>24.25</c:v>
                </c:pt>
                <c:pt idx="38">
                  <c:v>23.25</c:v>
                </c:pt>
                <c:pt idx="39">
                  <c:v>22.25</c:v>
                </c:pt>
                <c:pt idx="40">
                  <c:v>27.75</c:v>
                </c:pt>
                <c:pt idx="41">
                  <c:v>25</c:v>
                </c:pt>
                <c:pt idx="42">
                  <c:v>18.75</c:v>
                </c:pt>
                <c:pt idx="43">
                  <c:v>16.75</c:v>
                </c:pt>
                <c:pt idx="44">
                  <c:v>18.75</c:v>
                </c:pt>
                <c:pt idx="45">
                  <c:v>19.5</c:v>
                </c:pt>
                <c:pt idx="46">
                  <c:v>23</c:v>
                </c:pt>
                <c:pt idx="47">
                  <c:v>30.25</c:v>
                </c:pt>
                <c:pt idx="48">
                  <c:v>34</c:v>
                </c:pt>
                <c:pt idx="49">
                  <c:v>46</c:v>
                </c:pt>
                <c:pt idx="50">
                  <c:v>49</c:v>
                </c:pt>
                <c:pt idx="51">
                  <c:v>48.5</c:v>
                </c:pt>
                <c:pt idx="52">
                  <c:v>45.25</c:v>
                </c:pt>
                <c:pt idx="53">
                  <c:v>39</c:v>
                </c:pt>
                <c:pt idx="54">
                  <c:v>40.5</c:v>
                </c:pt>
                <c:pt idx="55">
                  <c:v>39.75</c:v>
                </c:pt>
                <c:pt idx="56">
                  <c:v>33.25</c:v>
                </c:pt>
                <c:pt idx="57">
                  <c:v>32</c:v>
                </c:pt>
                <c:pt idx="58">
                  <c:v>33.75</c:v>
                </c:pt>
                <c:pt idx="59">
                  <c:v>30.5</c:v>
                </c:pt>
                <c:pt idx="60">
                  <c:v>19.5</c:v>
                </c:pt>
                <c:pt idx="61">
                  <c:v>18.25</c:v>
                </c:pt>
                <c:pt idx="62">
                  <c:v>14.25</c:v>
                </c:pt>
                <c:pt idx="63">
                  <c:v>14.5</c:v>
                </c:pt>
                <c:pt idx="64">
                  <c:v>15.25</c:v>
                </c:pt>
                <c:pt idx="65">
                  <c:v>15.25</c:v>
                </c:pt>
                <c:pt idx="66">
                  <c:v>12.25</c:v>
                </c:pt>
                <c:pt idx="67">
                  <c:v>12.25</c:v>
                </c:pt>
                <c:pt idx="68">
                  <c:v>9.75</c:v>
                </c:pt>
                <c:pt idx="69">
                  <c:v>9</c:v>
                </c:pt>
                <c:pt idx="70">
                  <c:v>8.75</c:v>
                </c:pt>
                <c:pt idx="71">
                  <c:v>9.5</c:v>
                </c:pt>
                <c:pt idx="72">
                  <c:v>8</c:v>
                </c:pt>
                <c:pt idx="73">
                  <c:v>8.25</c:v>
                </c:pt>
                <c:pt idx="74">
                  <c:v>8</c:v>
                </c:pt>
                <c:pt idx="75">
                  <c:v>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4E-4D70-9C53-3F423E20F6ED}"/>
            </c:ext>
          </c:extLst>
        </c:ser>
        <c:ser>
          <c:idx val="3"/>
          <c:order val="3"/>
          <c:tx>
            <c:strRef>
              <c:f>MASTER_Housing_Office!$J$437</c:f>
              <c:strCache>
                <c:ptCount val="1"/>
                <c:pt idx="0">
                  <c:v>25% of Shared Workstations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MASTER_Housing_Office!$K$431:$CH$432</c:f>
              <c:multiLvlStrCache>
                <c:ptCount val="76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  <c:pt idx="24">
                    <c:v>2026</c:v>
                  </c:pt>
                  <c:pt idx="36">
                    <c:v>2027</c:v>
                  </c:pt>
                  <c:pt idx="48">
                    <c:v>2028</c:v>
                  </c:pt>
                  <c:pt idx="60">
                    <c:v>2029</c:v>
                  </c:pt>
                  <c:pt idx="72">
                    <c:v>2030</c:v>
                  </c:pt>
                </c:lvl>
              </c:multiLvlStrCache>
            </c:multiLvlStrRef>
          </c:cat>
          <c:val>
            <c:numRef>
              <c:f>MASTER_Housing_Office!$K$437:$CH$437</c:f>
              <c:numCache>
                <c:formatCode>0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0.5</c:v>
                </c:pt>
                <c:pt idx="7">
                  <c:v>0.5</c:v>
                </c:pt>
                <c:pt idx="8">
                  <c:v>7.75</c:v>
                </c:pt>
                <c:pt idx="9">
                  <c:v>7.75</c:v>
                </c:pt>
                <c:pt idx="10">
                  <c:v>7.75</c:v>
                </c:pt>
                <c:pt idx="11">
                  <c:v>7.75</c:v>
                </c:pt>
                <c:pt idx="12">
                  <c:v>7.75</c:v>
                </c:pt>
                <c:pt idx="13">
                  <c:v>7.75</c:v>
                </c:pt>
                <c:pt idx="14">
                  <c:v>7.75</c:v>
                </c:pt>
                <c:pt idx="15">
                  <c:v>7.75</c:v>
                </c:pt>
                <c:pt idx="16">
                  <c:v>7.75</c:v>
                </c:pt>
                <c:pt idx="17">
                  <c:v>7.75</c:v>
                </c:pt>
                <c:pt idx="18">
                  <c:v>7.75</c:v>
                </c:pt>
                <c:pt idx="19">
                  <c:v>8</c:v>
                </c:pt>
                <c:pt idx="20">
                  <c:v>8.0625</c:v>
                </c:pt>
                <c:pt idx="21">
                  <c:v>8</c:v>
                </c:pt>
                <c:pt idx="22">
                  <c:v>11.25</c:v>
                </c:pt>
                <c:pt idx="23">
                  <c:v>11.3125</c:v>
                </c:pt>
                <c:pt idx="24">
                  <c:v>11.25</c:v>
                </c:pt>
                <c:pt idx="25">
                  <c:v>11.25</c:v>
                </c:pt>
                <c:pt idx="26">
                  <c:v>10.75</c:v>
                </c:pt>
                <c:pt idx="27">
                  <c:v>10.75</c:v>
                </c:pt>
                <c:pt idx="28">
                  <c:v>10.75</c:v>
                </c:pt>
                <c:pt idx="29">
                  <c:v>11.5</c:v>
                </c:pt>
                <c:pt idx="30">
                  <c:v>11.75</c:v>
                </c:pt>
                <c:pt idx="31">
                  <c:v>11.75</c:v>
                </c:pt>
                <c:pt idx="32">
                  <c:v>11.75</c:v>
                </c:pt>
                <c:pt idx="33">
                  <c:v>11.875</c:v>
                </c:pt>
                <c:pt idx="34">
                  <c:v>12.75</c:v>
                </c:pt>
                <c:pt idx="35">
                  <c:v>18.875</c:v>
                </c:pt>
                <c:pt idx="36">
                  <c:v>25.375</c:v>
                </c:pt>
                <c:pt idx="37">
                  <c:v>25.9375</c:v>
                </c:pt>
                <c:pt idx="38">
                  <c:v>25</c:v>
                </c:pt>
                <c:pt idx="39">
                  <c:v>24.4375</c:v>
                </c:pt>
                <c:pt idx="40">
                  <c:v>24.375</c:v>
                </c:pt>
                <c:pt idx="41">
                  <c:v>24.375</c:v>
                </c:pt>
                <c:pt idx="42">
                  <c:v>20.75</c:v>
                </c:pt>
                <c:pt idx="43">
                  <c:v>21.3125</c:v>
                </c:pt>
                <c:pt idx="44">
                  <c:v>21.9375</c:v>
                </c:pt>
                <c:pt idx="45">
                  <c:v>22.0625</c:v>
                </c:pt>
                <c:pt idx="46">
                  <c:v>18.125</c:v>
                </c:pt>
                <c:pt idx="47">
                  <c:v>17</c:v>
                </c:pt>
                <c:pt idx="48">
                  <c:v>17</c:v>
                </c:pt>
                <c:pt idx="49">
                  <c:v>12.6875</c:v>
                </c:pt>
                <c:pt idx="50">
                  <c:v>12.6875</c:v>
                </c:pt>
                <c:pt idx="51">
                  <c:v>14.9375</c:v>
                </c:pt>
                <c:pt idx="52">
                  <c:v>13.75</c:v>
                </c:pt>
                <c:pt idx="53">
                  <c:v>13.75</c:v>
                </c:pt>
                <c:pt idx="54">
                  <c:v>15.375</c:v>
                </c:pt>
                <c:pt idx="55">
                  <c:v>15.6875</c:v>
                </c:pt>
                <c:pt idx="56">
                  <c:v>15.4375</c:v>
                </c:pt>
                <c:pt idx="57">
                  <c:v>15.3125</c:v>
                </c:pt>
                <c:pt idx="58">
                  <c:v>7.3125</c:v>
                </c:pt>
                <c:pt idx="59">
                  <c:v>6.625</c:v>
                </c:pt>
                <c:pt idx="60">
                  <c:v>6.1875</c:v>
                </c:pt>
                <c:pt idx="61">
                  <c:v>3.9375</c:v>
                </c:pt>
                <c:pt idx="62">
                  <c:v>3.6875</c:v>
                </c:pt>
                <c:pt idx="63">
                  <c:v>2.8125</c:v>
                </c:pt>
                <c:pt idx="64">
                  <c:v>2.8125</c:v>
                </c:pt>
                <c:pt idx="65">
                  <c:v>3</c:v>
                </c:pt>
                <c:pt idx="66">
                  <c:v>2.4375</c:v>
                </c:pt>
                <c:pt idx="67">
                  <c:v>2.4375</c:v>
                </c:pt>
                <c:pt idx="68">
                  <c:v>1.5</c:v>
                </c:pt>
                <c:pt idx="69">
                  <c:v>0.5625</c:v>
                </c:pt>
                <c:pt idx="70">
                  <c:v>0.5625</c:v>
                </c:pt>
                <c:pt idx="71">
                  <c:v>0.6875</c:v>
                </c:pt>
                <c:pt idx="72">
                  <c:v>0.625</c:v>
                </c:pt>
                <c:pt idx="73">
                  <c:v>0.625</c:v>
                </c:pt>
                <c:pt idx="74">
                  <c:v>0.6875</c:v>
                </c:pt>
                <c:pt idx="75">
                  <c:v>0.625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4E-4D70-9C53-3F423E20F6ED}"/>
            </c:ext>
          </c:extLst>
        </c:ser>
        <c:ser>
          <c:idx val="2"/>
          <c:order val="4"/>
          <c:tx>
            <c:strRef>
              <c:f>MASTER_Housing_Office!$J$436</c:f>
              <c:strCache>
                <c:ptCount val="1"/>
                <c:pt idx="0">
                  <c:v>Shared workstation</c:v>
                </c:pt>
              </c:strCache>
            </c:strRef>
          </c:tx>
          <c:spPr>
            <a:ln w="28575" cap="rnd">
              <a:solidFill>
                <a:schemeClr val="bg2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MASTER_Housing_Office!$K$431:$CH$432</c:f>
              <c:multiLvlStrCache>
                <c:ptCount val="76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  <c:pt idx="24">
                    <c:v>2026</c:v>
                  </c:pt>
                  <c:pt idx="36">
                    <c:v>2027</c:v>
                  </c:pt>
                  <c:pt idx="48">
                    <c:v>2028</c:v>
                  </c:pt>
                  <c:pt idx="60">
                    <c:v>2029</c:v>
                  </c:pt>
                  <c:pt idx="72">
                    <c:v>2030</c:v>
                  </c:pt>
                </c:lvl>
              </c:multiLvlStrCache>
            </c:multiLvlStrRef>
          </c:cat>
          <c:val>
            <c:numRef>
              <c:f>MASTER_Housing_Office!$K$436:$CH$436</c:f>
              <c:numCache>
                <c:formatCode>0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31</c:v>
                </c:pt>
                <c:pt idx="9">
                  <c:v>31</c:v>
                </c:pt>
                <c:pt idx="10">
                  <c:v>31</c:v>
                </c:pt>
                <c:pt idx="11">
                  <c:v>31</c:v>
                </c:pt>
                <c:pt idx="12">
                  <c:v>31</c:v>
                </c:pt>
                <c:pt idx="13">
                  <c:v>31</c:v>
                </c:pt>
                <c:pt idx="14">
                  <c:v>31</c:v>
                </c:pt>
                <c:pt idx="15">
                  <c:v>31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32</c:v>
                </c:pt>
                <c:pt idx="20">
                  <c:v>32.25</c:v>
                </c:pt>
                <c:pt idx="21">
                  <c:v>32</c:v>
                </c:pt>
                <c:pt idx="22">
                  <c:v>45</c:v>
                </c:pt>
                <c:pt idx="23">
                  <c:v>45.25</c:v>
                </c:pt>
                <c:pt idx="24">
                  <c:v>45</c:v>
                </c:pt>
                <c:pt idx="25">
                  <c:v>45</c:v>
                </c:pt>
                <c:pt idx="26">
                  <c:v>43</c:v>
                </c:pt>
                <c:pt idx="27">
                  <c:v>43</c:v>
                </c:pt>
                <c:pt idx="28">
                  <c:v>43</c:v>
                </c:pt>
                <c:pt idx="29">
                  <c:v>46</c:v>
                </c:pt>
                <c:pt idx="30">
                  <c:v>47</c:v>
                </c:pt>
                <c:pt idx="31">
                  <c:v>47</c:v>
                </c:pt>
                <c:pt idx="32">
                  <c:v>47</c:v>
                </c:pt>
                <c:pt idx="33">
                  <c:v>47.5</c:v>
                </c:pt>
                <c:pt idx="34">
                  <c:v>51</c:v>
                </c:pt>
                <c:pt idx="35">
                  <c:v>75.5</c:v>
                </c:pt>
                <c:pt idx="36">
                  <c:v>101.5</c:v>
                </c:pt>
                <c:pt idx="37">
                  <c:v>103.75</c:v>
                </c:pt>
                <c:pt idx="38">
                  <c:v>100</c:v>
                </c:pt>
                <c:pt idx="39">
                  <c:v>97.75</c:v>
                </c:pt>
                <c:pt idx="40">
                  <c:v>97.5</c:v>
                </c:pt>
                <c:pt idx="41">
                  <c:v>97.5</c:v>
                </c:pt>
                <c:pt idx="42">
                  <c:v>83</c:v>
                </c:pt>
                <c:pt idx="43">
                  <c:v>85.25</c:v>
                </c:pt>
                <c:pt idx="44">
                  <c:v>87.75</c:v>
                </c:pt>
                <c:pt idx="45">
                  <c:v>88.25</c:v>
                </c:pt>
                <c:pt idx="46">
                  <c:v>72.5</c:v>
                </c:pt>
                <c:pt idx="47">
                  <c:v>68</c:v>
                </c:pt>
                <c:pt idx="48">
                  <c:v>68</c:v>
                </c:pt>
                <c:pt idx="49">
                  <c:v>50.75</c:v>
                </c:pt>
                <c:pt idx="50">
                  <c:v>50.75</c:v>
                </c:pt>
                <c:pt idx="51">
                  <c:v>59.75</c:v>
                </c:pt>
                <c:pt idx="52">
                  <c:v>55</c:v>
                </c:pt>
                <c:pt idx="53">
                  <c:v>55</c:v>
                </c:pt>
                <c:pt idx="54">
                  <c:v>61.5</c:v>
                </c:pt>
                <c:pt idx="55">
                  <c:v>62.75</c:v>
                </c:pt>
                <c:pt idx="56">
                  <c:v>61.75</c:v>
                </c:pt>
                <c:pt idx="57">
                  <c:v>61.25</c:v>
                </c:pt>
                <c:pt idx="58">
                  <c:v>29.25</c:v>
                </c:pt>
                <c:pt idx="59">
                  <c:v>26.5</c:v>
                </c:pt>
                <c:pt idx="60">
                  <c:v>24.75</c:v>
                </c:pt>
                <c:pt idx="61">
                  <c:v>15.75</c:v>
                </c:pt>
                <c:pt idx="62">
                  <c:v>14.75</c:v>
                </c:pt>
                <c:pt idx="63">
                  <c:v>11.25</c:v>
                </c:pt>
                <c:pt idx="64">
                  <c:v>11.25</c:v>
                </c:pt>
                <c:pt idx="65">
                  <c:v>12</c:v>
                </c:pt>
                <c:pt idx="66">
                  <c:v>9.75</c:v>
                </c:pt>
                <c:pt idx="67">
                  <c:v>9.75</c:v>
                </c:pt>
                <c:pt idx="68">
                  <c:v>6</c:v>
                </c:pt>
                <c:pt idx="69">
                  <c:v>2.25</c:v>
                </c:pt>
                <c:pt idx="70">
                  <c:v>2.25</c:v>
                </c:pt>
                <c:pt idx="71">
                  <c:v>2.75</c:v>
                </c:pt>
                <c:pt idx="72">
                  <c:v>2.5</c:v>
                </c:pt>
                <c:pt idx="73">
                  <c:v>2.5</c:v>
                </c:pt>
                <c:pt idx="74">
                  <c:v>2.75</c:v>
                </c:pt>
                <c:pt idx="75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94E-4D70-9C53-3F423E20F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6624112"/>
        <c:axId val="916624472"/>
      </c:lineChart>
      <c:catAx>
        <c:axId val="91662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624472"/>
        <c:crosses val="autoZero"/>
        <c:auto val="1"/>
        <c:lblAlgn val="ctr"/>
        <c:lblOffset val="100"/>
        <c:noMultiLvlLbl val="0"/>
      </c:catAx>
      <c:valAx>
        <c:axId val="91662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624112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169691247788722E-2"/>
          <c:y val="0.93712121610788646"/>
          <c:w val="0.90372431160447608"/>
          <c:h val="6.0189136584675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69B0C-60DC-410D-B838-D2A9CC63A1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1A048B-6076-43B3-90D6-6B51CE92D0DE}">
      <dgm:prSet phldrT="[Text]"/>
      <dgm:spPr/>
      <dgm:t>
        <a:bodyPr/>
        <a:lstStyle/>
        <a:p>
          <a:r>
            <a:rPr lang="en-US" dirty="0"/>
            <a:t>Parking </a:t>
          </a:r>
        </a:p>
      </dgm:t>
    </dgm:pt>
    <dgm:pt modelId="{CD57AC1B-D4D4-4F04-A311-049067DF7427}" type="parTrans" cxnId="{F048E176-3DD4-46A8-909C-0E6816E89975}">
      <dgm:prSet/>
      <dgm:spPr/>
      <dgm:t>
        <a:bodyPr/>
        <a:lstStyle/>
        <a:p>
          <a:endParaRPr lang="en-US"/>
        </a:p>
      </dgm:t>
    </dgm:pt>
    <dgm:pt modelId="{7794D4CB-35C8-4A35-8D0B-13802E103D83}" type="sibTrans" cxnId="{F048E176-3DD4-46A8-909C-0E6816E89975}">
      <dgm:prSet/>
      <dgm:spPr/>
      <dgm:t>
        <a:bodyPr/>
        <a:lstStyle/>
        <a:p>
          <a:endParaRPr lang="en-US"/>
        </a:p>
      </dgm:t>
    </dgm:pt>
    <dgm:pt modelId="{E50CDFD5-3B88-4F90-9404-27B265687C7F}">
      <dgm:prSet phldrT="[Text]"/>
      <dgm:spPr/>
      <dgm:t>
        <a:bodyPr/>
        <a:lstStyle/>
        <a:p>
          <a:r>
            <a:rPr lang="en-US" dirty="0"/>
            <a:t>Transportation</a:t>
          </a:r>
        </a:p>
      </dgm:t>
    </dgm:pt>
    <dgm:pt modelId="{FEB4E9C4-66E7-4A92-8D90-9A443B09F172}" type="parTrans" cxnId="{3D7F1A57-F468-4C44-B2CD-4BCCAF9DEFDC}">
      <dgm:prSet/>
      <dgm:spPr/>
      <dgm:t>
        <a:bodyPr/>
        <a:lstStyle/>
        <a:p>
          <a:endParaRPr lang="en-US"/>
        </a:p>
      </dgm:t>
    </dgm:pt>
    <dgm:pt modelId="{8382B8DD-E7AC-43A7-A1FB-59D1667E3394}" type="sibTrans" cxnId="{3D7F1A57-F468-4C44-B2CD-4BCCAF9DEFDC}">
      <dgm:prSet/>
      <dgm:spPr/>
      <dgm:t>
        <a:bodyPr/>
        <a:lstStyle/>
        <a:p>
          <a:endParaRPr lang="en-US"/>
        </a:p>
      </dgm:t>
    </dgm:pt>
    <dgm:pt modelId="{37977E1D-0F46-4A02-A2C3-5AD34BE75898}">
      <dgm:prSet phldrT="[Text]"/>
      <dgm:spPr/>
      <dgm:t>
        <a:bodyPr/>
        <a:lstStyle/>
        <a:p>
          <a:r>
            <a:rPr lang="en-US" dirty="0"/>
            <a:t>Other Space Needs</a:t>
          </a:r>
        </a:p>
      </dgm:t>
    </dgm:pt>
    <dgm:pt modelId="{1BCCFC56-DF3C-4F2A-B659-BCF07928D83F}" type="parTrans" cxnId="{AFD58989-680F-4C49-A8E2-5C6F352A11C0}">
      <dgm:prSet/>
      <dgm:spPr/>
      <dgm:t>
        <a:bodyPr/>
        <a:lstStyle/>
        <a:p>
          <a:endParaRPr lang="en-US"/>
        </a:p>
      </dgm:t>
    </dgm:pt>
    <dgm:pt modelId="{69650903-2A6B-4C58-9C13-CB2CD2F842E2}" type="sibTrans" cxnId="{AFD58989-680F-4C49-A8E2-5C6F352A11C0}">
      <dgm:prSet/>
      <dgm:spPr/>
      <dgm:t>
        <a:bodyPr/>
        <a:lstStyle/>
        <a:p>
          <a:endParaRPr lang="en-US"/>
        </a:p>
      </dgm:t>
    </dgm:pt>
    <dgm:pt modelId="{FA93BF06-79CA-41B0-A2FB-9450CE19EE21}">
      <dgm:prSet phldrT="[Text]"/>
      <dgm:spPr/>
      <dgm:t>
        <a:bodyPr/>
        <a:lstStyle/>
        <a:p>
          <a:r>
            <a:rPr lang="en-US" dirty="0"/>
            <a:t>Parking is limited on site at SURF and within Lead</a:t>
          </a:r>
        </a:p>
      </dgm:t>
    </dgm:pt>
    <dgm:pt modelId="{AF0CC5D0-5ACC-43EF-B000-ED19B18308DD}" type="parTrans" cxnId="{23BE898C-080D-402C-94C6-6336474C20E2}">
      <dgm:prSet/>
      <dgm:spPr/>
      <dgm:t>
        <a:bodyPr/>
        <a:lstStyle/>
        <a:p>
          <a:endParaRPr lang="en-US"/>
        </a:p>
      </dgm:t>
    </dgm:pt>
    <dgm:pt modelId="{A235AA1B-D54B-4B63-BDB3-838E20DE5BAE}" type="sibTrans" cxnId="{23BE898C-080D-402C-94C6-6336474C20E2}">
      <dgm:prSet/>
      <dgm:spPr/>
      <dgm:t>
        <a:bodyPr/>
        <a:lstStyle/>
        <a:p>
          <a:endParaRPr lang="en-US"/>
        </a:p>
      </dgm:t>
    </dgm:pt>
    <dgm:pt modelId="{646DE26C-78B6-4A4C-9A56-8B6D66B6729E}">
      <dgm:prSet phldrT="[Text]"/>
      <dgm:spPr/>
      <dgm:t>
        <a:bodyPr/>
        <a:lstStyle/>
        <a:p>
          <a:r>
            <a:rPr lang="en-US" dirty="0"/>
            <a:t>Rental car availability can be limited due to seasonal tourism</a:t>
          </a:r>
        </a:p>
      </dgm:t>
    </dgm:pt>
    <dgm:pt modelId="{A21BB88E-EE50-4CE9-BBF4-9802942A4ADF}" type="parTrans" cxnId="{2C7CBE43-F68C-4956-ACCC-7C7FD4FE7B8A}">
      <dgm:prSet/>
      <dgm:spPr/>
      <dgm:t>
        <a:bodyPr/>
        <a:lstStyle/>
        <a:p>
          <a:endParaRPr lang="en-US"/>
        </a:p>
      </dgm:t>
    </dgm:pt>
    <dgm:pt modelId="{B8F38617-B4B5-4AAF-BC47-D5A33283F79D}" type="sibTrans" cxnId="{2C7CBE43-F68C-4956-ACCC-7C7FD4FE7B8A}">
      <dgm:prSet/>
      <dgm:spPr/>
      <dgm:t>
        <a:bodyPr/>
        <a:lstStyle/>
        <a:p>
          <a:endParaRPr lang="en-US"/>
        </a:p>
      </dgm:t>
    </dgm:pt>
    <dgm:pt modelId="{CE93DAB0-85DA-42DC-B91F-B09B39B5D0DF}">
      <dgm:prSet phldrT="[Text]"/>
      <dgm:spPr/>
      <dgm:t>
        <a:bodyPr/>
        <a:lstStyle/>
        <a:p>
          <a:r>
            <a:rPr lang="en-US" dirty="0"/>
            <a:t>Locker room/Dry space</a:t>
          </a:r>
        </a:p>
      </dgm:t>
    </dgm:pt>
    <dgm:pt modelId="{4DF09755-A78A-4B97-BEC1-04BDB9F7C5E5}" type="parTrans" cxnId="{A973993F-0E12-48A6-A74F-8B222540D6AE}">
      <dgm:prSet/>
      <dgm:spPr/>
      <dgm:t>
        <a:bodyPr/>
        <a:lstStyle/>
        <a:p>
          <a:endParaRPr lang="en-US"/>
        </a:p>
      </dgm:t>
    </dgm:pt>
    <dgm:pt modelId="{C1AC5525-2028-4439-A231-BFCFFBD0F870}" type="sibTrans" cxnId="{A973993F-0E12-48A6-A74F-8B222540D6AE}">
      <dgm:prSet/>
      <dgm:spPr/>
      <dgm:t>
        <a:bodyPr/>
        <a:lstStyle/>
        <a:p>
          <a:endParaRPr lang="en-US"/>
        </a:p>
      </dgm:t>
    </dgm:pt>
    <dgm:pt modelId="{3D6FF4EA-7619-4FD8-BF18-940C9998F016}">
      <dgm:prSet phldrT="[Text]"/>
      <dgm:spPr/>
      <dgm:t>
        <a:bodyPr/>
        <a:lstStyle/>
        <a:p>
          <a:r>
            <a:rPr lang="en-US" dirty="0"/>
            <a:t>General User Office support for our visiting partners regarding:</a:t>
          </a:r>
        </a:p>
      </dgm:t>
    </dgm:pt>
    <dgm:pt modelId="{D56C6EBB-56BD-4199-A06C-EA5437FD2B37}" type="parTrans" cxnId="{A5068E5D-C6BF-4080-88E9-203E046069F8}">
      <dgm:prSet/>
      <dgm:spPr/>
      <dgm:t>
        <a:bodyPr/>
        <a:lstStyle/>
        <a:p>
          <a:endParaRPr lang="en-US"/>
        </a:p>
      </dgm:t>
    </dgm:pt>
    <dgm:pt modelId="{E6E545D6-F49C-4BEA-9B8E-583020217F1E}" type="sibTrans" cxnId="{A5068E5D-C6BF-4080-88E9-203E046069F8}">
      <dgm:prSet/>
      <dgm:spPr/>
      <dgm:t>
        <a:bodyPr/>
        <a:lstStyle/>
        <a:p>
          <a:endParaRPr lang="en-US"/>
        </a:p>
      </dgm:t>
    </dgm:pt>
    <dgm:pt modelId="{CD35D48E-1D53-4837-A73D-CC1DA67125D3}">
      <dgm:prSet phldrT="[Text]"/>
      <dgm:spPr/>
      <dgm:t>
        <a:bodyPr/>
        <a:lstStyle/>
        <a:p>
          <a:r>
            <a:rPr lang="en-US" dirty="0"/>
            <a:t>User Experience &amp; Support</a:t>
          </a:r>
        </a:p>
      </dgm:t>
    </dgm:pt>
    <dgm:pt modelId="{ED6FDDDD-A88C-4877-AAC0-7659CD2FC898}" type="parTrans" cxnId="{1B22C680-428F-405C-A821-B256A8E99C30}">
      <dgm:prSet/>
      <dgm:spPr/>
      <dgm:t>
        <a:bodyPr/>
        <a:lstStyle/>
        <a:p>
          <a:endParaRPr lang="en-US"/>
        </a:p>
      </dgm:t>
    </dgm:pt>
    <dgm:pt modelId="{D4CC5CE3-9901-4DC5-BEA3-B24157140385}" type="sibTrans" cxnId="{1B22C680-428F-405C-A821-B256A8E99C30}">
      <dgm:prSet/>
      <dgm:spPr/>
      <dgm:t>
        <a:bodyPr/>
        <a:lstStyle/>
        <a:p>
          <a:endParaRPr lang="en-US"/>
        </a:p>
      </dgm:t>
    </dgm:pt>
    <dgm:pt modelId="{584A9969-175C-4257-A25D-D6944E935996}">
      <dgm:prSet phldrT="[Text]"/>
      <dgm:spPr/>
      <dgm:t>
        <a:bodyPr/>
        <a:lstStyle/>
        <a:p>
          <a:r>
            <a:rPr lang="en-US" dirty="0"/>
            <a:t>Conference/Training </a:t>
          </a:r>
        </a:p>
      </dgm:t>
    </dgm:pt>
    <dgm:pt modelId="{594FDB9F-3E06-461F-9B22-F03EFC8BE90D}" type="parTrans" cxnId="{A3883D89-1A0C-4329-BC31-05E5AA3F8BC9}">
      <dgm:prSet/>
      <dgm:spPr/>
      <dgm:t>
        <a:bodyPr/>
        <a:lstStyle/>
        <a:p>
          <a:endParaRPr lang="en-US"/>
        </a:p>
      </dgm:t>
    </dgm:pt>
    <dgm:pt modelId="{79648116-5BF4-4D20-9ABE-F8F9CAF05096}" type="sibTrans" cxnId="{A3883D89-1A0C-4329-BC31-05E5AA3F8BC9}">
      <dgm:prSet/>
      <dgm:spPr/>
      <dgm:t>
        <a:bodyPr/>
        <a:lstStyle/>
        <a:p>
          <a:endParaRPr lang="en-US"/>
        </a:p>
      </dgm:t>
    </dgm:pt>
    <dgm:pt modelId="{01EF3185-E97E-4F39-B094-06DADED6C429}">
      <dgm:prSet phldrT="[Text]"/>
      <dgm:spPr/>
      <dgm:t>
        <a:bodyPr/>
        <a:lstStyle/>
        <a:p>
          <a:r>
            <a:rPr lang="en-US" dirty="0"/>
            <a:t>Possibility of supplemental parking</a:t>
          </a:r>
        </a:p>
      </dgm:t>
    </dgm:pt>
    <dgm:pt modelId="{AC72580D-3097-4894-A2DE-8971A2EAB088}" type="parTrans" cxnId="{B8608797-4936-4F8A-8678-3879D8D43D0D}">
      <dgm:prSet/>
      <dgm:spPr/>
      <dgm:t>
        <a:bodyPr/>
        <a:lstStyle/>
        <a:p>
          <a:endParaRPr lang="en-US"/>
        </a:p>
      </dgm:t>
    </dgm:pt>
    <dgm:pt modelId="{501954CE-326D-4B4E-8EAA-4D864035072E}" type="sibTrans" cxnId="{B8608797-4936-4F8A-8678-3879D8D43D0D}">
      <dgm:prSet/>
      <dgm:spPr/>
      <dgm:t>
        <a:bodyPr/>
        <a:lstStyle/>
        <a:p>
          <a:endParaRPr lang="en-US"/>
        </a:p>
      </dgm:t>
    </dgm:pt>
    <dgm:pt modelId="{1E0BB5CE-B61B-4066-B663-14FB9B12C06D}">
      <dgm:prSet phldrT="[Text]"/>
      <dgm:spPr/>
      <dgm:t>
        <a:bodyPr/>
        <a:lstStyle/>
        <a:p>
          <a:r>
            <a:rPr lang="en-US"/>
            <a:t>Parking within walking distance</a:t>
          </a:r>
          <a:endParaRPr lang="en-US" dirty="0"/>
        </a:p>
      </dgm:t>
    </dgm:pt>
    <dgm:pt modelId="{D9905B2B-9E25-4946-821C-6EBD5098388A}" type="parTrans" cxnId="{1084D53F-110D-4356-9F72-B781A2F6DAA5}">
      <dgm:prSet/>
      <dgm:spPr/>
      <dgm:t>
        <a:bodyPr/>
        <a:lstStyle/>
        <a:p>
          <a:endParaRPr lang="en-US"/>
        </a:p>
      </dgm:t>
    </dgm:pt>
    <dgm:pt modelId="{CE16D04B-7E01-4BA0-BDA8-F4E867C60DBE}" type="sibTrans" cxnId="{1084D53F-110D-4356-9F72-B781A2F6DAA5}">
      <dgm:prSet/>
      <dgm:spPr/>
      <dgm:t>
        <a:bodyPr/>
        <a:lstStyle/>
        <a:p>
          <a:endParaRPr lang="en-US"/>
        </a:p>
      </dgm:t>
    </dgm:pt>
    <dgm:pt modelId="{320377B2-9398-4F27-9928-67B21DB3CBE1}">
      <dgm:prSet phldrT="[Text]"/>
      <dgm:spPr/>
      <dgm:t>
        <a:bodyPr/>
        <a:lstStyle/>
        <a:p>
          <a:r>
            <a:rPr lang="en-US" dirty="0"/>
            <a:t>Local busing/transit companies</a:t>
          </a:r>
        </a:p>
      </dgm:t>
    </dgm:pt>
    <dgm:pt modelId="{0434CCA1-BDBD-4798-9335-127C7A0E981D}" type="parTrans" cxnId="{FE016173-B015-45F0-9AAA-B12BE8357235}">
      <dgm:prSet/>
      <dgm:spPr/>
      <dgm:t>
        <a:bodyPr/>
        <a:lstStyle/>
        <a:p>
          <a:endParaRPr lang="en-US"/>
        </a:p>
      </dgm:t>
    </dgm:pt>
    <dgm:pt modelId="{58672295-484E-44AA-9115-7C76E53CA9CF}" type="sibTrans" cxnId="{FE016173-B015-45F0-9AAA-B12BE8357235}">
      <dgm:prSet/>
      <dgm:spPr/>
      <dgm:t>
        <a:bodyPr/>
        <a:lstStyle/>
        <a:p>
          <a:endParaRPr lang="en-US"/>
        </a:p>
      </dgm:t>
    </dgm:pt>
    <dgm:pt modelId="{04929AEB-95DC-40DE-9247-C44F0A2786D2}">
      <dgm:prSet phldrT="[Text]"/>
      <dgm:spPr/>
      <dgm:t>
        <a:bodyPr/>
        <a:lstStyle/>
        <a:p>
          <a:r>
            <a:rPr lang="en-US" dirty="0"/>
            <a:t>Cab service</a:t>
          </a:r>
        </a:p>
      </dgm:t>
    </dgm:pt>
    <dgm:pt modelId="{AD56D01A-47E7-425A-BF16-487E4D1E3B84}" type="parTrans" cxnId="{9398A9ED-B1E2-40E8-B639-E61256BCFDCC}">
      <dgm:prSet/>
      <dgm:spPr/>
      <dgm:t>
        <a:bodyPr/>
        <a:lstStyle/>
        <a:p>
          <a:endParaRPr lang="en-US"/>
        </a:p>
      </dgm:t>
    </dgm:pt>
    <dgm:pt modelId="{931980AA-7915-4C8A-828B-23CC16C0CD57}" type="sibTrans" cxnId="{9398A9ED-B1E2-40E8-B639-E61256BCFDCC}">
      <dgm:prSet/>
      <dgm:spPr/>
      <dgm:t>
        <a:bodyPr/>
        <a:lstStyle/>
        <a:p>
          <a:endParaRPr lang="en-US"/>
        </a:p>
      </dgm:t>
    </dgm:pt>
    <dgm:pt modelId="{A37C3366-E469-446C-BA36-BBD4D727E35F}">
      <dgm:prSet phldrT="[Text]"/>
      <dgm:spPr/>
      <dgm:t>
        <a:bodyPr/>
        <a:lstStyle/>
        <a:p>
          <a:r>
            <a:rPr lang="en-US" dirty="0"/>
            <a:t>Some city ordinances limit ride sharing (Uber/Lyft)</a:t>
          </a:r>
        </a:p>
      </dgm:t>
    </dgm:pt>
    <dgm:pt modelId="{6C40F4F6-EF65-4F3D-8067-1BCE29F73EAE}" type="parTrans" cxnId="{9D67AB83-D8F5-4A64-8C47-3D459692DABF}">
      <dgm:prSet/>
      <dgm:spPr/>
      <dgm:t>
        <a:bodyPr/>
        <a:lstStyle/>
        <a:p>
          <a:endParaRPr lang="en-US"/>
        </a:p>
      </dgm:t>
    </dgm:pt>
    <dgm:pt modelId="{51A3E1BF-A4CC-4C86-B73C-9DE2B4A6352B}" type="sibTrans" cxnId="{9D67AB83-D8F5-4A64-8C47-3D459692DABF}">
      <dgm:prSet/>
      <dgm:spPr/>
      <dgm:t>
        <a:bodyPr/>
        <a:lstStyle/>
        <a:p>
          <a:endParaRPr lang="en-US"/>
        </a:p>
      </dgm:t>
    </dgm:pt>
    <dgm:pt modelId="{68C41F64-0B3C-4432-B7BF-07CF42710C59}">
      <dgm:prSet phldrT="[Text]"/>
      <dgm:spPr/>
      <dgm:t>
        <a:bodyPr/>
        <a:lstStyle/>
        <a:p>
          <a:r>
            <a:rPr lang="en-US" dirty="0"/>
            <a:t>Local area amenities</a:t>
          </a:r>
        </a:p>
      </dgm:t>
    </dgm:pt>
    <dgm:pt modelId="{96E6E809-6EEB-412E-971B-67BD9D434B47}" type="parTrans" cxnId="{F239C2A8-776E-4F69-A88A-069F27EEC80A}">
      <dgm:prSet/>
      <dgm:spPr/>
      <dgm:t>
        <a:bodyPr/>
        <a:lstStyle/>
        <a:p>
          <a:endParaRPr lang="en-US"/>
        </a:p>
      </dgm:t>
    </dgm:pt>
    <dgm:pt modelId="{3E8CB5DD-B545-40BE-A0CF-C71FC6412311}" type="sibTrans" cxnId="{F239C2A8-776E-4F69-A88A-069F27EEC80A}">
      <dgm:prSet/>
      <dgm:spPr/>
      <dgm:t>
        <a:bodyPr/>
        <a:lstStyle/>
        <a:p>
          <a:endParaRPr lang="en-US"/>
        </a:p>
      </dgm:t>
    </dgm:pt>
    <dgm:pt modelId="{04D9E6B8-6CC4-4173-A1BF-BAC88AB634AB}">
      <dgm:prSet phldrT="[Text]"/>
      <dgm:spPr/>
      <dgm:t>
        <a:bodyPr/>
        <a:lstStyle/>
        <a:p>
          <a:r>
            <a:rPr lang="en-US" dirty="0"/>
            <a:t>Housing</a:t>
          </a:r>
        </a:p>
      </dgm:t>
    </dgm:pt>
    <dgm:pt modelId="{09992D7E-B003-4E55-BFFB-13BA7CDC5B05}" type="parTrans" cxnId="{0C856FC1-C5BD-4763-82DD-768B30E7D4D3}">
      <dgm:prSet/>
      <dgm:spPr/>
      <dgm:t>
        <a:bodyPr/>
        <a:lstStyle/>
        <a:p>
          <a:endParaRPr lang="en-US"/>
        </a:p>
      </dgm:t>
    </dgm:pt>
    <dgm:pt modelId="{5DB0779A-31F6-45B9-9850-C796696D5A30}" type="sibTrans" cxnId="{0C856FC1-C5BD-4763-82DD-768B30E7D4D3}">
      <dgm:prSet/>
      <dgm:spPr/>
      <dgm:t>
        <a:bodyPr/>
        <a:lstStyle/>
        <a:p>
          <a:endParaRPr lang="en-US"/>
        </a:p>
      </dgm:t>
    </dgm:pt>
    <dgm:pt modelId="{D2C69D7C-AA21-4F7F-886A-569B3A5DDBB3}">
      <dgm:prSet phldrT="[Text]"/>
      <dgm:spPr/>
      <dgm:t>
        <a:bodyPr/>
        <a:lstStyle/>
        <a:p>
          <a:r>
            <a:rPr lang="en-US" dirty="0"/>
            <a:t>Schools/Daycare</a:t>
          </a:r>
        </a:p>
      </dgm:t>
    </dgm:pt>
    <dgm:pt modelId="{7CF55820-78D8-46B0-9EDF-867C52C6A53D}" type="parTrans" cxnId="{690D3BE5-5A41-4B99-90B6-1074A3837F81}">
      <dgm:prSet/>
      <dgm:spPr/>
      <dgm:t>
        <a:bodyPr/>
        <a:lstStyle/>
        <a:p>
          <a:endParaRPr lang="en-US"/>
        </a:p>
      </dgm:t>
    </dgm:pt>
    <dgm:pt modelId="{8DD5D6CB-D7EF-41F9-BDC8-AAD039CA27CF}" type="sibTrans" cxnId="{690D3BE5-5A41-4B99-90B6-1074A3837F81}">
      <dgm:prSet/>
      <dgm:spPr/>
      <dgm:t>
        <a:bodyPr/>
        <a:lstStyle/>
        <a:p>
          <a:endParaRPr lang="en-US"/>
        </a:p>
      </dgm:t>
    </dgm:pt>
    <dgm:pt modelId="{A0217973-0F51-4312-8D31-33129CC91167}">
      <dgm:prSet phldrT="[Text]"/>
      <dgm:spPr/>
      <dgm:t>
        <a:bodyPr/>
        <a:lstStyle/>
        <a:p>
          <a:r>
            <a:rPr lang="en-US" dirty="0"/>
            <a:t>Transportation</a:t>
          </a:r>
        </a:p>
      </dgm:t>
    </dgm:pt>
    <dgm:pt modelId="{5C4F607B-1753-4EA7-8A36-F777A73F85D8}" type="parTrans" cxnId="{95B3A3EF-2CD5-4BA1-AE12-FC43F70C4E45}">
      <dgm:prSet/>
      <dgm:spPr/>
      <dgm:t>
        <a:bodyPr/>
        <a:lstStyle/>
        <a:p>
          <a:endParaRPr lang="en-US"/>
        </a:p>
      </dgm:t>
    </dgm:pt>
    <dgm:pt modelId="{A0204122-1BFE-4828-90F5-0B1F05A6522D}" type="sibTrans" cxnId="{95B3A3EF-2CD5-4BA1-AE12-FC43F70C4E45}">
      <dgm:prSet/>
      <dgm:spPr/>
      <dgm:t>
        <a:bodyPr/>
        <a:lstStyle/>
        <a:p>
          <a:endParaRPr lang="en-US"/>
        </a:p>
      </dgm:t>
    </dgm:pt>
    <dgm:pt modelId="{EE3F810E-657C-4C4C-B6B5-430804D0B797}" type="pres">
      <dgm:prSet presAssocID="{5E769B0C-60DC-410D-B838-D2A9CC63A1FE}" presName="linear" presStyleCnt="0">
        <dgm:presLayoutVars>
          <dgm:dir/>
          <dgm:animLvl val="lvl"/>
          <dgm:resizeHandles val="exact"/>
        </dgm:presLayoutVars>
      </dgm:prSet>
      <dgm:spPr/>
    </dgm:pt>
    <dgm:pt modelId="{4E0E3C08-573A-4CFF-BD4B-AFF87C932BF3}" type="pres">
      <dgm:prSet presAssocID="{B11A048B-6076-43B3-90D6-6B51CE92D0DE}" presName="parentLin" presStyleCnt="0"/>
      <dgm:spPr/>
    </dgm:pt>
    <dgm:pt modelId="{FA51ADE6-BA9B-4BC8-865E-D689AEB6949B}" type="pres">
      <dgm:prSet presAssocID="{B11A048B-6076-43B3-90D6-6B51CE92D0DE}" presName="parentLeftMargin" presStyleLbl="node1" presStyleIdx="0" presStyleCnt="4"/>
      <dgm:spPr/>
    </dgm:pt>
    <dgm:pt modelId="{CA721E26-2F51-4263-88B5-73A5A6284F26}" type="pres">
      <dgm:prSet presAssocID="{B11A048B-6076-43B3-90D6-6B51CE92D0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837913-7964-4E7C-A1E0-B58144C44B6C}" type="pres">
      <dgm:prSet presAssocID="{B11A048B-6076-43B3-90D6-6B51CE92D0DE}" presName="negativeSpace" presStyleCnt="0"/>
      <dgm:spPr/>
    </dgm:pt>
    <dgm:pt modelId="{819F0712-1674-4C32-9B5E-AA4DFCA97DE0}" type="pres">
      <dgm:prSet presAssocID="{B11A048B-6076-43B3-90D6-6B51CE92D0DE}" presName="childText" presStyleLbl="conFgAcc1" presStyleIdx="0" presStyleCnt="4">
        <dgm:presLayoutVars>
          <dgm:bulletEnabled val="1"/>
        </dgm:presLayoutVars>
      </dgm:prSet>
      <dgm:spPr/>
    </dgm:pt>
    <dgm:pt modelId="{13272E17-E319-47D2-AA4C-DF481167939C}" type="pres">
      <dgm:prSet presAssocID="{7794D4CB-35C8-4A35-8D0B-13802E103D83}" presName="spaceBetweenRectangles" presStyleCnt="0"/>
      <dgm:spPr/>
    </dgm:pt>
    <dgm:pt modelId="{B3B52AEC-E1BF-4D63-B734-75F34D71DB32}" type="pres">
      <dgm:prSet presAssocID="{E50CDFD5-3B88-4F90-9404-27B265687C7F}" presName="parentLin" presStyleCnt="0"/>
      <dgm:spPr/>
    </dgm:pt>
    <dgm:pt modelId="{A8052AF5-E0E2-4B83-9C9D-A7D389F4D4A2}" type="pres">
      <dgm:prSet presAssocID="{E50CDFD5-3B88-4F90-9404-27B265687C7F}" presName="parentLeftMargin" presStyleLbl="node1" presStyleIdx="0" presStyleCnt="4"/>
      <dgm:spPr/>
    </dgm:pt>
    <dgm:pt modelId="{FE7AD1F1-FE03-4D8D-ACAF-26A9481F227E}" type="pres">
      <dgm:prSet presAssocID="{E50CDFD5-3B88-4F90-9404-27B265687C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B4EEDB-2C05-446A-84D3-B2C666ACCA93}" type="pres">
      <dgm:prSet presAssocID="{E50CDFD5-3B88-4F90-9404-27B265687C7F}" presName="negativeSpace" presStyleCnt="0"/>
      <dgm:spPr/>
    </dgm:pt>
    <dgm:pt modelId="{214B314B-0380-4B57-A9DF-558CE0D41E70}" type="pres">
      <dgm:prSet presAssocID="{E50CDFD5-3B88-4F90-9404-27B265687C7F}" presName="childText" presStyleLbl="conFgAcc1" presStyleIdx="1" presStyleCnt="4">
        <dgm:presLayoutVars>
          <dgm:bulletEnabled val="1"/>
        </dgm:presLayoutVars>
      </dgm:prSet>
      <dgm:spPr/>
    </dgm:pt>
    <dgm:pt modelId="{629C4403-0D17-495C-B792-14569A22A3CE}" type="pres">
      <dgm:prSet presAssocID="{8382B8DD-E7AC-43A7-A1FB-59D1667E3394}" presName="spaceBetweenRectangles" presStyleCnt="0"/>
      <dgm:spPr/>
    </dgm:pt>
    <dgm:pt modelId="{8BC2D943-FEC9-4A46-8602-B1E6D70F335D}" type="pres">
      <dgm:prSet presAssocID="{37977E1D-0F46-4A02-A2C3-5AD34BE75898}" presName="parentLin" presStyleCnt="0"/>
      <dgm:spPr/>
    </dgm:pt>
    <dgm:pt modelId="{8E216CEE-7FE7-4DD6-8E1A-9882A2BD07D0}" type="pres">
      <dgm:prSet presAssocID="{37977E1D-0F46-4A02-A2C3-5AD34BE75898}" presName="parentLeftMargin" presStyleLbl="node1" presStyleIdx="1" presStyleCnt="4"/>
      <dgm:spPr/>
    </dgm:pt>
    <dgm:pt modelId="{7AF35A40-BEFF-4299-8316-4206B96340E1}" type="pres">
      <dgm:prSet presAssocID="{37977E1D-0F46-4A02-A2C3-5AD34BE7589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5B4F250-E0D7-4B72-B5B9-F13312E77EEA}" type="pres">
      <dgm:prSet presAssocID="{37977E1D-0F46-4A02-A2C3-5AD34BE75898}" presName="negativeSpace" presStyleCnt="0"/>
      <dgm:spPr/>
    </dgm:pt>
    <dgm:pt modelId="{DA07442F-47DF-41AA-8399-F168B9A7BE99}" type="pres">
      <dgm:prSet presAssocID="{37977E1D-0F46-4A02-A2C3-5AD34BE75898}" presName="childText" presStyleLbl="conFgAcc1" presStyleIdx="2" presStyleCnt="4">
        <dgm:presLayoutVars>
          <dgm:bulletEnabled val="1"/>
        </dgm:presLayoutVars>
      </dgm:prSet>
      <dgm:spPr/>
    </dgm:pt>
    <dgm:pt modelId="{D44F849D-D737-42FE-AD45-B15AF08CB77E}" type="pres">
      <dgm:prSet presAssocID="{69650903-2A6B-4C58-9C13-CB2CD2F842E2}" presName="spaceBetweenRectangles" presStyleCnt="0"/>
      <dgm:spPr/>
    </dgm:pt>
    <dgm:pt modelId="{7CC48667-01EE-4001-BD9C-A2651C93971F}" type="pres">
      <dgm:prSet presAssocID="{CD35D48E-1D53-4837-A73D-CC1DA67125D3}" presName="parentLin" presStyleCnt="0"/>
      <dgm:spPr/>
    </dgm:pt>
    <dgm:pt modelId="{7D858ABA-FFBC-44BD-9C8C-27354B4F7829}" type="pres">
      <dgm:prSet presAssocID="{CD35D48E-1D53-4837-A73D-CC1DA67125D3}" presName="parentLeftMargin" presStyleLbl="node1" presStyleIdx="2" presStyleCnt="4"/>
      <dgm:spPr/>
    </dgm:pt>
    <dgm:pt modelId="{8BFCBC08-B01A-4185-BE68-43751EF273F2}" type="pres">
      <dgm:prSet presAssocID="{CD35D48E-1D53-4837-A73D-CC1DA67125D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F70B8D7-B42F-4F4B-A922-34A0642ED293}" type="pres">
      <dgm:prSet presAssocID="{CD35D48E-1D53-4837-A73D-CC1DA67125D3}" presName="negativeSpace" presStyleCnt="0"/>
      <dgm:spPr/>
    </dgm:pt>
    <dgm:pt modelId="{9C31D037-918D-4549-B7D8-C0C575321508}" type="pres">
      <dgm:prSet presAssocID="{CD35D48E-1D53-4837-A73D-CC1DA67125D3}" presName="childText" presStyleLbl="conFgAcc1" presStyleIdx="3" presStyleCnt="4" custLinFactNeighborX="-3244" custLinFactNeighborY="3755">
        <dgm:presLayoutVars>
          <dgm:bulletEnabled val="1"/>
        </dgm:presLayoutVars>
      </dgm:prSet>
      <dgm:spPr/>
    </dgm:pt>
  </dgm:ptLst>
  <dgm:cxnLst>
    <dgm:cxn modelId="{4BEFAD0D-E1F3-4FE4-AA5E-E5099520CB1E}" type="presOf" srcId="{01EF3185-E97E-4F39-B094-06DADED6C429}" destId="{819F0712-1674-4C32-9B5E-AA4DFCA97DE0}" srcOrd="0" destOrd="1" presId="urn:microsoft.com/office/officeart/2005/8/layout/list1"/>
    <dgm:cxn modelId="{FF9FC50F-9BBB-463C-9E7D-4AD27715CE22}" type="presOf" srcId="{B11A048B-6076-43B3-90D6-6B51CE92D0DE}" destId="{FA51ADE6-BA9B-4BC8-865E-D689AEB6949B}" srcOrd="0" destOrd="0" presId="urn:microsoft.com/office/officeart/2005/8/layout/list1"/>
    <dgm:cxn modelId="{46FBDD11-E18E-448B-9AA1-0380B8E6E297}" type="presOf" srcId="{3D6FF4EA-7619-4FD8-BF18-940C9998F016}" destId="{9C31D037-918D-4549-B7D8-C0C575321508}" srcOrd="0" destOrd="0" presId="urn:microsoft.com/office/officeart/2005/8/layout/list1"/>
    <dgm:cxn modelId="{41603613-0844-4410-8C81-359516CAFA9B}" type="presOf" srcId="{D2C69D7C-AA21-4F7F-886A-569B3A5DDBB3}" destId="{9C31D037-918D-4549-B7D8-C0C575321508}" srcOrd="0" destOrd="3" presId="urn:microsoft.com/office/officeart/2005/8/layout/list1"/>
    <dgm:cxn modelId="{DCD61D32-7FBD-4EA2-AD3A-31A1E561D685}" type="presOf" srcId="{1E0BB5CE-B61B-4066-B663-14FB9B12C06D}" destId="{819F0712-1674-4C32-9B5E-AA4DFCA97DE0}" srcOrd="0" destOrd="2" presId="urn:microsoft.com/office/officeart/2005/8/layout/list1"/>
    <dgm:cxn modelId="{F1063F36-9662-4B94-850D-082B822CD108}" type="presOf" srcId="{E50CDFD5-3B88-4F90-9404-27B265687C7F}" destId="{FE7AD1F1-FE03-4D8D-ACAF-26A9481F227E}" srcOrd="1" destOrd="0" presId="urn:microsoft.com/office/officeart/2005/8/layout/list1"/>
    <dgm:cxn modelId="{A973993F-0E12-48A6-A74F-8B222540D6AE}" srcId="{37977E1D-0F46-4A02-A2C3-5AD34BE75898}" destId="{CE93DAB0-85DA-42DC-B91F-B09B39B5D0DF}" srcOrd="0" destOrd="0" parTransId="{4DF09755-A78A-4B97-BEC1-04BDB9F7C5E5}" sibTransId="{C1AC5525-2028-4439-A231-BFCFFBD0F870}"/>
    <dgm:cxn modelId="{1084D53F-110D-4356-9F72-B781A2F6DAA5}" srcId="{B11A048B-6076-43B3-90D6-6B51CE92D0DE}" destId="{1E0BB5CE-B61B-4066-B663-14FB9B12C06D}" srcOrd="2" destOrd="0" parTransId="{D9905B2B-9E25-4946-821C-6EBD5098388A}" sibTransId="{CE16D04B-7E01-4BA0-BDA8-F4E867C60DBE}"/>
    <dgm:cxn modelId="{A5068E5D-C6BF-4080-88E9-203E046069F8}" srcId="{CD35D48E-1D53-4837-A73D-CC1DA67125D3}" destId="{3D6FF4EA-7619-4FD8-BF18-940C9998F016}" srcOrd="0" destOrd="0" parTransId="{D56C6EBB-56BD-4199-A06C-EA5437FD2B37}" sibTransId="{E6E545D6-F49C-4BEA-9B8E-583020217F1E}"/>
    <dgm:cxn modelId="{E3BECF5D-6FC9-4A5F-A1F1-F76B568E73E1}" type="presOf" srcId="{CD35D48E-1D53-4837-A73D-CC1DA67125D3}" destId="{7D858ABA-FFBC-44BD-9C8C-27354B4F7829}" srcOrd="0" destOrd="0" presId="urn:microsoft.com/office/officeart/2005/8/layout/list1"/>
    <dgm:cxn modelId="{2C7CBE43-F68C-4956-ACCC-7C7FD4FE7B8A}" srcId="{E50CDFD5-3B88-4F90-9404-27B265687C7F}" destId="{646DE26C-78B6-4A4C-9A56-8B6D66B6729E}" srcOrd="0" destOrd="0" parTransId="{A21BB88E-EE50-4CE9-BBF4-9802942A4ADF}" sibTransId="{B8F38617-B4B5-4AAF-BC47-D5A33283F79D}"/>
    <dgm:cxn modelId="{FC412C47-4DAA-4AAC-9F90-F12CC693C7BA}" type="presOf" srcId="{68C41F64-0B3C-4432-B7BF-07CF42710C59}" destId="{9C31D037-918D-4549-B7D8-C0C575321508}" srcOrd="0" destOrd="1" presId="urn:microsoft.com/office/officeart/2005/8/layout/list1"/>
    <dgm:cxn modelId="{FE016173-B015-45F0-9AAA-B12BE8357235}" srcId="{E50CDFD5-3B88-4F90-9404-27B265687C7F}" destId="{320377B2-9398-4F27-9928-67B21DB3CBE1}" srcOrd="1" destOrd="0" parTransId="{0434CCA1-BDBD-4798-9335-127C7A0E981D}" sibTransId="{58672295-484E-44AA-9115-7C76E53CA9CF}"/>
    <dgm:cxn modelId="{A921B076-6C75-4083-B71B-E0181A7FA07C}" type="presOf" srcId="{A0217973-0F51-4312-8D31-33129CC91167}" destId="{9C31D037-918D-4549-B7D8-C0C575321508}" srcOrd="0" destOrd="4" presId="urn:microsoft.com/office/officeart/2005/8/layout/list1"/>
    <dgm:cxn modelId="{F048E176-3DD4-46A8-909C-0E6816E89975}" srcId="{5E769B0C-60DC-410D-B838-D2A9CC63A1FE}" destId="{B11A048B-6076-43B3-90D6-6B51CE92D0DE}" srcOrd="0" destOrd="0" parTransId="{CD57AC1B-D4D4-4F04-A311-049067DF7427}" sibTransId="{7794D4CB-35C8-4A35-8D0B-13802E103D83}"/>
    <dgm:cxn modelId="{3D7F1A57-F468-4C44-B2CD-4BCCAF9DEFDC}" srcId="{5E769B0C-60DC-410D-B838-D2A9CC63A1FE}" destId="{E50CDFD5-3B88-4F90-9404-27B265687C7F}" srcOrd="1" destOrd="0" parTransId="{FEB4E9C4-66E7-4A92-8D90-9A443B09F172}" sibTransId="{8382B8DD-E7AC-43A7-A1FB-59D1667E3394}"/>
    <dgm:cxn modelId="{6E94757D-41AC-4D2A-95E0-623587388ED8}" type="presOf" srcId="{646DE26C-78B6-4A4C-9A56-8B6D66B6729E}" destId="{214B314B-0380-4B57-A9DF-558CE0D41E70}" srcOrd="0" destOrd="0" presId="urn:microsoft.com/office/officeart/2005/8/layout/list1"/>
    <dgm:cxn modelId="{1B22C680-428F-405C-A821-B256A8E99C30}" srcId="{5E769B0C-60DC-410D-B838-D2A9CC63A1FE}" destId="{CD35D48E-1D53-4837-A73D-CC1DA67125D3}" srcOrd="3" destOrd="0" parTransId="{ED6FDDDD-A88C-4877-AAC0-7659CD2FC898}" sibTransId="{D4CC5CE3-9901-4DC5-BEA3-B24157140385}"/>
    <dgm:cxn modelId="{DBC57582-A2C2-4799-8535-583466484E68}" type="presOf" srcId="{CD35D48E-1D53-4837-A73D-CC1DA67125D3}" destId="{8BFCBC08-B01A-4185-BE68-43751EF273F2}" srcOrd="1" destOrd="0" presId="urn:microsoft.com/office/officeart/2005/8/layout/list1"/>
    <dgm:cxn modelId="{7701AA82-3B1E-4156-8DAA-5F3EFE066B4C}" type="presOf" srcId="{04D9E6B8-6CC4-4173-A1BF-BAC88AB634AB}" destId="{9C31D037-918D-4549-B7D8-C0C575321508}" srcOrd="0" destOrd="2" presId="urn:microsoft.com/office/officeart/2005/8/layout/list1"/>
    <dgm:cxn modelId="{9D67AB83-D8F5-4A64-8C47-3D459692DABF}" srcId="{E50CDFD5-3B88-4F90-9404-27B265687C7F}" destId="{A37C3366-E469-446C-BA36-BBD4D727E35F}" srcOrd="3" destOrd="0" parTransId="{6C40F4F6-EF65-4F3D-8067-1BCE29F73EAE}" sibTransId="{51A3E1BF-A4CC-4C86-B73C-9DE2B4A6352B}"/>
    <dgm:cxn modelId="{A3883D89-1A0C-4329-BC31-05E5AA3F8BC9}" srcId="{37977E1D-0F46-4A02-A2C3-5AD34BE75898}" destId="{584A9969-175C-4257-A25D-D6944E935996}" srcOrd="1" destOrd="0" parTransId="{594FDB9F-3E06-461F-9B22-F03EFC8BE90D}" sibTransId="{79648116-5BF4-4D20-9ABE-F8F9CAF05096}"/>
    <dgm:cxn modelId="{AFD58989-680F-4C49-A8E2-5C6F352A11C0}" srcId="{5E769B0C-60DC-410D-B838-D2A9CC63A1FE}" destId="{37977E1D-0F46-4A02-A2C3-5AD34BE75898}" srcOrd="2" destOrd="0" parTransId="{1BCCFC56-DF3C-4F2A-B659-BCF07928D83F}" sibTransId="{69650903-2A6B-4C58-9C13-CB2CD2F842E2}"/>
    <dgm:cxn modelId="{7440C18A-70AB-47FA-A1B3-266434DB0608}" type="presOf" srcId="{E50CDFD5-3B88-4F90-9404-27B265687C7F}" destId="{A8052AF5-E0E2-4B83-9C9D-A7D389F4D4A2}" srcOrd="0" destOrd="0" presId="urn:microsoft.com/office/officeart/2005/8/layout/list1"/>
    <dgm:cxn modelId="{23BE898C-080D-402C-94C6-6336474C20E2}" srcId="{B11A048B-6076-43B3-90D6-6B51CE92D0DE}" destId="{FA93BF06-79CA-41B0-A2FB-9450CE19EE21}" srcOrd="0" destOrd="0" parTransId="{AF0CC5D0-5ACC-43EF-B000-ED19B18308DD}" sibTransId="{A235AA1B-D54B-4B63-BDB3-838E20DE5BAE}"/>
    <dgm:cxn modelId="{B8608797-4936-4F8A-8678-3879D8D43D0D}" srcId="{B11A048B-6076-43B3-90D6-6B51CE92D0DE}" destId="{01EF3185-E97E-4F39-B094-06DADED6C429}" srcOrd="1" destOrd="0" parTransId="{AC72580D-3097-4894-A2DE-8971A2EAB088}" sibTransId="{501954CE-326D-4B4E-8EAA-4D864035072E}"/>
    <dgm:cxn modelId="{F239C2A8-776E-4F69-A88A-069F27EEC80A}" srcId="{3D6FF4EA-7619-4FD8-BF18-940C9998F016}" destId="{68C41F64-0B3C-4432-B7BF-07CF42710C59}" srcOrd="0" destOrd="0" parTransId="{96E6E809-6EEB-412E-971B-67BD9D434B47}" sibTransId="{3E8CB5DD-B545-40BE-A0CF-C71FC6412311}"/>
    <dgm:cxn modelId="{F4D649B3-8C59-4EDF-94A7-D930B1D257AA}" type="presOf" srcId="{5E769B0C-60DC-410D-B838-D2A9CC63A1FE}" destId="{EE3F810E-657C-4C4C-B6B5-430804D0B797}" srcOrd="0" destOrd="0" presId="urn:microsoft.com/office/officeart/2005/8/layout/list1"/>
    <dgm:cxn modelId="{BB5FCAB6-0F3D-45BB-A320-035A5764203B}" type="presOf" srcId="{FA93BF06-79CA-41B0-A2FB-9450CE19EE21}" destId="{819F0712-1674-4C32-9B5E-AA4DFCA97DE0}" srcOrd="0" destOrd="0" presId="urn:microsoft.com/office/officeart/2005/8/layout/list1"/>
    <dgm:cxn modelId="{0C856FC1-C5BD-4763-82DD-768B30E7D4D3}" srcId="{3D6FF4EA-7619-4FD8-BF18-940C9998F016}" destId="{04D9E6B8-6CC4-4173-A1BF-BAC88AB634AB}" srcOrd="1" destOrd="0" parTransId="{09992D7E-B003-4E55-BFFB-13BA7CDC5B05}" sibTransId="{5DB0779A-31F6-45B9-9850-C796696D5A30}"/>
    <dgm:cxn modelId="{3E7EF6C5-5666-438D-BA0E-9723E61E924E}" type="presOf" srcId="{A37C3366-E469-446C-BA36-BBD4D727E35F}" destId="{214B314B-0380-4B57-A9DF-558CE0D41E70}" srcOrd="0" destOrd="3" presId="urn:microsoft.com/office/officeart/2005/8/layout/list1"/>
    <dgm:cxn modelId="{CEF8E0C6-3482-44B1-8A63-7454585563F2}" type="presOf" srcId="{37977E1D-0F46-4A02-A2C3-5AD34BE75898}" destId="{8E216CEE-7FE7-4DD6-8E1A-9882A2BD07D0}" srcOrd="0" destOrd="0" presId="urn:microsoft.com/office/officeart/2005/8/layout/list1"/>
    <dgm:cxn modelId="{021FDCCE-A14E-47EF-80F2-244138161E47}" type="presOf" srcId="{320377B2-9398-4F27-9928-67B21DB3CBE1}" destId="{214B314B-0380-4B57-A9DF-558CE0D41E70}" srcOrd="0" destOrd="1" presId="urn:microsoft.com/office/officeart/2005/8/layout/list1"/>
    <dgm:cxn modelId="{862039D3-BEA0-4712-8ED5-FAFA48EBCCA0}" type="presOf" srcId="{B11A048B-6076-43B3-90D6-6B51CE92D0DE}" destId="{CA721E26-2F51-4263-88B5-73A5A6284F26}" srcOrd="1" destOrd="0" presId="urn:microsoft.com/office/officeart/2005/8/layout/list1"/>
    <dgm:cxn modelId="{648A1DE5-8C4E-4BAC-8A8B-F472AA367975}" type="presOf" srcId="{37977E1D-0F46-4A02-A2C3-5AD34BE75898}" destId="{7AF35A40-BEFF-4299-8316-4206B96340E1}" srcOrd="1" destOrd="0" presId="urn:microsoft.com/office/officeart/2005/8/layout/list1"/>
    <dgm:cxn modelId="{690D3BE5-5A41-4B99-90B6-1074A3837F81}" srcId="{3D6FF4EA-7619-4FD8-BF18-940C9998F016}" destId="{D2C69D7C-AA21-4F7F-886A-569B3A5DDBB3}" srcOrd="2" destOrd="0" parTransId="{7CF55820-78D8-46B0-9EDF-867C52C6A53D}" sibTransId="{8DD5D6CB-D7EF-41F9-BDC8-AAD039CA27CF}"/>
    <dgm:cxn modelId="{9398A9ED-B1E2-40E8-B639-E61256BCFDCC}" srcId="{E50CDFD5-3B88-4F90-9404-27B265687C7F}" destId="{04929AEB-95DC-40DE-9247-C44F0A2786D2}" srcOrd="2" destOrd="0" parTransId="{AD56D01A-47E7-425A-BF16-487E4D1E3B84}" sibTransId="{931980AA-7915-4C8A-828B-23CC16C0CD57}"/>
    <dgm:cxn modelId="{F837A2EE-4D93-48E6-9BDE-DC87B8193847}" type="presOf" srcId="{04929AEB-95DC-40DE-9247-C44F0A2786D2}" destId="{214B314B-0380-4B57-A9DF-558CE0D41E70}" srcOrd="0" destOrd="2" presId="urn:microsoft.com/office/officeart/2005/8/layout/list1"/>
    <dgm:cxn modelId="{95B3A3EF-2CD5-4BA1-AE12-FC43F70C4E45}" srcId="{3D6FF4EA-7619-4FD8-BF18-940C9998F016}" destId="{A0217973-0F51-4312-8D31-33129CC91167}" srcOrd="3" destOrd="0" parTransId="{5C4F607B-1753-4EA7-8A36-F777A73F85D8}" sibTransId="{A0204122-1BFE-4828-90F5-0B1F05A6522D}"/>
    <dgm:cxn modelId="{0C8E6CF4-482B-4B25-919C-CA5C4779BDC0}" type="presOf" srcId="{CE93DAB0-85DA-42DC-B91F-B09B39B5D0DF}" destId="{DA07442F-47DF-41AA-8399-F168B9A7BE99}" srcOrd="0" destOrd="0" presId="urn:microsoft.com/office/officeart/2005/8/layout/list1"/>
    <dgm:cxn modelId="{6F38C0F9-55D9-420C-931A-EECDB11080CC}" type="presOf" srcId="{584A9969-175C-4257-A25D-D6944E935996}" destId="{DA07442F-47DF-41AA-8399-F168B9A7BE99}" srcOrd="0" destOrd="1" presId="urn:microsoft.com/office/officeart/2005/8/layout/list1"/>
    <dgm:cxn modelId="{996DF029-F824-45DB-83A0-6174DF167203}" type="presParOf" srcId="{EE3F810E-657C-4C4C-B6B5-430804D0B797}" destId="{4E0E3C08-573A-4CFF-BD4B-AFF87C932BF3}" srcOrd="0" destOrd="0" presId="urn:microsoft.com/office/officeart/2005/8/layout/list1"/>
    <dgm:cxn modelId="{9F8F7D21-3163-4821-BD16-C170A4AD4AAD}" type="presParOf" srcId="{4E0E3C08-573A-4CFF-BD4B-AFF87C932BF3}" destId="{FA51ADE6-BA9B-4BC8-865E-D689AEB6949B}" srcOrd="0" destOrd="0" presId="urn:microsoft.com/office/officeart/2005/8/layout/list1"/>
    <dgm:cxn modelId="{38E91AB7-0EF7-4207-8BBA-C7267B2C3EDC}" type="presParOf" srcId="{4E0E3C08-573A-4CFF-BD4B-AFF87C932BF3}" destId="{CA721E26-2F51-4263-88B5-73A5A6284F26}" srcOrd="1" destOrd="0" presId="urn:microsoft.com/office/officeart/2005/8/layout/list1"/>
    <dgm:cxn modelId="{E3076DBE-2CD3-4C11-9C9F-09186F51EBD1}" type="presParOf" srcId="{EE3F810E-657C-4C4C-B6B5-430804D0B797}" destId="{36837913-7964-4E7C-A1E0-B58144C44B6C}" srcOrd="1" destOrd="0" presId="urn:microsoft.com/office/officeart/2005/8/layout/list1"/>
    <dgm:cxn modelId="{D6E7DECA-08CD-47B3-840F-9AA19BF77379}" type="presParOf" srcId="{EE3F810E-657C-4C4C-B6B5-430804D0B797}" destId="{819F0712-1674-4C32-9B5E-AA4DFCA97DE0}" srcOrd="2" destOrd="0" presId="urn:microsoft.com/office/officeart/2005/8/layout/list1"/>
    <dgm:cxn modelId="{1784B082-6492-4850-8E59-B1D3F60D832C}" type="presParOf" srcId="{EE3F810E-657C-4C4C-B6B5-430804D0B797}" destId="{13272E17-E319-47D2-AA4C-DF481167939C}" srcOrd="3" destOrd="0" presId="urn:microsoft.com/office/officeart/2005/8/layout/list1"/>
    <dgm:cxn modelId="{A1D0532E-6448-4029-8A0A-72001111902D}" type="presParOf" srcId="{EE3F810E-657C-4C4C-B6B5-430804D0B797}" destId="{B3B52AEC-E1BF-4D63-B734-75F34D71DB32}" srcOrd="4" destOrd="0" presId="urn:microsoft.com/office/officeart/2005/8/layout/list1"/>
    <dgm:cxn modelId="{81623C4A-7B49-46F2-A260-214975DD177F}" type="presParOf" srcId="{B3B52AEC-E1BF-4D63-B734-75F34D71DB32}" destId="{A8052AF5-E0E2-4B83-9C9D-A7D389F4D4A2}" srcOrd="0" destOrd="0" presId="urn:microsoft.com/office/officeart/2005/8/layout/list1"/>
    <dgm:cxn modelId="{CD3DFB6E-431F-4DB0-B9AF-43F2F7C77BD7}" type="presParOf" srcId="{B3B52AEC-E1BF-4D63-B734-75F34D71DB32}" destId="{FE7AD1F1-FE03-4D8D-ACAF-26A9481F227E}" srcOrd="1" destOrd="0" presId="urn:microsoft.com/office/officeart/2005/8/layout/list1"/>
    <dgm:cxn modelId="{A14FA9C2-41B3-4838-8721-10809B978F86}" type="presParOf" srcId="{EE3F810E-657C-4C4C-B6B5-430804D0B797}" destId="{07B4EEDB-2C05-446A-84D3-B2C666ACCA93}" srcOrd="5" destOrd="0" presId="urn:microsoft.com/office/officeart/2005/8/layout/list1"/>
    <dgm:cxn modelId="{51576699-7E9C-400E-849A-A4A51582BA5C}" type="presParOf" srcId="{EE3F810E-657C-4C4C-B6B5-430804D0B797}" destId="{214B314B-0380-4B57-A9DF-558CE0D41E70}" srcOrd="6" destOrd="0" presId="urn:microsoft.com/office/officeart/2005/8/layout/list1"/>
    <dgm:cxn modelId="{D005A30C-37F1-4C1D-B00E-04322DC24478}" type="presParOf" srcId="{EE3F810E-657C-4C4C-B6B5-430804D0B797}" destId="{629C4403-0D17-495C-B792-14569A22A3CE}" srcOrd="7" destOrd="0" presId="urn:microsoft.com/office/officeart/2005/8/layout/list1"/>
    <dgm:cxn modelId="{F8F2A650-D3A3-45E6-A480-FB3FEBE551E7}" type="presParOf" srcId="{EE3F810E-657C-4C4C-B6B5-430804D0B797}" destId="{8BC2D943-FEC9-4A46-8602-B1E6D70F335D}" srcOrd="8" destOrd="0" presId="urn:microsoft.com/office/officeart/2005/8/layout/list1"/>
    <dgm:cxn modelId="{FCD3C096-41C2-4B62-B16C-58100F0A796B}" type="presParOf" srcId="{8BC2D943-FEC9-4A46-8602-B1E6D70F335D}" destId="{8E216CEE-7FE7-4DD6-8E1A-9882A2BD07D0}" srcOrd="0" destOrd="0" presId="urn:microsoft.com/office/officeart/2005/8/layout/list1"/>
    <dgm:cxn modelId="{EC9DCDE3-8D9A-4D6D-BA94-6ADCB4036DFD}" type="presParOf" srcId="{8BC2D943-FEC9-4A46-8602-B1E6D70F335D}" destId="{7AF35A40-BEFF-4299-8316-4206B96340E1}" srcOrd="1" destOrd="0" presId="urn:microsoft.com/office/officeart/2005/8/layout/list1"/>
    <dgm:cxn modelId="{549C859F-B539-4D76-B03E-5CC7C6FB7B31}" type="presParOf" srcId="{EE3F810E-657C-4C4C-B6B5-430804D0B797}" destId="{F5B4F250-E0D7-4B72-B5B9-F13312E77EEA}" srcOrd="9" destOrd="0" presId="urn:microsoft.com/office/officeart/2005/8/layout/list1"/>
    <dgm:cxn modelId="{9ABBFF1A-0B11-4580-88E0-90CA859FEA1A}" type="presParOf" srcId="{EE3F810E-657C-4C4C-B6B5-430804D0B797}" destId="{DA07442F-47DF-41AA-8399-F168B9A7BE99}" srcOrd="10" destOrd="0" presId="urn:microsoft.com/office/officeart/2005/8/layout/list1"/>
    <dgm:cxn modelId="{582B360D-A9A2-40EA-95C8-C4615C479F97}" type="presParOf" srcId="{EE3F810E-657C-4C4C-B6B5-430804D0B797}" destId="{D44F849D-D737-42FE-AD45-B15AF08CB77E}" srcOrd="11" destOrd="0" presId="urn:microsoft.com/office/officeart/2005/8/layout/list1"/>
    <dgm:cxn modelId="{21FD3AE1-B6DF-4F2F-BF60-1DBBC003C8DB}" type="presParOf" srcId="{EE3F810E-657C-4C4C-B6B5-430804D0B797}" destId="{7CC48667-01EE-4001-BD9C-A2651C93971F}" srcOrd="12" destOrd="0" presId="urn:microsoft.com/office/officeart/2005/8/layout/list1"/>
    <dgm:cxn modelId="{18360098-9AF2-454B-8A54-1123D5A9EB38}" type="presParOf" srcId="{7CC48667-01EE-4001-BD9C-A2651C93971F}" destId="{7D858ABA-FFBC-44BD-9C8C-27354B4F7829}" srcOrd="0" destOrd="0" presId="urn:microsoft.com/office/officeart/2005/8/layout/list1"/>
    <dgm:cxn modelId="{E7F790AD-7B4E-4199-AB18-BC4D689230AD}" type="presParOf" srcId="{7CC48667-01EE-4001-BD9C-A2651C93971F}" destId="{8BFCBC08-B01A-4185-BE68-43751EF273F2}" srcOrd="1" destOrd="0" presId="urn:microsoft.com/office/officeart/2005/8/layout/list1"/>
    <dgm:cxn modelId="{D7807CA7-81E8-478C-B672-D384C361B14B}" type="presParOf" srcId="{EE3F810E-657C-4C4C-B6B5-430804D0B797}" destId="{2F70B8D7-B42F-4F4B-A922-34A0642ED293}" srcOrd="13" destOrd="0" presId="urn:microsoft.com/office/officeart/2005/8/layout/list1"/>
    <dgm:cxn modelId="{AC79B290-2569-4F94-BE5D-BF49CB73C144}" type="presParOf" srcId="{EE3F810E-657C-4C4C-B6B5-430804D0B797}" destId="{9C31D037-918D-4549-B7D8-C0C57532150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F0712-1674-4C32-9B5E-AA4DFCA97DE0}">
      <dsp:nvSpPr>
        <dsp:cNvPr id="0" name=""/>
        <dsp:cNvSpPr/>
      </dsp:nvSpPr>
      <dsp:spPr>
        <a:xfrm>
          <a:off x="0" y="205169"/>
          <a:ext cx="11658600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837" tIns="270764" rIns="90483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Parking is limited on site at SURF and within Lead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Possibility of supplemental parking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Parking within walking distance</a:t>
          </a:r>
          <a:endParaRPr lang="en-US" sz="1300" kern="1200" dirty="0"/>
        </a:p>
      </dsp:txBody>
      <dsp:txXfrm>
        <a:off x="0" y="205169"/>
        <a:ext cx="11658600" cy="941850"/>
      </dsp:txXfrm>
    </dsp:sp>
    <dsp:sp modelId="{CA721E26-2F51-4263-88B5-73A5A6284F26}">
      <dsp:nvSpPr>
        <dsp:cNvPr id="0" name=""/>
        <dsp:cNvSpPr/>
      </dsp:nvSpPr>
      <dsp:spPr>
        <a:xfrm>
          <a:off x="582930" y="13289"/>
          <a:ext cx="81610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Parking </a:t>
          </a:r>
        </a:p>
      </dsp:txBody>
      <dsp:txXfrm>
        <a:off x="601664" y="32023"/>
        <a:ext cx="8123552" cy="346292"/>
      </dsp:txXfrm>
    </dsp:sp>
    <dsp:sp modelId="{214B314B-0380-4B57-A9DF-558CE0D41E70}">
      <dsp:nvSpPr>
        <dsp:cNvPr id="0" name=""/>
        <dsp:cNvSpPr/>
      </dsp:nvSpPr>
      <dsp:spPr>
        <a:xfrm>
          <a:off x="0" y="1409100"/>
          <a:ext cx="11658600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837" tIns="270764" rIns="90483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Rental car availability can be limited due to seasonal tourism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Local busing/transit companies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Cab service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Some city ordinances limit ride sharing (Uber/Lyft)</a:t>
          </a:r>
        </a:p>
      </dsp:txBody>
      <dsp:txXfrm>
        <a:off x="0" y="1409100"/>
        <a:ext cx="11658600" cy="1146600"/>
      </dsp:txXfrm>
    </dsp:sp>
    <dsp:sp modelId="{FE7AD1F1-FE03-4D8D-ACAF-26A9481F227E}">
      <dsp:nvSpPr>
        <dsp:cNvPr id="0" name=""/>
        <dsp:cNvSpPr/>
      </dsp:nvSpPr>
      <dsp:spPr>
        <a:xfrm>
          <a:off x="582930" y="1217220"/>
          <a:ext cx="81610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Transportation</a:t>
          </a:r>
        </a:p>
      </dsp:txBody>
      <dsp:txXfrm>
        <a:off x="601664" y="1235954"/>
        <a:ext cx="8123552" cy="346292"/>
      </dsp:txXfrm>
    </dsp:sp>
    <dsp:sp modelId="{DA07442F-47DF-41AA-8399-F168B9A7BE99}">
      <dsp:nvSpPr>
        <dsp:cNvPr id="0" name=""/>
        <dsp:cNvSpPr/>
      </dsp:nvSpPr>
      <dsp:spPr>
        <a:xfrm>
          <a:off x="0" y="2817780"/>
          <a:ext cx="116586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837" tIns="270764" rIns="90483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Locker room/Dry space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Conference/Training </a:t>
          </a:r>
        </a:p>
      </dsp:txBody>
      <dsp:txXfrm>
        <a:off x="0" y="2817780"/>
        <a:ext cx="11658600" cy="737100"/>
      </dsp:txXfrm>
    </dsp:sp>
    <dsp:sp modelId="{7AF35A40-BEFF-4299-8316-4206B96340E1}">
      <dsp:nvSpPr>
        <dsp:cNvPr id="0" name=""/>
        <dsp:cNvSpPr/>
      </dsp:nvSpPr>
      <dsp:spPr>
        <a:xfrm>
          <a:off x="582930" y="2625900"/>
          <a:ext cx="81610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Other Space Needs</a:t>
          </a:r>
        </a:p>
      </dsp:txBody>
      <dsp:txXfrm>
        <a:off x="601664" y="2644634"/>
        <a:ext cx="8123552" cy="346292"/>
      </dsp:txXfrm>
    </dsp:sp>
    <dsp:sp modelId="{9C31D037-918D-4549-B7D8-C0C575321508}">
      <dsp:nvSpPr>
        <dsp:cNvPr id="0" name=""/>
        <dsp:cNvSpPr/>
      </dsp:nvSpPr>
      <dsp:spPr>
        <a:xfrm>
          <a:off x="0" y="3824165"/>
          <a:ext cx="11658600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837" tIns="270764" rIns="90483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General User Office support for our visiting partners regarding: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Local area amenities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Housing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Schools/Daycare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Transportation</a:t>
          </a:r>
        </a:p>
      </dsp:txBody>
      <dsp:txXfrm>
        <a:off x="0" y="3824165"/>
        <a:ext cx="11658600" cy="1351350"/>
      </dsp:txXfrm>
    </dsp:sp>
    <dsp:sp modelId="{8BFCBC08-B01A-4185-BE68-43751EF273F2}">
      <dsp:nvSpPr>
        <dsp:cNvPr id="0" name=""/>
        <dsp:cNvSpPr/>
      </dsp:nvSpPr>
      <dsp:spPr>
        <a:xfrm>
          <a:off x="582930" y="3625080"/>
          <a:ext cx="81610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User Experience &amp; Support</a:t>
          </a:r>
        </a:p>
      </dsp:txBody>
      <dsp:txXfrm>
        <a:off x="601664" y="3643814"/>
        <a:ext cx="812355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0C91A-E143-4911-9334-1A641DB52B4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D0606-1E2D-4657-9E51-C4475B4B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CA82-AD7F-4DC9-B88A-015F607744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944100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Enter title as shown on the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0763C-52C6-4795-ABAC-D244C66B7B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88976"/>
            <a:ext cx="9944100" cy="156882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4C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and Title</a:t>
            </a:r>
          </a:p>
          <a:p>
            <a:r>
              <a:rPr lang="en-US"/>
              <a:t>Full name of the review</a:t>
            </a:r>
          </a:p>
          <a:p>
            <a:r>
              <a:rPr lang="en-US"/>
              <a:t>25-28 April 2023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4D9D6-B7A1-4722-AA42-A98134ADC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3100" y="5346699"/>
            <a:ext cx="2362200" cy="388937"/>
          </a:xfrm>
        </p:spPr>
        <p:txBody>
          <a:bodyPr lIns="0" rIns="0" bIns="0"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Version Info</a:t>
            </a:r>
          </a:p>
        </p:txBody>
      </p:sp>
    </p:spTree>
    <p:extLst>
      <p:ext uri="{BB962C8B-B14F-4D97-AF65-F5344CB8AC3E}">
        <p14:creationId xmlns:p14="http://schemas.microsoft.com/office/powerpoint/2010/main" val="90721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32DD0-193F-4189-A8D3-D47A905A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D73D5-E3DE-4FCF-997A-8898D757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45F8F-D4F1-450B-8244-3CEDC156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0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9C083-7C50-5EE0-FD0C-E21C8FCEE038}"/>
              </a:ext>
            </a:extLst>
          </p:cNvPr>
          <p:cNvSpPr txBox="1"/>
          <p:nvPr userDrawn="1"/>
        </p:nvSpPr>
        <p:spPr>
          <a:xfrm>
            <a:off x="266700" y="192024"/>
            <a:ext cx="10515600" cy="722376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US" sz="2200" b="1">
                <a:solidFill>
                  <a:srgbClr val="004C97"/>
                </a:solidFill>
                <a:latin typeface="+mj-lt"/>
              </a:rPr>
              <a:t>Version Tracker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ACAFE2-382F-E9EB-EEAD-19B26D6DF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1066799"/>
            <a:ext cx="116586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06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52BE-FE48-45A9-B7E1-73212689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105156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EC27D-B554-49AD-8B87-B38950B1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077231"/>
            <a:ext cx="57172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E6177-AFCA-4652-A663-E0B824087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1905064"/>
            <a:ext cx="5717241" cy="4343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DD57E-933C-4756-AFB3-B000B1832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059" y="1066800"/>
            <a:ext cx="57172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34DC1-5CBE-47A6-958E-2A9AB177E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059" y="1901142"/>
            <a:ext cx="5717241" cy="4347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A5A53-D1B4-4257-BAC1-7AF71FB1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8C157-E7AA-4594-9938-12963E42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2C328-5D58-4CB5-AE56-54397014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8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6E88-885C-4E35-99E9-48887D40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66EA7-9874-470A-B0B8-FD685BCF2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06762-718C-45A9-B4B9-E7E8B06B9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B6638-FBA1-4A04-9E2B-C5AE3654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24622-BD84-412D-9082-9BB5D1E3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DAC68-D5C5-4D6C-A6BA-DCCB5A2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225F-2AFE-4D12-86C5-A1486082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9F05A-5148-44F2-B06A-0EC7587FC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75AE9-CA5D-4050-9B70-DFD20F0F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61638-996E-49ED-8333-45DDA735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BFFE2-F321-4DC4-BD74-30A66C7F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EF049-E744-451A-87EC-792ED74E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4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8317" y="6488431"/>
            <a:ext cx="7315200" cy="187325"/>
          </a:xfrm>
        </p:spPr>
        <p:txBody>
          <a:bodyPr lIns="0" tIns="0" rIns="0" bIns="0" anchor="b" anchorCtr="0"/>
          <a:lstStyle>
            <a:lvl1pPr>
              <a:defRPr lang="en-US" smtClean="0"/>
            </a:lvl1pPr>
          </a:lstStyle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776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5603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571500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914400" indent="-2301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1200150" indent="-2301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484313" indent="-2254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levelxxxxxxxxxxxxxxxxxxxxxxxxxxxxxxxxxxxxxxxxxxxxxxxxxxxxxxxxxxxxxxxxxxxxxxxxxxxxxxxxxxxx</a:t>
            </a:r>
          </a:p>
          <a:p>
            <a:pPr lvl="2"/>
            <a:r>
              <a:rPr lang="en-US"/>
              <a:t>Third levelxxxxxxxxxxxxxxxxxxxxxxxxxxxxxxxxxxxxxxxxxxxxxxxxxxxxxxxxxxxxxxxxxxxxxxxxxxxxxxxxxxxxxxxxxxxxxxxxxx</a:t>
            </a:r>
          </a:p>
          <a:p>
            <a:pPr lvl="3"/>
            <a:r>
              <a:rPr lang="en-US"/>
              <a:t>Fourth levelxxxxxxxxxxxxxxxxxxxxxxxxxxxxxxxxxxxxxxxxxxxxxxxxxxxxxxxxxxxxxxxxxxxxxxxxxxxxxxxxxxxxxxxxxxxxxxxxxxxx</a:t>
            </a:r>
          </a:p>
          <a:p>
            <a:pPr lvl="4"/>
            <a:r>
              <a:rPr lang="en-US"/>
              <a:t>Fifth levelxxxxxxxxxxxxxxxxxxxxxxxxxxxxxxxxxxxxxxxxxxxxxxxxxxxxxxxxxxxxxxxxxxxxxxxxxxxxxxxxxxxxxxxxxxxxxxxxxxxxxxxxxxxxxxxxx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14522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01.30.2024</a:t>
            </a:r>
          </a:p>
        </p:txBody>
      </p:sp>
    </p:spTree>
    <p:extLst>
      <p:ext uri="{BB962C8B-B14F-4D97-AF65-F5344CB8AC3E}">
        <p14:creationId xmlns:p14="http://schemas.microsoft.com/office/powerpoint/2010/main" val="271073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768"/>
            <a:ext cx="11057467" cy="5669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lang="en-US" sz="2200" b="1" i="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8317" y="6488431"/>
            <a:ext cx="7315200" cy="187325"/>
          </a:xfrm>
        </p:spPr>
        <p:txBody>
          <a:bodyPr lIns="0" tIns="0" rIns="0" bIns="0" anchor="b" anchorCtr="0"/>
          <a:lstStyle>
            <a:lvl1pPr>
              <a:defRPr lang="en-US" smtClean="0"/>
            </a:lvl1pPr>
          </a:lstStyle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776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4440"/>
            <a:ext cx="11057467" cy="510979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56032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571500" indent="-2317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914400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1198563" indent="-2238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489075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14522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01.30.2024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08327CF-8165-47C2-9B13-1CD47A4C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32720" y="36576"/>
            <a:ext cx="1828800" cy="329184"/>
          </a:xfrm>
          <a:prstGeom prst="rect">
            <a:avLst/>
          </a:prstGeom>
          <a:solidFill>
            <a:srgbClr val="F79646"/>
          </a:solidFill>
          <a:ln>
            <a:solidFill>
              <a:srgbClr val="4A7EBB"/>
            </a:solidFill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 anchorCtr="1">
            <a:no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63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A395-781A-3A66-EE77-AC55BC44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0367F-E911-1ABA-B772-E036D3FD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FE445-CBC6-D0A9-9A0F-77C9FC5C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05229-8872-8594-F75D-498B2710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28F4A-0C45-9465-4E0A-78167EBD7A05}"/>
              </a:ext>
            </a:extLst>
          </p:cNvPr>
          <p:cNvSpPr txBox="1"/>
          <p:nvPr userDrawn="1"/>
        </p:nvSpPr>
        <p:spPr>
          <a:xfrm>
            <a:off x="3992782" y="894733"/>
            <a:ext cx="313191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Fermilab DUNE Coordination Office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Scope: </a:t>
            </a:r>
            <a:r>
              <a:rPr lang="en-US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8F0C8-7C17-DA83-032F-A1D772A33CD9}"/>
              </a:ext>
            </a:extLst>
          </p:cNvPr>
          <p:cNvSpPr txBox="1"/>
          <p:nvPr userDrawn="1"/>
        </p:nvSpPr>
        <p:spPr>
          <a:xfrm>
            <a:off x="604389" y="1986924"/>
            <a:ext cx="2530577" cy="6667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u="sng" dirty="0">
                <a:latin typeface="Calibri" panose="020F0502020204030204" pitchFamily="34" charset="0"/>
                <a:cs typeface="Calibri" panose="020F0502020204030204" pitchFamily="34" charset="0"/>
              </a:rPr>
              <a:t>Operations and Project Support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Scope: </a:t>
            </a:r>
            <a:r>
              <a:rPr lang="en-US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Support,</a:t>
            </a:r>
          </a:p>
          <a:p>
            <a:r>
              <a:rPr lang="en-US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Science Operations 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531D8-1B92-D6CD-384A-0BB3F7B9907A}"/>
              </a:ext>
            </a:extLst>
          </p:cNvPr>
          <p:cNvSpPr txBox="1"/>
          <p:nvPr userDrawn="1"/>
        </p:nvSpPr>
        <p:spPr>
          <a:xfrm>
            <a:off x="8527651" y="1990781"/>
            <a:ext cx="2405888" cy="482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33" u="sng" dirty="0">
                <a:latin typeface="Calibri" panose="020F0502020204030204" pitchFamily="34" charset="0"/>
                <a:cs typeface="Calibri" panose="020F0502020204030204" pitchFamily="34" charset="0"/>
              </a:rPr>
              <a:t>Collaboration Support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Scope: </a:t>
            </a:r>
            <a:r>
              <a:rPr lang="en-US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00947-3C1C-DC29-37C9-7623500BE0F3}"/>
              </a:ext>
            </a:extLst>
          </p:cNvPr>
          <p:cNvSpPr txBox="1"/>
          <p:nvPr userDrawn="1"/>
        </p:nvSpPr>
        <p:spPr>
          <a:xfrm>
            <a:off x="4211685" y="1981751"/>
            <a:ext cx="2690368" cy="482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33" u="sng" dirty="0">
                <a:latin typeface="Calibri" panose="020F0502020204030204" pitchFamily="34" charset="0"/>
                <a:cs typeface="Calibri" panose="020F0502020204030204" pitchFamily="34" charset="0"/>
              </a:rPr>
              <a:t>South Dakota Services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Scope: </a:t>
            </a:r>
            <a:r>
              <a:rPr lang="en-US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Dakota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B5F4A-DAB4-87BA-4309-9BF9CC332010}"/>
              </a:ext>
            </a:extLst>
          </p:cNvPr>
          <p:cNvSpPr txBox="1"/>
          <p:nvPr userDrawn="1"/>
        </p:nvSpPr>
        <p:spPr>
          <a:xfrm>
            <a:off x="1051429" y="2972920"/>
            <a:ext cx="2026641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DUNE Associated 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175EC-963D-3750-A3F1-EBADA8F68714}"/>
              </a:ext>
            </a:extLst>
          </p:cNvPr>
          <p:cNvSpPr txBox="1"/>
          <p:nvPr userDrawn="1"/>
        </p:nvSpPr>
        <p:spPr>
          <a:xfrm>
            <a:off x="1051426" y="3695681"/>
            <a:ext cx="2026641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LBNF/DUNE Ops Program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292A1-4AF6-D638-30D2-EFD88288E0A1}"/>
              </a:ext>
            </a:extLst>
          </p:cNvPr>
          <p:cNvSpPr txBox="1"/>
          <p:nvPr userDrawn="1"/>
        </p:nvSpPr>
        <p:spPr>
          <a:xfrm>
            <a:off x="1051428" y="4418440"/>
            <a:ext cx="2026641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Project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430B61-217C-C7D8-7183-4EB7C0D9797A}"/>
              </a:ext>
            </a:extLst>
          </p:cNvPr>
          <p:cNvSpPr txBox="1"/>
          <p:nvPr userDrawn="1"/>
        </p:nvSpPr>
        <p:spPr>
          <a:xfrm>
            <a:off x="8906898" y="2767622"/>
            <a:ext cx="2026641" cy="297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Administrative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FB710-9DFD-53C7-5F35-01D57A2948F2}"/>
              </a:ext>
            </a:extLst>
          </p:cNvPr>
          <p:cNvSpPr txBox="1"/>
          <p:nvPr userDrawn="1"/>
        </p:nvSpPr>
        <p:spPr>
          <a:xfrm>
            <a:off x="8906894" y="3417153"/>
            <a:ext cx="2026641" cy="297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Document and Database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589728-D351-657B-4BBA-7515DBE84A03}"/>
              </a:ext>
            </a:extLst>
          </p:cNvPr>
          <p:cNvSpPr txBox="1"/>
          <p:nvPr userDrawn="1"/>
        </p:nvSpPr>
        <p:spPr>
          <a:xfrm>
            <a:off x="8906897" y="4066683"/>
            <a:ext cx="2026641" cy="297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Communications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8DF8F5-3A39-40F3-E5C9-173372DB29D7}"/>
              </a:ext>
            </a:extLst>
          </p:cNvPr>
          <p:cNvSpPr txBox="1"/>
          <p:nvPr userDrawn="1"/>
        </p:nvSpPr>
        <p:spPr>
          <a:xfrm>
            <a:off x="8906896" y="4716213"/>
            <a:ext cx="2026641" cy="297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Consortia Planning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7DB585-56E9-5B99-3C54-531063C98E5A}"/>
              </a:ext>
            </a:extLst>
          </p:cNvPr>
          <p:cNvSpPr txBox="1"/>
          <p:nvPr userDrawn="1"/>
        </p:nvSpPr>
        <p:spPr>
          <a:xfrm>
            <a:off x="4670829" y="2759494"/>
            <a:ext cx="2690349" cy="29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Communications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76431C-7A34-8434-08FF-1FA939F240A2}"/>
              </a:ext>
            </a:extLst>
          </p:cNvPr>
          <p:cNvSpPr txBox="1"/>
          <p:nvPr userDrawn="1"/>
        </p:nvSpPr>
        <p:spPr>
          <a:xfrm>
            <a:off x="4670828" y="3319744"/>
            <a:ext cx="2690351" cy="29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Environment, Safety &amp; 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BF0BE5-986E-1D1B-FC46-4566D1A05FB2}"/>
              </a:ext>
            </a:extLst>
          </p:cNvPr>
          <p:cNvSpPr txBox="1"/>
          <p:nvPr userDrawn="1"/>
        </p:nvSpPr>
        <p:spPr>
          <a:xfrm>
            <a:off x="4670828" y="3879995"/>
            <a:ext cx="2690357" cy="29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Human Resources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C499A7-D4A6-1D4D-D510-D49A4947080D}"/>
              </a:ext>
            </a:extLst>
          </p:cNvPr>
          <p:cNvSpPr txBox="1"/>
          <p:nvPr userDrawn="1"/>
        </p:nvSpPr>
        <p:spPr>
          <a:xfrm>
            <a:off x="4670826" y="4440246"/>
            <a:ext cx="2690359" cy="29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Information Technology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1DBCA-210A-354F-6356-7EA0C14D789B}"/>
              </a:ext>
            </a:extLst>
          </p:cNvPr>
          <p:cNvSpPr txBox="1"/>
          <p:nvPr userDrawn="1"/>
        </p:nvSpPr>
        <p:spPr>
          <a:xfrm>
            <a:off x="4670826" y="5000496"/>
            <a:ext cx="2690360" cy="29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Infrastructure Services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437655-4710-233F-35CB-4CFD2AA29B83}"/>
              </a:ext>
            </a:extLst>
          </p:cNvPr>
          <p:cNvSpPr txBox="1"/>
          <p:nvPr userDrawn="1"/>
        </p:nvSpPr>
        <p:spPr>
          <a:xfrm>
            <a:off x="4670826" y="5560746"/>
            <a:ext cx="2690363" cy="29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Security &amp; Emergency Management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EC5386-8981-6DD8-3CD0-B038E4690A0C}"/>
              </a:ext>
            </a:extLst>
          </p:cNvPr>
          <p:cNvCxnSpPr>
            <a:stCxn id="9" idx="0"/>
          </p:cNvCxnSpPr>
          <p:nvPr userDrawn="1"/>
        </p:nvCxnSpPr>
        <p:spPr>
          <a:xfrm flipV="1">
            <a:off x="9730595" y="1673790"/>
            <a:ext cx="1052" cy="316991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54FAC1-2BA0-F217-BA8D-C58600DBBFAE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6869" y="1409497"/>
            <a:ext cx="0" cy="581283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E760F2-3DDC-0198-30DD-4B572E222BD2}"/>
              </a:ext>
            </a:extLst>
          </p:cNvPr>
          <p:cNvCxnSpPr/>
          <p:nvPr userDrawn="1"/>
        </p:nvCxnSpPr>
        <p:spPr>
          <a:xfrm flipV="1">
            <a:off x="1755975" y="1672381"/>
            <a:ext cx="1052" cy="316991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3AB868-72FA-B5A2-2AB1-ECE94F4ADD26}"/>
              </a:ext>
            </a:extLst>
          </p:cNvPr>
          <p:cNvCxnSpPr>
            <a:cxnSpLocks/>
          </p:cNvCxnSpPr>
          <p:nvPr userDrawn="1"/>
        </p:nvCxnSpPr>
        <p:spPr>
          <a:xfrm>
            <a:off x="1754597" y="1673789"/>
            <a:ext cx="79759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A55E40-3C69-A52E-C874-4BC0A68E2C87}"/>
              </a:ext>
            </a:extLst>
          </p:cNvPr>
          <p:cNvCxnSpPr/>
          <p:nvPr userDrawn="1"/>
        </p:nvCxnSpPr>
        <p:spPr>
          <a:xfrm>
            <a:off x="8642495" y="2469733"/>
            <a:ext cx="0" cy="244949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6E3721-62B7-26F8-C470-CF18FF79E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8642495" y="2948057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64D032-73D4-0F1C-FE54-B4BA051E4530}"/>
              </a:ext>
            </a:extLst>
          </p:cNvPr>
          <p:cNvCxnSpPr>
            <a:cxnSpLocks/>
          </p:cNvCxnSpPr>
          <p:nvPr userDrawn="1"/>
        </p:nvCxnSpPr>
        <p:spPr>
          <a:xfrm flipH="1">
            <a:off x="8642495" y="3590169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E484A9-1C5C-4134-197F-4C7DE7836A97}"/>
              </a:ext>
            </a:extLst>
          </p:cNvPr>
          <p:cNvCxnSpPr>
            <a:cxnSpLocks/>
          </p:cNvCxnSpPr>
          <p:nvPr userDrawn="1"/>
        </p:nvCxnSpPr>
        <p:spPr>
          <a:xfrm flipH="1">
            <a:off x="8642495" y="4221273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91A289-9893-265F-CE4D-41FC7FE9AEF1}"/>
              </a:ext>
            </a:extLst>
          </p:cNvPr>
          <p:cNvCxnSpPr>
            <a:cxnSpLocks/>
          </p:cNvCxnSpPr>
          <p:nvPr userDrawn="1"/>
        </p:nvCxnSpPr>
        <p:spPr>
          <a:xfrm flipH="1">
            <a:off x="8642495" y="4919229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B875F0-13CA-EE23-8E39-17CEA3FDD979}"/>
              </a:ext>
            </a:extLst>
          </p:cNvPr>
          <p:cNvCxnSpPr>
            <a:cxnSpLocks/>
          </p:cNvCxnSpPr>
          <p:nvPr userDrawn="1"/>
        </p:nvCxnSpPr>
        <p:spPr>
          <a:xfrm>
            <a:off x="4399679" y="2461605"/>
            <a:ext cx="0" cy="327913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56045C-4359-F8A7-0CF7-54910B9563E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99679" y="2939929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6CF21F-7B1B-8626-110C-DA6E1A17E078}"/>
              </a:ext>
            </a:extLst>
          </p:cNvPr>
          <p:cNvCxnSpPr>
            <a:cxnSpLocks/>
          </p:cNvCxnSpPr>
          <p:nvPr userDrawn="1"/>
        </p:nvCxnSpPr>
        <p:spPr>
          <a:xfrm flipH="1">
            <a:off x="4399679" y="3482257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B412E4-3DE7-0E59-DBEE-59DE250B197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99679" y="4058555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861BC4-BAFE-57AA-817E-0E510891729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99679" y="4626621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5BC8B1-2898-1CF4-ACA0-DE64B6FBF8C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99679" y="5171197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F609586-5046-5CB7-41E9-BC4B5C96F59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99679" y="5740157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927312-C95B-9044-2390-84AA69414F49}"/>
              </a:ext>
            </a:extLst>
          </p:cNvPr>
          <p:cNvCxnSpPr>
            <a:cxnSpLocks/>
          </p:cNvCxnSpPr>
          <p:nvPr userDrawn="1"/>
        </p:nvCxnSpPr>
        <p:spPr>
          <a:xfrm>
            <a:off x="774591" y="2658775"/>
            <a:ext cx="0" cy="1936723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AA7A10-6A26-D987-EDFD-AD82A2602FF3}"/>
              </a:ext>
            </a:extLst>
          </p:cNvPr>
          <p:cNvCxnSpPr>
            <a:cxnSpLocks/>
          </p:cNvCxnSpPr>
          <p:nvPr userDrawn="1"/>
        </p:nvCxnSpPr>
        <p:spPr>
          <a:xfrm flipH="1">
            <a:off x="774591" y="3137100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6FEA353-8A06-A8C5-7ADC-D267AC5F9923}"/>
              </a:ext>
            </a:extLst>
          </p:cNvPr>
          <p:cNvCxnSpPr>
            <a:cxnSpLocks/>
          </p:cNvCxnSpPr>
          <p:nvPr userDrawn="1"/>
        </p:nvCxnSpPr>
        <p:spPr>
          <a:xfrm flipH="1">
            <a:off x="774591" y="3856687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1B3A90A-EF4D-9F88-2552-C6E5977D74CA}"/>
              </a:ext>
            </a:extLst>
          </p:cNvPr>
          <p:cNvCxnSpPr>
            <a:cxnSpLocks/>
          </p:cNvCxnSpPr>
          <p:nvPr userDrawn="1"/>
        </p:nvCxnSpPr>
        <p:spPr>
          <a:xfrm flipH="1">
            <a:off x="774591" y="4592621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070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Pygott | South Dakota Mission Support Workshop - Other Needs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01.30.2024</a:t>
            </a:r>
          </a:p>
        </p:txBody>
      </p:sp>
    </p:spTree>
    <p:extLst>
      <p:ext uri="{BB962C8B-B14F-4D97-AF65-F5344CB8AC3E}">
        <p14:creationId xmlns:p14="http://schemas.microsoft.com/office/powerpoint/2010/main" val="64018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1C691D-B78E-4452-A994-DDD1446599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5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75BC-A2D6-44DC-9D6F-0D79398F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3845"/>
            <a:ext cx="10515600" cy="1810310"/>
          </a:xfrm>
        </p:spPr>
        <p:txBody>
          <a:bodyPr anchor="ctr" anchorCtr="1">
            <a:normAutofit/>
          </a:bodyPr>
          <a:lstStyle>
            <a:lvl1pPr>
              <a:defRPr sz="3000"/>
            </a:lvl1pPr>
          </a:lstStyle>
          <a:p>
            <a:r>
              <a:rPr lang="en-US"/>
              <a:t>Enter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E2BFC-BDDE-400D-A973-8DA8D3C265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406153"/>
            <a:ext cx="10515600" cy="1683497"/>
          </a:xfrm>
        </p:spPr>
        <p:txBody>
          <a:bodyPr anchor="t" anchorCtr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Enter Section sub-header,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2F73-7B90-4C3C-9CD4-8C94C802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6B51F-335C-46FD-AC20-0E9ACBB3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47743-D367-41E3-899D-01ECCFDA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1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BE04-534F-4D40-A6D2-BAE70F5D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BA0B-C83F-4313-9C0D-7DCE65AC6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D098A-3DF3-419F-8C10-B4DF8D2D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613" y="1068106"/>
            <a:ext cx="5730688" cy="518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4606-ADDC-4332-92B8-24E57532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21B9-410A-4746-9E94-39C7A872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6DA6-9DCD-4AE0-B468-627DC98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2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BE04-534F-4D40-A6D2-BAE70F5D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BA0B-C83F-4313-9C0D-7DCE65AC6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D098A-3DF3-419F-8C10-B4DF8D2D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613" y="1068106"/>
            <a:ext cx="5730688" cy="518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4606-ADDC-4332-92B8-24E57532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21B9-410A-4746-9E94-39C7A872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6DA6-9DCD-4AE0-B468-627DC98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449A1B-CA32-4CDE-9D7B-5A113561A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rgbClr val="0070C0"/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1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C403-C89C-450D-A436-F7B6D3F8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89867-0823-40EA-A7A5-E88FDCD1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6DB3-0553-45E9-8885-BBA0FA2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2459A-EEEF-4AB1-A20D-5C2D3303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849FA-23B8-4364-B074-2DB375C12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D33200-88A0-4E82-9F2B-120E4C4B5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9662" y="1068012"/>
            <a:ext cx="5730689" cy="51802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859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C403-C89C-450D-A436-F7B6D3F8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89867-0823-40EA-A7A5-E88FDCD1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6DB3-0553-45E9-8885-BBA0FA2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2459A-EEEF-4AB1-A20D-5C2D3303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849FA-23B8-4364-B074-2DB375C12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D33200-88A0-4E82-9F2B-120E4C4B5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9662" y="1068012"/>
            <a:ext cx="5730689" cy="51802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BE56495-495F-4648-A26E-D8C8BFEF0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ACD5-4E42-4219-BD6D-330CC1F8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6E4A6-9526-4171-A80F-5FF0BBD4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59077-F042-47DA-B89E-5D5BCECD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80D5E-E85A-4958-9303-B74093D4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7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35C49-7E6B-48D8-B67F-8103B5CE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0"/>
            <a:ext cx="10515600" cy="723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83545-BB2E-4574-B71E-E64E6D50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066799"/>
            <a:ext cx="11658600" cy="518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0BCCD-1B4D-4AE6-AA77-2A93CCC5B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6651" y="6539725"/>
            <a:ext cx="1104900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0786B-1A70-41CC-976B-301C8181A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4498" y="6539725"/>
            <a:ext cx="6893052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36DCE-5EA1-4C2F-BC29-5732E8C54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455" y="6539725"/>
            <a:ext cx="454745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rgbClr val="004C97"/>
                </a:solidFill>
              </a:defRPr>
            </a:lvl1pPr>
          </a:lstStyle>
          <a:p>
            <a:fld id="{EFEA031F-3946-4BBC-949C-5EB2BB7BA0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F5AB0-A7FF-4A8B-A755-8206E37B5E64}"/>
              </a:ext>
            </a:extLst>
          </p:cNvPr>
          <p:cNvCxnSpPr>
            <a:cxnSpLocks/>
          </p:cNvCxnSpPr>
          <p:nvPr/>
        </p:nvCxnSpPr>
        <p:spPr>
          <a:xfrm>
            <a:off x="266700" y="6416393"/>
            <a:ext cx="11658600" cy="0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1C8D2DD-51B6-423E-89D4-0224D76EB4D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90509" y="6476587"/>
            <a:ext cx="1518036" cy="31372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CA4F82-BF93-9994-B647-166991E931E9}"/>
              </a:ext>
            </a:extLst>
          </p:cNvPr>
          <p:cNvCxnSpPr>
            <a:cxnSpLocks/>
          </p:cNvCxnSpPr>
          <p:nvPr userDrawn="1"/>
        </p:nvCxnSpPr>
        <p:spPr>
          <a:xfrm>
            <a:off x="266700" y="6416393"/>
            <a:ext cx="11658600" cy="0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1A83AAD-E279-355B-DEC9-65FAE26BB1B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290509" y="6476587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1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rgbClr val="004C9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HGGothicE" panose="020B0909000000000000" pitchFamily="49" charset="-128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defTabSz="914400" rtl="0" eaLnBrk="1" latinLnBrk="0" hangingPunct="1">
        <a:lnSpc>
          <a:spcPct val="100000"/>
        </a:lnSpc>
        <a:spcBef>
          <a:spcPts val="500"/>
        </a:spcBef>
        <a:buSzPct val="88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313" indent="-169863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HGGothicE" panose="020B0909000000000000" pitchFamily="49" charset="-128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125" indent="-169863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orient="horz" pos="72">
          <p15:clr>
            <a:srgbClr val="F26B43"/>
          </p15:clr>
        </p15:guide>
        <p15:guide id="21" pos="72">
          <p15:clr>
            <a:srgbClr val="F26B43"/>
          </p15:clr>
        </p15:guide>
        <p15:guide id="22" orient="horz" pos="4248">
          <p15:clr>
            <a:srgbClr val="F26B43"/>
          </p15:clr>
        </p15:guide>
        <p15:guide id="23" pos="7608">
          <p15:clr>
            <a:srgbClr val="F26B43"/>
          </p15:clr>
        </p15:guide>
        <p15:guide id="24" orient="horz" pos="120">
          <p15:clr>
            <a:srgbClr val="F26B43"/>
          </p15:clr>
        </p15:guide>
        <p15:guide id="25" orient="horz" pos="576">
          <p15:clr>
            <a:srgbClr val="F26B43"/>
          </p15:clr>
        </p15:guide>
        <p15:guide id="26" pos="168">
          <p15:clr>
            <a:srgbClr val="F26B43"/>
          </p15:clr>
        </p15:guide>
        <p15:guide id="27" pos="6792">
          <p15:clr>
            <a:srgbClr val="F26B43"/>
          </p15:clr>
        </p15:guide>
        <p15:guide id="28" orient="horz" pos="672">
          <p15:clr>
            <a:srgbClr val="F26B43"/>
          </p15:clr>
        </p15:guide>
        <p15:guide id="29" orient="horz" pos="3936">
          <p15:clr>
            <a:srgbClr val="F26B43"/>
          </p15:clr>
        </p15:guide>
        <p15:guide id="30" pos="7512">
          <p15:clr>
            <a:srgbClr val="F26B43"/>
          </p15:clr>
        </p15:guide>
        <p15:guide id="31" orient="horz" pos="4128">
          <p15:clr>
            <a:srgbClr val="F26B43"/>
          </p15:clr>
        </p15:guide>
        <p15:guide id="32" orient="horz" pos="4032">
          <p15:clr>
            <a:srgbClr val="F26B43"/>
          </p15:clr>
        </p15:guide>
        <p15:guide id="33" pos="240">
          <p15:clr>
            <a:srgbClr val="F26B43"/>
          </p15:clr>
        </p15:guide>
        <p15:guide id="34" pos="528">
          <p15:clr>
            <a:srgbClr val="F26B43"/>
          </p15:clr>
        </p15:guide>
        <p15:guide id="35" pos="744">
          <p15:clr>
            <a:srgbClr val="F26B43"/>
          </p15:clr>
        </p15:guide>
        <p15:guide id="36" pos="1680">
          <p15:clr>
            <a:srgbClr val="F26B43"/>
          </p15:clr>
        </p15:guide>
        <p15:guide id="37" pos="1440">
          <p15:clr>
            <a:srgbClr val="F26B43"/>
          </p15:clr>
        </p15:guide>
        <p15:guide id="38" pos="60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391830" TargetMode="External"/><Relationship Id="rId2" Type="http://schemas.openxmlformats.org/officeDocument/2006/relationships/hyperlink" Target="https://edms.cern.ch/document/276726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BD4D-1360-FCA1-F28B-542F81BFF7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Needs in South Dakota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D0BAE-F942-3F4A-59F5-EA563DB5C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Joe Pygott</a:t>
            </a:r>
          </a:p>
          <a:p>
            <a:r>
              <a:rPr lang="en-US" dirty="0"/>
              <a:t>30 January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75D32-55A6-72D9-330C-30DEF1826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8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FC63-8226-EE25-96D7-2D09A89D1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10515600" cy="419100"/>
          </a:xfrm>
        </p:spPr>
        <p:txBody>
          <a:bodyPr/>
          <a:lstStyle/>
          <a:p>
            <a:r>
              <a:rPr lang="en-US" dirty="0"/>
              <a:t>Office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AAB7-776B-3A3D-D45B-D6D92715C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685799"/>
            <a:ext cx="11658600" cy="5628641"/>
          </a:xfrm>
        </p:spPr>
        <p:txBody>
          <a:bodyPr/>
          <a:lstStyle/>
          <a:p>
            <a:r>
              <a:rPr lang="en-US" b="1" dirty="0"/>
              <a:t>Ross Dry Building</a:t>
            </a:r>
          </a:p>
          <a:p>
            <a:pPr marL="742950" lvl="1" indent="-285750"/>
            <a:r>
              <a:rPr lang="en-US" u="sng" dirty="0"/>
              <a:t>Current Space </a:t>
            </a:r>
            <a:r>
              <a:rPr lang="en-US" b="1" dirty="0">
                <a:solidFill>
                  <a:srgbClr val="FF0000"/>
                </a:solidFill>
              </a:rPr>
              <a:t>14</a:t>
            </a:r>
          </a:p>
          <a:p>
            <a:pPr marL="1141413" lvl="2" indent="-285750"/>
            <a:r>
              <a:rPr lang="en-US" dirty="0"/>
              <a:t>LBNF Excavation &amp; BSI have 14 workstations on main floor, 1 medium conference room (10-15 occupancy) and a small nook for visitors</a:t>
            </a:r>
          </a:p>
          <a:p>
            <a:pPr marL="1141413" lvl="2" indent="-285750"/>
            <a:r>
              <a:rPr lang="en-US" dirty="0"/>
              <a:t>Basement is mostly storage, and we use one space for Arup construction administration</a:t>
            </a:r>
          </a:p>
          <a:p>
            <a:pPr marL="742950" lvl="1" indent="-285750"/>
            <a:r>
              <a:rPr lang="en-US" u="sng" dirty="0"/>
              <a:t>Planned Future Space </a:t>
            </a:r>
            <a:r>
              <a:rPr lang="en-US" dirty="0"/>
              <a:t>(timing uncertain) </a:t>
            </a:r>
            <a:r>
              <a:rPr lang="en-US" b="1" dirty="0">
                <a:solidFill>
                  <a:srgbClr val="92D050"/>
                </a:solidFill>
              </a:rPr>
              <a:t>12</a:t>
            </a:r>
          </a:p>
          <a:p>
            <a:pPr marL="1141413" lvl="2" indent="-285750"/>
            <a:r>
              <a:rPr lang="en-US" dirty="0"/>
              <a:t>Adds 12 workstations on main floor </a:t>
            </a:r>
          </a:p>
          <a:p>
            <a:pPr marL="285750" indent="-285750"/>
            <a:r>
              <a:rPr lang="en-US" b="1" dirty="0"/>
              <a:t>South Dakota Services Office</a:t>
            </a:r>
          </a:p>
          <a:p>
            <a:pPr marL="742950" lvl="1" indent="-285750"/>
            <a:r>
              <a:rPr lang="en-US" u="sng" dirty="0"/>
              <a:t>Current Space </a:t>
            </a:r>
            <a:r>
              <a:rPr lang="en-US" b="1" dirty="0">
                <a:solidFill>
                  <a:srgbClr val="FF0000"/>
                </a:solidFill>
              </a:rPr>
              <a:t>9</a:t>
            </a:r>
          </a:p>
          <a:p>
            <a:pPr marL="1141413" lvl="2" indent="-285750"/>
            <a:r>
              <a:rPr lang="en-US" dirty="0"/>
              <a:t>9 workstations on main floor</a:t>
            </a:r>
          </a:p>
          <a:p>
            <a:pPr marL="1141413" lvl="2" indent="-285750"/>
            <a:r>
              <a:rPr lang="en-US" dirty="0"/>
              <a:t>1 large conference room (15-20 occupancy), 1 small conference room (5-8 occupancy) </a:t>
            </a:r>
          </a:p>
          <a:p>
            <a:pPr marL="742950" lvl="1" indent="-285750"/>
            <a:r>
              <a:rPr lang="en-US" u="sng" dirty="0"/>
              <a:t>Planned Future Space </a:t>
            </a:r>
            <a:r>
              <a:rPr lang="en-US" dirty="0"/>
              <a:t>(~Feb. 2024 depending on furniture arrival) </a:t>
            </a:r>
            <a:r>
              <a:rPr lang="en-US" b="1" dirty="0">
                <a:solidFill>
                  <a:srgbClr val="92D050"/>
                </a:solidFill>
              </a:rPr>
              <a:t>16</a:t>
            </a:r>
          </a:p>
          <a:p>
            <a:pPr marL="1141413" lvl="2" indent="-285750"/>
            <a:r>
              <a:rPr lang="en-US" dirty="0"/>
              <a:t>Reconfigure main floor to add 2 additional workstations</a:t>
            </a:r>
          </a:p>
          <a:p>
            <a:pPr marL="1141413" lvl="2" indent="-285750"/>
            <a:r>
              <a:rPr lang="en-US" dirty="0"/>
              <a:t>14 workstations in basement</a:t>
            </a:r>
          </a:p>
          <a:p>
            <a:pPr marL="1141413" lvl="2" indent="-285750"/>
            <a:r>
              <a:rPr lang="en-US" dirty="0"/>
              <a:t>Move main floor small conference room to basement</a:t>
            </a:r>
          </a:p>
          <a:p>
            <a:pPr marL="1141413" lvl="2" indent="-28575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D88F9-241E-5922-BFAB-0BC68A94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EEF1E-E26E-CC77-D118-DF4F588D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6C3D-D44D-C632-F881-438B85C9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59B61-E135-2DFF-9F2E-3D26EAA197B8}"/>
              </a:ext>
            </a:extLst>
          </p:cNvPr>
          <p:cNvSpPr txBox="1"/>
          <p:nvPr/>
        </p:nvSpPr>
        <p:spPr>
          <a:xfrm>
            <a:off x="9228276" y="316467"/>
            <a:ext cx="2212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Current 23</a:t>
            </a:r>
          </a:p>
          <a:p>
            <a:r>
              <a:rPr lang="en-US" sz="1400" b="1" dirty="0">
                <a:solidFill>
                  <a:schemeClr val="accent3"/>
                </a:solidFill>
              </a:rPr>
              <a:t>Planned Additional 28</a:t>
            </a:r>
          </a:p>
          <a:p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Total 51</a:t>
            </a:r>
          </a:p>
        </p:txBody>
      </p:sp>
    </p:spTree>
    <p:extLst>
      <p:ext uri="{BB962C8B-B14F-4D97-AF65-F5344CB8AC3E}">
        <p14:creationId xmlns:p14="http://schemas.microsoft.com/office/powerpoint/2010/main" val="75892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2C7D4-0572-F6E1-AB84-872EA37A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9D56F-3B33-4526-81AC-863A72D2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E77B3-7AAE-9C88-15CD-0090B9E4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6E4C11-D01F-04D0-5A72-367F6A4F6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23" t="18885" r="13464" b="1341"/>
          <a:stretch/>
        </p:blipFill>
        <p:spPr>
          <a:xfrm>
            <a:off x="5893053" y="1248740"/>
            <a:ext cx="6298947" cy="413359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828C35-A085-3782-9398-E15880D097DC}"/>
              </a:ext>
            </a:extLst>
          </p:cNvPr>
          <p:cNvSpPr txBox="1">
            <a:spLocks/>
          </p:cNvSpPr>
          <p:nvPr/>
        </p:nvSpPr>
        <p:spPr>
          <a:xfrm>
            <a:off x="113628" y="1212487"/>
            <a:ext cx="5719196" cy="48760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b="1" dirty="0"/>
              <a:t>Personnel</a:t>
            </a:r>
          </a:p>
          <a:p>
            <a:pPr lvl="1" fontAlgn="base"/>
            <a:r>
              <a:rPr lang="en-US" dirty="0"/>
              <a:t>Currently 25 assigned personnel in SD</a:t>
            </a:r>
          </a:p>
          <a:p>
            <a:pPr lvl="1" fontAlgn="base"/>
            <a:r>
              <a:rPr lang="en-US" sz="2100" dirty="0"/>
              <a:t>Planned ~17 additional FTE expected to be located in SD middle of next year</a:t>
            </a:r>
          </a:p>
          <a:p>
            <a:pPr lvl="1" fontAlgn="base"/>
            <a:r>
              <a:rPr lang="en-US" sz="2100" dirty="0"/>
              <a:t>Currently up to 1x per month there are 10+ visitors, this will increase over the next 6 months</a:t>
            </a:r>
          </a:p>
          <a:p>
            <a:pPr lvl="1" fontAlgn="base"/>
            <a:r>
              <a:rPr lang="en-US" dirty="0"/>
              <a:t>Total personnel within 10 months </a:t>
            </a:r>
            <a:r>
              <a:rPr lang="en-US" sz="2100" dirty="0"/>
              <a:t>~ 52 plus an additional ~15 shared space =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~65</a:t>
            </a:r>
          </a:p>
          <a:p>
            <a:pPr fontAlgn="base"/>
            <a:r>
              <a:rPr lang="en-US" b="1" dirty="0"/>
              <a:t>Workstations</a:t>
            </a:r>
          </a:p>
          <a:p>
            <a:pPr lvl="1" fontAlgn="base"/>
            <a:r>
              <a:rPr lang="en-US" dirty="0"/>
              <a:t>Current workstations available </a:t>
            </a:r>
            <a:r>
              <a:rPr lang="en-US" dirty="0">
                <a:solidFill>
                  <a:srgbClr val="FF0000"/>
                </a:solidFill>
              </a:rPr>
              <a:t>23 (14+9)</a:t>
            </a:r>
            <a:endParaRPr lang="en-US" dirty="0"/>
          </a:p>
          <a:p>
            <a:pPr lvl="1" fontAlgn="base"/>
            <a:r>
              <a:rPr lang="en-US" dirty="0"/>
              <a:t>Planned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39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23</a:t>
            </a:r>
            <a:r>
              <a:rPr lang="en-US" dirty="0"/>
              <a:t>+</a:t>
            </a:r>
            <a:r>
              <a:rPr lang="en-US" dirty="0">
                <a:solidFill>
                  <a:schemeClr val="accent3"/>
                </a:solidFill>
              </a:rPr>
              <a:t>16</a:t>
            </a:r>
            <a:r>
              <a:rPr lang="en-US" dirty="0"/>
              <a:t>) workstations available February 2024</a:t>
            </a:r>
          </a:p>
          <a:p>
            <a:pPr lvl="1" fontAlgn="base"/>
            <a:r>
              <a:rPr lang="en-US" dirty="0"/>
              <a:t>Potential </a:t>
            </a:r>
            <a:r>
              <a:rPr lang="en-US" sz="2100" b="1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51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39+</a:t>
            </a:r>
            <a:r>
              <a:rPr lang="en-US" dirty="0">
                <a:solidFill>
                  <a:schemeClr val="accent3"/>
                </a:solidFill>
              </a:rPr>
              <a:t>12</a:t>
            </a:r>
            <a:r>
              <a:rPr lang="en-US" dirty="0"/>
              <a:t>) workstations (when?) Ross Dry is completed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610975-F7F8-D895-DBFA-1A768FF4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0"/>
            <a:ext cx="10515600" cy="723900"/>
          </a:xfrm>
        </p:spPr>
        <p:txBody>
          <a:bodyPr/>
          <a:lstStyle/>
          <a:p>
            <a:r>
              <a:rPr lang="en-US" dirty="0"/>
              <a:t>SD Office Space – </a:t>
            </a:r>
            <a:r>
              <a:rPr lang="en-US" u="sng" dirty="0"/>
              <a:t>Current Estimates</a:t>
            </a:r>
          </a:p>
        </p:txBody>
      </p:sp>
    </p:spTree>
    <p:extLst>
      <p:ext uri="{BB962C8B-B14F-4D97-AF65-F5344CB8AC3E}">
        <p14:creationId xmlns:p14="http://schemas.microsoft.com/office/powerpoint/2010/main" val="278293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FADC-C43F-FB44-019C-E2E84F42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10515600" cy="432576"/>
          </a:xfrm>
        </p:spPr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12901-9269-E0FA-8A3E-B7EF01C6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8C688-3544-9873-79EC-80BDD277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608E5-943F-EA99-D129-5C904A4F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1C41246-AE90-602D-4502-6AFCDC219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905099"/>
              </p:ext>
            </p:extLst>
          </p:nvPr>
        </p:nvGraphicFramePr>
        <p:xfrm>
          <a:off x="0" y="623077"/>
          <a:ext cx="12192000" cy="5753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6AD50D-74F9-6ABC-6481-46854A4AE2C6}"/>
              </a:ext>
            </a:extLst>
          </p:cNvPr>
          <p:cNvSpPr/>
          <p:nvPr/>
        </p:nvSpPr>
        <p:spPr>
          <a:xfrm>
            <a:off x="922456" y="3830812"/>
            <a:ext cx="362873" cy="2779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7461-18EA-5892-908F-5EEDCCB6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Needs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5DA1-A4FC-32F4-870B-185EB564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5A3AC-80DD-A07E-7FA9-D0E2095B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B12A6-17C0-5569-8A8A-99C6DC8D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A031F-3946-4BBC-949C-5EB2BB7BA03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4CB71FAF-22FE-1349-351B-AF3782939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558250"/>
              </p:ext>
            </p:extLst>
          </p:nvPr>
        </p:nvGraphicFramePr>
        <p:xfrm>
          <a:off x="266700" y="1066800"/>
          <a:ext cx="11658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42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9703-5322-4E54-83F6-B955534E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of Concerns/items to think about – from September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44CDD-4F91-586E-B576-6FEC99C23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Procurement Support</a:t>
            </a:r>
          </a:p>
          <a:p>
            <a:r>
              <a:rPr lang="en-US" dirty="0"/>
              <a:t>Engagement with local business</a:t>
            </a:r>
          </a:p>
          <a:p>
            <a:r>
              <a:rPr lang="en-US" dirty="0"/>
              <a:t>Fractional duties of responsibilities</a:t>
            </a:r>
          </a:p>
          <a:p>
            <a:r>
              <a:rPr lang="en-US" dirty="0"/>
              <a:t>Policy alignment – specifically with housing</a:t>
            </a:r>
          </a:p>
          <a:p>
            <a:r>
              <a:rPr lang="en-US" dirty="0"/>
              <a:t>Funding availability</a:t>
            </a:r>
          </a:p>
          <a:p>
            <a:r>
              <a:rPr lang="en-US" dirty="0"/>
              <a:t>Employee retention/staffing</a:t>
            </a:r>
          </a:p>
          <a:p>
            <a:r>
              <a:rPr lang="en-US" dirty="0"/>
              <a:t>User Support/resources</a:t>
            </a:r>
          </a:p>
          <a:p>
            <a:r>
              <a:rPr lang="en-US" dirty="0"/>
              <a:t>Lead times for needing services, i.e., Occupational Medicine</a:t>
            </a:r>
          </a:p>
          <a:p>
            <a:r>
              <a:rPr lang="en-US" dirty="0"/>
              <a:t>Security requirements for leased space, emergency response, etc.</a:t>
            </a:r>
          </a:p>
          <a:p>
            <a:r>
              <a:rPr lang="en-US" dirty="0"/>
              <a:t>Office space requirements – certain groups may have different requirements</a:t>
            </a:r>
          </a:p>
          <a:p>
            <a:r>
              <a:rPr lang="en-US" dirty="0"/>
              <a:t>Is there a need for locker room space?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34294-B7ED-86AC-62FD-88E78F6D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9ED1-5A51-EBB0-98ED-4709F297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A4841-8F31-6BA5-10BC-80776DD8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A031F-3946-4BBC-949C-5EB2BB7BA03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42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9703-5322-4E54-83F6-B955534E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of Concerns/items to think about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44CDD-4F91-586E-B576-6FEC99C23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Tight timelines for hiring and execution</a:t>
            </a:r>
          </a:p>
          <a:p>
            <a:r>
              <a:rPr lang="en-US" dirty="0"/>
              <a:t>Support from other functions of the lab</a:t>
            </a:r>
          </a:p>
          <a:p>
            <a:r>
              <a:rPr lang="en-US" dirty="0"/>
              <a:t>Communication systems, i.e., radios</a:t>
            </a:r>
          </a:p>
          <a:p>
            <a:r>
              <a:rPr lang="en-US" dirty="0"/>
              <a:t>UPS protection for networking and other systems</a:t>
            </a:r>
          </a:p>
          <a:p>
            <a:r>
              <a:rPr lang="en-US" dirty="0"/>
              <a:t>Badging access, training</a:t>
            </a:r>
          </a:p>
          <a:p>
            <a:r>
              <a:rPr lang="en-US" dirty="0"/>
              <a:t>Talking points to share with the media at recruiting events</a:t>
            </a:r>
          </a:p>
          <a:p>
            <a:r>
              <a:rPr lang="en-US" dirty="0"/>
              <a:t>Tracking of funding/charging </a:t>
            </a:r>
            <a:r>
              <a:rPr lang="en-US"/>
              <a:t>starts Oct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34294-B7ED-86AC-62FD-88E78F6D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9ED1-5A51-EBB0-98ED-4709F297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A4841-8F31-6BA5-10BC-80776DD8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A031F-3946-4BBC-949C-5EB2BB7BA03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63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65C1-EA09-188D-4E92-63ED8F9B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LBNF/DUNE-US Far Site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B2526-59AE-84EE-15B4-9A1116C25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066799"/>
            <a:ext cx="3641754" cy="5358939"/>
          </a:xfrm>
        </p:spPr>
        <p:txBody>
          <a:bodyPr>
            <a:normAutofit fontScale="92500"/>
          </a:bodyPr>
          <a:lstStyle/>
          <a:p>
            <a:r>
              <a:rPr lang="en-US" dirty="0"/>
              <a:t>Handoffs from FSCF/EXC and FSCF/BSI are very clear</a:t>
            </a:r>
          </a:p>
          <a:p>
            <a:r>
              <a:rPr lang="en-US" dirty="0"/>
              <a:t>FDC work begins in North Cavern with warm structure #1 installation (Oct 2024)</a:t>
            </a:r>
          </a:p>
          <a:p>
            <a:r>
              <a:rPr lang="en-US" dirty="0"/>
              <a:t>Significant planning to understand and define conditions at handover and during co-working timeframe</a:t>
            </a:r>
          </a:p>
          <a:p>
            <a:r>
              <a:rPr lang="en-US" dirty="0"/>
              <a:t>FDC interfaces to </a:t>
            </a:r>
            <a:r>
              <a:rPr lang="en-US" dirty="0">
                <a:hlinkClick r:id="rId2"/>
              </a:rPr>
              <a:t>FSCF/EXC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FSCF/BSI </a:t>
            </a:r>
            <a:r>
              <a:rPr lang="en-US" dirty="0"/>
              <a:t>defined</a:t>
            </a:r>
          </a:p>
          <a:p>
            <a:r>
              <a:rPr lang="en-US" dirty="0"/>
              <a:t>Phased Transition to Operations for LBNF/DUNE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E105-8E85-BD80-1405-257B6598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81C28-9234-71C4-FE34-911AEDD2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4A428-CE59-D7D0-245C-DB4E97B1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A031F-3946-4BBC-949C-5EB2BB7BA03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C5C517-0296-0195-695B-E1665124A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490" y="914401"/>
            <a:ext cx="7753485" cy="5375000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A81F720D-11D9-BF83-1012-8C2307DBE01F}"/>
              </a:ext>
            </a:extLst>
          </p:cNvPr>
          <p:cNvSpPr/>
          <p:nvPr/>
        </p:nvSpPr>
        <p:spPr>
          <a:xfrm>
            <a:off x="6745706" y="271870"/>
            <a:ext cx="360947" cy="5855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17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7849-32D6-42EB-DDEB-6C39AD8C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B91F-3C83-45F2-8805-5533E4F1B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A3841-D68B-C820-92B7-C66EFCBD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0036C-6C1B-30F1-83F5-C5D9B3FF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Pygott | South Dakota Mission Support Workshop - Other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A858-ED79-B597-6B43-D886D280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A031F-3946-4BBC-949C-5EB2BB7BA03C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789356"/>
      </p:ext>
    </p:extLst>
  </p:cSld>
  <p:clrMapOvr>
    <a:masterClrMapping/>
  </p:clrMapOvr>
</p:sld>
</file>

<file path=ppt/theme/theme1.xml><?xml version="1.0" encoding="utf-8"?>
<a:theme xmlns:a="http://schemas.openxmlformats.org/drawingml/2006/main" name="LBNFDUNEUS">
  <a:themeElements>
    <a:clrScheme name="LBNFDUNE-US 2022">
      <a:dk1>
        <a:srgbClr val="63666A"/>
      </a:dk1>
      <a:lt1>
        <a:sysClr val="window" lastClr="FFFFFF"/>
      </a:lt1>
      <a:dk2>
        <a:srgbClr val="44546A"/>
      </a:dk2>
      <a:lt2>
        <a:srgbClr val="E7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954F7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NFDUNEUS Presentation Template_2023" id="{0B9E11DC-2F7C-45E3-918F-B2BBB76D948D}" vid="{3650A0D4-D44B-4F59-AA81-7B47EE0C8D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a148d7-837f-4862-83ba-602c4ba2af6e" xsi:nil="true"/>
    <Notes xmlns="5a4fc3c9-1f16-45e6-a448-11d83e0b096e" xsi:nil="true"/>
    <lcf76f155ced4ddcb4097134ff3c332f xmlns="5a4fc3c9-1f16-45e6-a448-11d83e0b096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05B7077B940649900CB146B57857F3" ma:contentTypeVersion="15" ma:contentTypeDescription="Create a new document." ma:contentTypeScope="" ma:versionID="09ae212f52b5375847ef1c3c60442c3f">
  <xsd:schema xmlns:xsd="http://www.w3.org/2001/XMLSchema" xmlns:xs="http://www.w3.org/2001/XMLSchema" xmlns:p="http://schemas.microsoft.com/office/2006/metadata/properties" xmlns:ns2="5a4fc3c9-1f16-45e6-a448-11d83e0b096e" xmlns:ns3="ffa148d7-837f-4862-83ba-602c4ba2af6e" targetNamespace="http://schemas.microsoft.com/office/2006/metadata/properties" ma:root="true" ma:fieldsID="c60bd5bc709390ee230233a2e7f0b447" ns2:_="" ns3:_="">
    <xsd:import namespace="5a4fc3c9-1f16-45e6-a448-11d83e0b096e"/>
    <xsd:import namespace="ffa148d7-837f-4862-83ba-602c4ba2af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fc3c9-1f16-45e6-a448-11d83e0b0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2ca68d6-c86e-4960-a0df-15f27d65cd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description="Do not edit linked master tab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148d7-837f-4862-83ba-602c4ba2af6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4071b59-22ab-4b60-ba33-c17897b00f60}" ma:internalName="TaxCatchAll" ma:showField="CatchAllData" ma:web="ffa148d7-837f-4862-83ba-602c4ba2af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2DC73A-E6A0-48BF-A43C-7741C2891A3F}">
  <ds:schemaRefs>
    <ds:schemaRef ds:uri="http://schemas.microsoft.com/office/2006/metadata/properties"/>
    <ds:schemaRef ds:uri="http://schemas.microsoft.com/office/infopath/2007/PartnerControls"/>
    <ds:schemaRef ds:uri="ffa148d7-837f-4862-83ba-602c4ba2af6e"/>
    <ds:schemaRef ds:uri="5a4fc3c9-1f16-45e6-a448-11d83e0b096e"/>
  </ds:schemaRefs>
</ds:datastoreItem>
</file>

<file path=customXml/itemProps2.xml><?xml version="1.0" encoding="utf-8"?>
<ds:datastoreItem xmlns:ds="http://schemas.openxmlformats.org/officeDocument/2006/customXml" ds:itemID="{A27E679F-35A0-4934-88D1-43B8518560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5CC8AA-5E31-4D56-AED3-33AA7E43E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4fc3c9-1f16-45e6-a448-11d83e0b096e"/>
    <ds:schemaRef ds:uri="ffa148d7-837f-4862-83ba-602c4ba2af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628</Words>
  <Application>Microsoft Office PowerPoint</Application>
  <PresentationFormat>Widescreen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HGGothicE</vt:lpstr>
      <vt:lpstr>Arial</vt:lpstr>
      <vt:lpstr>Calibri</vt:lpstr>
      <vt:lpstr>Helvetica</vt:lpstr>
      <vt:lpstr>Lucida Grande</vt:lpstr>
      <vt:lpstr>LBNFDUNEUS</vt:lpstr>
      <vt:lpstr>Other Needs in South Dakota</vt:lpstr>
      <vt:lpstr>Office Space</vt:lpstr>
      <vt:lpstr>SD Office Space – Current Estimates</vt:lpstr>
      <vt:lpstr>Survey Results</vt:lpstr>
      <vt:lpstr>Other Needs</vt:lpstr>
      <vt:lpstr>Compilation of Concerns/items to think about – from September Workshop</vt:lpstr>
      <vt:lpstr>Compilation of Concerns/items to think about - continued</vt:lpstr>
      <vt:lpstr>LBNF/DUNE-US Far Site Schedule</vt:lpstr>
      <vt:lpstr>Discussion/Questions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Needs in South Dakota</dc:title>
  <dc:creator>Joe Pygott</dc:creator>
  <cp:lastModifiedBy>Joe Pygott</cp:lastModifiedBy>
  <cp:revision>1</cp:revision>
  <dcterms:created xsi:type="dcterms:W3CDTF">2024-01-25T19:35:19Z</dcterms:created>
  <dcterms:modified xsi:type="dcterms:W3CDTF">2024-01-26T17:58:03Z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0x010100E905B7077B940649900CB146B57857F3</vt:lpwstr>
  </property>
  <property fmtid="{D5CDD505-2E9C-101B-9397-08002B2CF9AE}" pid="3" name="MediaServiceImageTags">
    <vt:lpwstr/>
  </property>
</Properties>
</file>