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84" r:id="rId3"/>
    <p:sldId id="28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551F3-0C08-416F-930E-DEDFCD40D0D0}" v="5" dt="2023-12-15T02:38:41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E Gollwitzer" userId="7867f5d0-1399-4c7e-95bd-f1d4703e1f86" providerId="ADAL" clId="{89B551F3-0C08-416F-930E-DEDFCD40D0D0}"/>
    <pc:docChg chg="custSel modSld">
      <pc:chgData name="Keith E Gollwitzer" userId="7867f5d0-1399-4c7e-95bd-f1d4703e1f86" providerId="ADAL" clId="{89B551F3-0C08-416F-930E-DEDFCD40D0D0}" dt="2023-12-15T02:38:08.512" v="471" actId="1076"/>
      <pc:docMkLst>
        <pc:docMk/>
      </pc:docMkLst>
      <pc:sldChg chg="addSp modSp mod">
        <pc:chgData name="Keith E Gollwitzer" userId="7867f5d0-1399-4c7e-95bd-f1d4703e1f86" providerId="ADAL" clId="{89B551F3-0C08-416F-930E-DEDFCD40D0D0}" dt="2023-12-15T02:33:33.961" v="343" actId="1076"/>
        <pc:sldMkLst>
          <pc:docMk/>
          <pc:sldMk cId="2159669932" sldId="256"/>
        </pc:sldMkLst>
        <pc:spChg chg="mod">
          <ac:chgData name="Keith E Gollwitzer" userId="7867f5d0-1399-4c7e-95bd-f1d4703e1f86" providerId="ADAL" clId="{89B551F3-0C08-416F-930E-DEDFCD40D0D0}" dt="2023-12-15T02:32:20.678" v="335" actId="6549"/>
          <ac:spMkLst>
            <pc:docMk/>
            <pc:sldMk cId="2159669932" sldId="256"/>
            <ac:spMk id="5" creationId="{761D0E33-3DD7-D454-A067-56CEC4156C95}"/>
          </ac:spMkLst>
        </pc:spChg>
        <pc:spChg chg="mod">
          <ac:chgData name="Keith E Gollwitzer" userId="7867f5d0-1399-4c7e-95bd-f1d4703e1f86" providerId="ADAL" clId="{89B551F3-0C08-416F-930E-DEDFCD40D0D0}" dt="2023-12-15T02:32:38.149" v="337"/>
          <ac:spMkLst>
            <pc:docMk/>
            <pc:sldMk cId="2159669932" sldId="256"/>
            <ac:spMk id="6" creationId="{6E2A19AB-7F76-5844-8E18-541DE3F98E0A}"/>
          </ac:spMkLst>
        </pc:spChg>
        <pc:picChg chg="add mod">
          <ac:chgData name="Keith E Gollwitzer" userId="7867f5d0-1399-4c7e-95bd-f1d4703e1f86" providerId="ADAL" clId="{89B551F3-0C08-416F-930E-DEDFCD40D0D0}" dt="2023-12-15T02:32:42.274" v="338" actId="1076"/>
          <ac:picMkLst>
            <pc:docMk/>
            <pc:sldMk cId="2159669932" sldId="256"/>
            <ac:picMk id="2" creationId="{AF9CC254-082D-4FBA-8351-68625EA847C3}"/>
          </ac:picMkLst>
        </pc:picChg>
        <pc:picChg chg="add mod">
          <ac:chgData name="Keith E Gollwitzer" userId="7867f5d0-1399-4c7e-95bd-f1d4703e1f86" providerId="ADAL" clId="{89B551F3-0C08-416F-930E-DEDFCD40D0D0}" dt="2023-12-15T02:33:33.961" v="343" actId="1076"/>
          <ac:picMkLst>
            <pc:docMk/>
            <pc:sldMk cId="2159669932" sldId="256"/>
            <ac:picMk id="11" creationId="{DEB6D961-1F6A-DBC5-B194-1FC6899121AB}"/>
          </ac:picMkLst>
        </pc:picChg>
        <pc:cxnChg chg="add mod">
          <ac:chgData name="Keith E Gollwitzer" userId="7867f5d0-1399-4c7e-95bd-f1d4703e1f86" providerId="ADAL" clId="{89B551F3-0C08-416F-930E-DEDFCD40D0D0}" dt="2023-12-15T02:33:05.998" v="341" actId="1582"/>
          <ac:cxnSpMkLst>
            <pc:docMk/>
            <pc:sldMk cId="2159669932" sldId="256"/>
            <ac:cxnSpMk id="10" creationId="{25A10C3C-8BFC-0C7D-678D-3CB03AC9F495}"/>
          </ac:cxnSpMkLst>
        </pc:cxnChg>
      </pc:sldChg>
      <pc:sldChg chg="addSp delSp modSp mod">
        <pc:chgData name="Keith E Gollwitzer" userId="7867f5d0-1399-4c7e-95bd-f1d4703e1f86" providerId="ADAL" clId="{89B551F3-0C08-416F-930E-DEDFCD40D0D0}" dt="2023-12-15T02:38:08.512" v="471" actId="1076"/>
        <pc:sldMkLst>
          <pc:docMk/>
          <pc:sldMk cId="2345092768" sldId="284"/>
        </pc:sldMkLst>
        <pc:spChg chg="mod">
          <ac:chgData name="Keith E Gollwitzer" userId="7867f5d0-1399-4c7e-95bd-f1d4703e1f86" providerId="ADAL" clId="{89B551F3-0C08-416F-930E-DEDFCD40D0D0}" dt="2023-12-15T02:37:36.026" v="465" actId="20577"/>
          <ac:spMkLst>
            <pc:docMk/>
            <pc:sldMk cId="2345092768" sldId="284"/>
            <ac:spMk id="5" creationId="{761D0E33-3DD7-D454-A067-56CEC4156C95}"/>
          </ac:spMkLst>
        </pc:spChg>
        <pc:spChg chg="mod">
          <ac:chgData name="Keith E Gollwitzer" userId="7867f5d0-1399-4c7e-95bd-f1d4703e1f86" providerId="ADAL" clId="{89B551F3-0C08-416F-930E-DEDFCD40D0D0}" dt="2023-12-15T02:31:01.648" v="319" actId="6549"/>
          <ac:spMkLst>
            <pc:docMk/>
            <pc:sldMk cId="2345092768" sldId="284"/>
            <ac:spMk id="6" creationId="{6E2A19AB-7F76-5844-8E18-541DE3F98E0A}"/>
          </ac:spMkLst>
        </pc:spChg>
        <pc:picChg chg="add mod ord">
          <ac:chgData name="Keith E Gollwitzer" userId="7867f5d0-1399-4c7e-95bd-f1d4703e1f86" providerId="ADAL" clId="{89B551F3-0C08-416F-930E-DEDFCD40D0D0}" dt="2023-12-15T02:36:50.456" v="379" actId="14100"/>
          <ac:picMkLst>
            <pc:docMk/>
            <pc:sldMk cId="2345092768" sldId="284"/>
            <ac:picMk id="2" creationId="{CDEAF254-CFC8-B2AA-C593-52315EB6E028}"/>
          </ac:picMkLst>
        </pc:picChg>
        <pc:picChg chg="add mod modCrop">
          <ac:chgData name="Keith E Gollwitzer" userId="7867f5d0-1399-4c7e-95bd-f1d4703e1f86" providerId="ADAL" clId="{89B551F3-0C08-416F-930E-DEDFCD40D0D0}" dt="2023-12-15T02:38:08.512" v="471" actId="1076"/>
          <ac:picMkLst>
            <pc:docMk/>
            <pc:sldMk cId="2345092768" sldId="284"/>
            <ac:picMk id="3" creationId="{F158F104-0DE9-4166-664E-446490D0B899}"/>
          </ac:picMkLst>
        </pc:picChg>
        <pc:picChg chg="del">
          <ac:chgData name="Keith E Gollwitzer" userId="7867f5d0-1399-4c7e-95bd-f1d4703e1f86" providerId="ADAL" clId="{89B551F3-0C08-416F-930E-DEDFCD40D0D0}" dt="2023-12-15T02:24:53.936" v="155" actId="478"/>
          <ac:picMkLst>
            <pc:docMk/>
            <pc:sldMk cId="2345092768" sldId="284"/>
            <ac:picMk id="11" creationId="{46B5127F-D757-404E-66BA-8BE8B0C283ED}"/>
          </ac:picMkLst>
        </pc:picChg>
      </pc:sldChg>
      <pc:sldChg chg="modSp mod">
        <pc:chgData name="Keith E Gollwitzer" userId="7867f5d0-1399-4c7e-95bd-f1d4703e1f86" providerId="ADAL" clId="{89B551F3-0C08-416F-930E-DEDFCD40D0D0}" dt="2023-12-15T02:28:29.831" v="310" actId="20577"/>
        <pc:sldMkLst>
          <pc:docMk/>
          <pc:sldMk cId="2127763092" sldId="285"/>
        </pc:sldMkLst>
        <pc:spChg chg="mod">
          <ac:chgData name="Keith E Gollwitzer" userId="7867f5d0-1399-4c7e-95bd-f1d4703e1f86" providerId="ADAL" clId="{89B551F3-0C08-416F-930E-DEDFCD40D0D0}" dt="2023-12-15T02:28:29.831" v="310" actId="20577"/>
          <ac:spMkLst>
            <pc:docMk/>
            <pc:sldMk cId="2127763092" sldId="285"/>
            <ac:spMk id="3" creationId="{93D2DE8B-3F04-1B04-7E0C-3370102A5C82}"/>
          </ac:spMkLst>
        </pc:spChg>
        <pc:spChg chg="mod">
          <ac:chgData name="Keith E Gollwitzer" userId="7867f5d0-1399-4c7e-95bd-f1d4703e1f86" providerId="ADAL" clId="{89B551F3-0C08-416F-930E-DEDFCD40D0D0}" dt="2023-12-15T02:28:29.659" v="308" actId="27636"/>
          <ac:spMkLst>
            <pc:docMk/>
            <pc:sldMk cId="2127763092" sldId="285"/>
            <ac:spMk id="4" creationId="{80854BB1-26FA-76C1-FDF9-034C58AB94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523A-B5C1-40CC-9F18-C90E77C29ADD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0C15-37DD-4C1F-9578-93F87DF8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9502-0A22-ED2C-A438-49D25A5B3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B27F1-62E8-FE63-5922-75E890F3C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8475-0862-1FCA-359C-6EEA0930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8CA69-1EC6-D698-6E90-B6A95F67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FB78-3275-3A20-FD20-AE705B65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97E6-B488-DB9D-404D-25D5FF22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8DDD2-8652-D2FF-8390-AAF0B46BC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50B4-567C-D201-D50C-193D2787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87B4-E035-EF4D-2FB0-7B45A04F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AF31-B489-CF61-36B7-DB0EE9C4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18721-1322-C51E-64A9-97DA15AD0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6D662-5D5F-B49E-E969-EE19C1E63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2F0B-A0C9-6F21-4946-5DF963B4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0CE9C-80E7-66BB-E7FA-0393CA24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0650-8B1B-00B8-B604-F4EF02CA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99D3-67FC-4D2D-021D-307AF630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102A-D859-0299-303A-BA994FE8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1B94-7867-812D-A4BE-483C624C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ABCA-79B5-A7EA-32F1-EEBAB90E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E474-54A1-B4A7-C070-7187357A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4934-B013-63E1-1D9E-16797269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239CE-CF09-1841-116B-28890530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BB30-3533-C770-6184-34F38B8B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0A0A-9EC5-2E0B-C26B-6B2C9515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75A1-ED87-A197-FEEF-3E94C7AF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A728-1667-92B8-13D6-0D96C501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48F5-42BC-660B-DCAB-B57AB9D1A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59421-DCDE-85C9-6458-619F646D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3B290-4154-A47F-D8B7-E5B6A324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F7128-19E6-E3C1-2521-3CBD7D98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CE30-CE46-2610-25B0-5481A7E7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6381-2526-D2F0-1F27-7E7EAFE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86635-8279-45BA-1584-DA808A29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7AACA-D759-EF1E-C33B-306C3E3CB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57F4C-EC7A-4541-6319-DE9FD789D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A50B4-17A0-B7B1-0960-A7CED43E6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DA634-19F9-109F-80BC-7FCA5DD1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13AC9-851D-4983-A57A-96F49003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0605D-B925-A2BF-CC81-7FDFF575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E74B-2571-61F1-EF13-D59333B0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C44A9-0239-025C-50D2-4A2908BC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91829-5E39-6C77-21E0-F66D1AD5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BC712-540D-2C3C-090B-0AA2DF11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EC49C-4100-5947-2123-976582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9F11C-39B3-A547-852B-90E3925A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DBDA7-1336-3453-677E-32E2A31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ECC9-FE2E-05A6-5BAC-5B3E2F00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C78D-F704-1723-B225-D2757F5C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03924-7EEC-45FD-91AF-418C90D2A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04A43-67C2-5F87-0A62-6CFC964C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B6A8F-0DE5-7E18-2CBA-C32578C8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DCF84-821E-1507-FBE0-E63D2FB7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9642-4CB6-242D-A91B-E42D38E9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1911E-4875-A5D7-F672-71BAD9EF6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E6D1B-DE8B-DC5E-D05F-A042BF2BC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977AD-356B-2BBF-7C33-DFA28707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471B6-A546-74C0-3495-1B1BE31E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E30D2-7F62-06DE-57C7-E5C7DF30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B53B2-29A2-D18F-3F28-0F3DD71E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3F0AB-1CC5-5BC6-38C8-5C18BA0B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332E-D98A-DEF9-A94D-8041BDE89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94914-9C23-6CEA-7A37-BCD76544E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7484-297E-1E4E-0388-992F92832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DD0D1-9B8E-B8C4-BA5B-F5050CC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D0E33-3DD7-D454-A067-56CEC4156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270"/>
            <a:ext cx="5181600" cy="50816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Horns</a:t>
            </a:r>
          </a:p>
          <a:p>
            <a:pPr lvl="1"/>
            <a:r>
              <a:rPr lang="en-US" dirty="0"/>
              <a:t>Continued work on drawings of inner and outer conductors of Horns B &amp; C.</a:t>
            </a:r>
          </a:p>
          <a:p>
            <a:pPr lvl="1"/>
            <a:r>
              <a:rPr lang="en-US" dirty="0"/>
              <a:t>Fabrication of redesigned electrical break between Horn A Prototype outer conductor and the collection water tank is in progress</a:t>
            </a:r>
          </a:p>
          <a:p>
            <a:pPr lvl="1"/>
            <a:r>
              <a:rPr lang="en-US" dirty="0"/>
              <a:t>Friction Stir Welding vendor verification continues</a:t>
            </a:r>
          </a:p>
          <a:p>
            <a:pPr lvl="2"/>
            <a:r>
              <a:rPr lang="en-US" dirty="0"/>
              <a:t>SDSMT is to rework weld</a:t>
            </a:r>
          </a:p>
          <a:p>
            <a:pPr lvl="2"/>
            <a:r>
              <a:rPr lang="en-US" dirty="0"/>
              <a:t>German vendor samples returned and will now be x-ray (QA./QC)</a:t>
            </a:r>
          </a:p>
          <a:p>
            <a:pPr lvl="2"/>
            <a:r>
              <a:rPr lang="en-US" dirty="0"/>
              <a:t>Negotiating with PNNL to do samples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A19AB-7F76-5844-8E18-541DE3F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270"/>
            <a:ext cx="5181600" cy="50816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Horns Power Supply</a:t>
            </a:r>
          </a:p>
          <a:p>
            <a:pPr lvl="1"/>
            <a:r>
              <a:rPr lang="en-US" dirty="0"/>
              <a:t>Many purchase requisitions being generated for full power supply for the Horns Test Stand at MI-8.</a:t>
            </a:r>
          </a:p>
          <a:p>
            <a:pPr lvl="2"/>
            <a:r>
              <a:rPr lang="en-US" dirty="0"/>
              <a:t>Components are arriving</a:t>
            </a:r>
          </a:p>
          <a:p>
            <a:pPr lvl="1"/>
            <a:r>
              <a:rPr lang="en-US" dirty="0"/>
              <a:t>Electrical work has started at MI-8 to support Test stand power supply and water-cooling system. 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583ED-308E-6C6D-8EE4-85972BD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C36B-A6D7-53FA-E444-F9E6998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FDC13-7608-6068-D7A5-4219AC21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F9CC254-082D-4FBA-8351-68625EA8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63" y="3936683"/>
            <a:ext cx="2743200" cy="224028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A10C3C-8BFC-0C7D-678D-3CB03AC9F495}"/>
              </a:ext>
            </a:extLst>
          </p:cNvPr>
          <p:cNvCxnSpPr/>
          <p:nvPr/>
        </p:nvCxnSpPr>
        <p:spPr>
          <a:xfrm flipV="1">
            <a:off x="5818909" y="4950691"/>
            <a:ext cx="1117600" cy="1061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DEB6D961-1F6A-DBC5-B194-1FC68991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182" y="3966384"/>
            <a:ext cx="1667934" cy="2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AF254-CFC8-B2AA-C593-52315EB6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209" y="2363123"/>
            <a:ext cx="2743199" cy="1869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CDD0D1-9B8E-B8C4-BA5B-F5050CC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D0E33-3DD7-D454-A067-56CEC4156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270"/>
            <a:ext cx="5181600" cy="50816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Test Stand</a:t>
            </a:r>
          </a:p>
          <a:p>
            <a:pPr lvl="1"/>
            <a:r>
              <a:rPr lang="en-US" dirty="0"/>
              <a:t>Frame at MI-8 was aligned and leveled.</a:t>
            </a:r>
          </a:p>
          <a:p>
            <a:pPr lvl="1"/>
            <a:endParaRPr lang="en-US" dirty="0"/>
          </a:p>
          <a:p>
            <a:r>
              <a:rPr lang="en-US" dirty="0" err="1"/>
              <a:t>Stripline</a:t>
            </a:r>
            <a:endParaRPr lang="en-US" dirty="0"/>
          </a:p>
          <a:p>
            <a:pPr lvl="1"/>
            <a:r>
              <a:rPr lang="en-US" dirty="0"/>
              <a:t>Modeling of segment to go through 5-foot thick wall between Power Supply Room and Target Hall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A19AB-7F76-5844-8E18-541DE3F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270"/>
            <a:ext cx="5181600" cy="50816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Water Cooling Systems</a:t>
            </a:r>
          </a:p>
          <a:p>
            <a:pPr lvl="1"/>
            <a:r>
              <a:rPr lang="en-US" dirty="0"/>
              <a:t>Design work continues for </a:t>
            </a:r>
          </a:p>
          <a:p>
            <a:pPr lvl="2"/>
            <a:r>
              <a:rPr lang="en-US" dirty="0"/>
              <a:t>Intermediate Systems for the TC &amp; AC</a:t>
            </a:r>
          </a:p>
          <a:p>
            <a:pPr lvl="2"/>
            <a:r>
              <a:rPr lang="en-US" dirty="0"/>
              <a:t>Horn B RAW</a:t>
            </a:r>
          </a:p>
          <a:p>
            <a:pPr lvl="2"/>
            <a:r>
              <a:rPr lang="en-US" dirty="0"/>
              <a:t>Horn C RAW</a:t>
            </a:r>
          </a:p>
          <a:p>
            <a:pPr lvl="2"/>
            <a:r>
              <a:rPr lang="en-US" dirty="0"/>
              <a:t>Controls</a:t>
            </a:r>
          </a:p>
          <a:p>
            <a:pPr lvl="3"/>
            <a:r>
              <a:rPr lang="en-US" dirty="0"/>
              <a:t>Horn Test Stand</a:t>
            </a:r>
          </a:p>
          <a:p>
            <a:pPr lvl="3"/>
            <a:r>
              <a:rPr lang="en-US" dirty="0"/>
              <a:t>Absorber Complex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Completed </a:t>
            </a:r>
          </a:p>
          <a:p>
            <a:pPr lvl="2"/>
            <a:r>
              <a:rPr lang="en-US" dirty="0"/>
              <a:t>Absorber RAW</a:t>
            </a:r>
          </a:p>
          <a:p>
            <a:pPr lvl="2"/>
            <a:r>
              <a:rPr lang="en-US" dirty="0"/>
              <a:t>Horn Test Stand Specifications for fabrication</a:t>
            </a:r>
          </a:p>
          <a:p>
            <a:pPr lvl="3"/>
            <a:r>
              <a:rPr lang="en-US" dirty="0"/>
              <a:t>Now with Procurement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Prototype Gas Control System</a:t>
            </a:r>
          </a:p>
          <a:p>
            <a:pPr lvl="2"/>
            <a:r>
              <a:rPr lang="en-US" dirty="0"/>
              <a:t>Electrical connections needed</a:t>
            </a:r>
          </a:p>
          <a:p>
            <a:pPr lvl="1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583ED-308E-6C6D-8EE4-85972BD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C36B-A6D7-53FA-E444-F9E6998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FDC13-7608-6068-D7A5-4219AC21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158F104-0DE9-4166-664E-446490D0B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75"/>
          <a:stretch/>
        </p:blipFill>
        <p:spPr>
          <a:xfrm>
            <a:off x="160592" y="3610651"/>
            <a:ext cx="6348936" cy="27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9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F7D6-5EA3-B769-E075-66B0CF7A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Interface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DE8B-3F04-1B04-7E0C-3370102A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20278"/>
            <a:ext cx="4378693" cy="51566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Meetings continue about busy area above target and Horn A</a:t>
            </a:r>
          </a:p>
          <a:p>
            <a:pPr lvl="1"/>
            <a:r>
              <a:rPr lang="en-US" dirty="0"/>
              <a:t>Target helium cooling piping</a:t>
            </a:r>
          </a:p>
          <a:p>
            <a:pPr lvl="1"/>
            <a:r>
              <a:rPr lang="en-US" dirty="0"/>
              <a:t>Horn A water cooling piping</a:t>
            </a:r>
          </a:p>
          <a:p>
            <a:pPr lvl="1"/>
            <a:r>
              <a:rPr lang="en-US" dirty="0"/>
              <a:t>Horn A </a:t>
            </a:r>
            <a:r>
              <a:rPr lang="en-US" dirty="0" err="1"/>
              <a:t>Stripline</a:t>
            </a:r>
            <a:r>
              <a:rPr lang="en-US" dirty="0"/>
              <a:t> connection</a:t>
            </a:r>
          </a:p>
          <a:p>
            <a:pPr lvl="1"/>
            <a:r>
              <a:rPr lang="en-US" dirty="0" err="1"/>
              <a:t>Stripline</a:t>
            </a:r>
            <a:r>
              <a:rPr lang="en-US" dirty="0"/>
              <a:t> Block nitrogen cooling ducting</a:t>
            </a:r>
          </a:p>
          <a:p>
            <a:pPr lvl="1"/>
            <a:r>
              <a:rPr lang="en-US" dirty="0"/>
              <a:t>Instrumentation cabling to target and Horn A</a:t>
            </a:r>
          </a:p>
          <a:p>
            <a:pPr lvl="1"/>
            <a:r>
              <a:rPr lang="en-US" dirty="0"/>
              <a:t>Horn Level System</a:t>
            </a:r>
          </a:p>
          <a:p>
            <a:pPr lvl="1"/>
            <a:r>
              <a:rPr lang="en-US" dirty="0"/>
              <a:t>Location </a:t>
            </a:r>
          </a:p>
          <a:p>
            <a:pPr lvl="2"/>
            <a:r>
              <a:rPr lang="en-US" dirty="0"/>
              <a:t>Heat Exchanger He to H2O</a:t>
            </a:r>
          </a:p>
          <a:p>
            <a:pPr lvl="2"/>
            <a:r>
              <a:rPr lang="en-US" dirty="0"/>
              <a:t>Battlement utility feed </a:t>
            </a:r>
            <a:r>
              <a:rPr lang="en-US" dirty="0" err="1"/>
              <a:t>trhus</a:t>
            </a:r>
            <a:endParaRPr lang="en-US" dirty="0"/>
          </a:p>
          <a:p>
            <a:pPr lvl="1"/>
            <a:r>
              <a:rPr lang="en-US" dirty="0"/>
              <a:t>Future ALARA considerations </a:t>
            </a:r>
          </a:p>
          <a:p>
            <a:pPr lvl="2"/>
            <a:r>
              <a:rPr lang="en-US" dirty="0"/>
              <a:t>Ability to remove everything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54BB1-26FA-76C1-FDF9-034C58AB94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4CE90-47C4-CA5B-DA1B-0A2B8F96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E534C-385B-2EAC-C8C7-C55C2E18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29B0F-A033-57CE-D6A9-05E18A67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C44452E-B66F-CD53-E8F5-156DE5BC2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5" t="9931" r="18884" b="17755"/>
          <a:stretch/>
        </p:blipFill>
        <p:spPr bwMode="auto">
          <a:xfrm>
            <a:off x="5216893" y="656923"/>
            <a:ext cx="6183429" cy="56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6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255</Words>
  <Application>Microsoft Office PowerPoint</Application>
  <PresentationFormat>Widescreen</PresentationFormat>
  <Paragraphs>56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LBNF - Beamline – Target Complex</vt:lpstr>
      <vt:lpstr>LBNF - Beamline – Target Complex</vt:lpstr>
      <vt:lpstr>Interface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E Gollwitzer</dc:creator>
  <cp:lastModifiedBy>Keith E Gollwitzer</cp:lastModifiedBy>
  <cp:revision>4</cp:revision>
  <dcterms:created xsi:type="dcterms:W3CDTF">2023-09-15T02:55:05Z</dcterms:created>
  <dcterms:modified xsi:type="dcterms:W3CDTF">2023-12-15T02:38:50Z</dcterms:modified>
</cp:coreProperties>
</file>