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6" r:id="rId3"/>
    <p:sldId id="26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FFFFFF"/>
    <a:srgbClr val="0D4D96"/>
    <a:srgbClr val="FF8C00"/>
    <a:srgbClr val="50C878"/>
    <a:srgbClr val="404040"/>
    <a:srgbClr val="505050"/>
    <a:srgbClr val="63666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91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12/15/2023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Linac Grey Period Update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12/15/2023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299531" y="976631"/>
            <a:ext cx="7900167" cy="530122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KRF2 solenoid tuning complete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Radiation levels reduced sufficiently to remove shielding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Thanks to MSD and Rad Safety for their support!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805 Buncher Klystron swap complete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We have been able to run on the new Klystron assembly 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Validated leak repair by MSD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Grey period portion of work is considered complete, further tuning will take place during startup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Bunch length detector maintenance complete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Electron multiplier tube successfully installed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Transition section back under vacuum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Thanks to MSD!</a:t>
            </a:r>
          </a:p>
          <a:p>
            <a:pPr lvl="1"/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lvl="1"/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Preacc/Linac Startup Status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12/15/2023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299531" y="976631"/>
            <a:ext cx="7900167" cy="530122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Received SUSO yesterday, signatures are actively being requested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Current State of Preacc/Linac: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Source B is ON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MEBT Buncher is ON at nominal gradient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DTL water systems (cavity &amp; RF) are ON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All LRF stations are ON at 0.25 gradient set point</a:t>
            </a:r>
          </a:p>
          <a:p>
            <a:pPr lvl="2"/>
            <a:r>
              <a:rPr lang="en-US" sz="1400" dirty="0">
                <a:solidFill>
                  <a:srgbClr val="0D4D96"/>
                </a:solidFill>
                <a:sym typeface="Wingdings" panose="05000000000000000000" pitchFamily="2" charset="2"/>
              </a:rPr>
              <a:t>Will have to turn off to correct an issue with the Marx Modulator today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All ion pumps are ON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Trim magnet power supplies are ON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DTL QPS are ON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SCL water systems (cavity &amp; RF) are ON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SCL filaments are ON in black heat mode</a:t>
            </a:r>
          </a:p>
          <a:p>
            <a:pPr lvl="2"/>
            <a:r>
              <a:rPr lang="en-US" sz="1400" dirty="0">
                <a:solidFill>
                  <a:srgbClr val="0D4D96"/>
                </a:solidFill>
                <a:sym typeface="Wingdings" panose="05000000000000000000" pitchFamily="2" charset="2"/>
              </a:rPr>
              <a:t>Exception being KRF2 which is in red heat mode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Klystron solenoids are ON</a:t>
            </a:r>
          </a:p>
          <a:p>
            <a:pPr lvl="1"/>
            <a:r>
              <a:rPr lang="en-US" sz="1600" dirty="0">
                <a:solidFill>
                  <a:srgbClr val="0D4D96"/>
                </a:solidFill>
                <a:sym typeface="Wingdings" panose="05000000000000000000" pitchFamily="2" charset="2"/>
              </a:rPr>
              <a:t>KRF2 is ON at nominal gradient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Thank you to operations for their diligence in monitoring our systems as they turn on!</a:t>
            </a:r>
          </a:p>
          <a:p>
            <a:pPr lvl="1"/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4485910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1185</TotalTime>
  <Words>233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Linac Grey Period Update</vt:lpstr>
      <vt:lpstr>Preacc/Linac Startup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82</cp:revision>
  <cp:lastPrinted>2014-01-20T19:40:21Z</cp:lastPrinted>
  <dcterms:created xsi:type="dcterms:W3CDTF">2021-03-01T14:25:52Z</dcterms:created>
  <dcterms:modified xsi:type="dcterms:W3CDTF">2023-12-15T14:48:14Z</dcterms:modified>
</cp:coreProperties>
</file>