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00" r:id="rId3"/>
    <p:sldId id="304" r:id="rId4"/>
    <p:sldId id="303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86" autoAdjust="0"/>
    <p:restoredTop sz="94663"/>
  </p:normalViewPr>
  <p:slideViewPr>
    <p:cSldViewPr snapToGrid="0" snapToObjects="1" showGuides="1">
      <p:cViewPr varScale="1">
        <p:scale>
          <a:sx n="124" d="100"/>
          <a:sy n="124" d="100"/>
        </p:scale>
        <p:origin x="184" y="20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lights in the sky&#10;&#10;Description automatically generated">
            <a:extLst>
              <a:ext uri="{FF2B5EF4-FFF2-40B4-BE49-F238E27FC236}">
                <a16:creationId xmlns:a16="http://schemas.microsoft.com/office/drawing/2014/main" id="{70F9B119-24B9-3498-D3DA-B5A7415EC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79" y="-1151268"/>
            <a:ext cx="9167863" cy="4583932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420612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44717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315B246-3F35-7E4A-A9BD-C61FE8EEBFB8}" type="datetime1">
              <a:rPr lang="en-US" smtClean="0"/>
              <a:t>12/4/23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FAE4645-8F39-7044-B8E4-D525A4805073}" type="datetime1">
              <a:rPr lang="en-US" smtClean="0"/>
              <a:t>12/4/23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FF65604-A8C9-A54B-8D55-D900D4196350}" type="datetime1">
              <a:rPr lang="en-US" smtClean="0"/>
              <a:t>12/4/23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76D22B-1B64-014F-9DF3-485612773100}" type="datetime1">
              <a:rPr lang="en-US" smtClean="0"/>
              <a:t>12/4/23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F89BD53-55BE-154C-980A-8D3260CA70DC}" type="datetime1">
              <a:rPr lang="en-US" smtClean="0"/>
              <a:t>12/4/23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A40EAA1-7554-9D4E-9B80-AF0C10B1115D}" type="datetime1">
              <a:rPr lang="en-US" smtClean="0"/>
              <a:t>12/4/23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0030B24-158B-B049-AB77-66BEC5A8FE14}" type="datetime1">
              <a:rPr lang="en-US" smtClean="0"/>
              <a:t>12/4/23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Marty Murphy | Beam Transport in Fermilab Accelerators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33" r:id="rId2"/>
    <p:sldLayoutId id="2147484127" r:id="rId3"/>
    <p:sldLayoutId id="2147484125" r:id="rId4"/>
    <p:sldLayoutId id="2147484132" r:id="rId5"/>
    <p:sldLayoutId id="2147484131" r:id="rId6"/>
    <p:sldLayoutId id="2147484129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Marty Murphy			</a:t>
            </a:r>
          </a:p>
          <a:p>
            <a:r>
              <a:rPr lang="en-US" sz="1400" dirty="0"/>
              <a:t>Presentation to ES&amp;H RP Group</a:t>
            </a:r>
          </a:p>
          <a:p>
            <a:r>
              <a:rPr lang="en-US" sz="1400" dirty="0"/>
              <a:t>15 Dec.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0900 AD Scheduling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This Week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12/8/23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Marty Murphy | Beam Transport in Fermilab Accelerators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532392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Friday – Accesses to remove remaining equipment from tunnel.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Friday - PM: MI-10 and MI2—62 secured.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Monday – Wednesday cleared up the following hurdles: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Mon. – Completed all work landing of LAM61 power leads onto the PS.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Mon. – Finalized approvals of the KRSS and associated LOTO procedures.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Mon./Tue. – Ops subset or trained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Mon./Tue. – Various small issues discovered and addressed.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Tue. – Final approval for work on </a:t>
            </a:r>
            <a:r>
              <a:rPr lang="en-US" sz="1600" dirty="0" err="1">
                <a:latin typeface="Helvetica" pitchFamily="2" charset="0"/>
              </a:rPr>
              <a:t>OFF-Hours</a:t>
            </a:r>
            <a:r>
              <a:rPr lang="en-US" sz="1600" dirty="0">
                <a:latin typeface="Helvetica" pitchFamily="2" charset="0"/>
              </a:rPr>
              <a:t> Work Package approval of KRSS LOTO as requested.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Tue. - Final approvals for MI ramping.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Tue.– KRSS switched on by ISD &amp; AD/Ops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Closed 17/18 VCBs.  MI40U VCB won’t close.  Basic interventions were unsuccessful it remained off until Wednesday AM.  There was an issue at MI20Q as well, but it didn’t affect closing the VCB.</a:t>
            </a:r>
          </a:p>
          <a:p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6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 This Week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12/8/23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Marty Murphy | Beam Transport in Fermilab Accelerators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532392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Wednesday – VCB issue at 40U and other problems 20Q PS issues were resolved, and an 8-GeV DC ramp was established and held until Thursday morning.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Thursday – 120 GeV ramp established and preliminary views of Q319 look good.  More measurements are needed.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Bend bus regulation error issues are holding off ramp; current suspect is the MI60N current transductor has failed and is affecting regulation.  There is a concern about the effect this will have on the harmonic filter.  PESD (formerly known as twitter EES) is investigating.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Plan to keep VCBs closed all weekend, but not ramp.  Ramp studies will continue Monday.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</a:rPr>
              <a:t>MI60 Cavity LCW mixing valve is not working; experts are investigating.  This does not affect ramp studies.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>
              <a:latin typeface="Helvetica" pitchFamily="2" charset="0"/>
            </a:endParaRPr>
          </a:p>
          <a:p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404D3D-8604-053B-7130-2952AE56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6742"/>
            <a:ext cx="8686800" cy="320908"/>
          </a:xfrm>
        </p:spPr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00C3-BC96-B0A9-9F35-605BE21A1E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12/8/23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D5E7-60E3-3D9F-749A-426E14679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Marty Murphy | Beam Transport in Fermilab Accelerators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47BD68-DE88-1418-6ABE-CF3CA7423C81}"/>
              </a:ext>
            </a:extLst>
          </p:cNvPr>
          <p:cNvSpPr txBox="1"/>
          <p:nvPr/>
        </p:nvSpPr>
        <p:spPr>
          <a:xfrm>
            <a:off x="228599" y="409224"/>
            <a:ext cx="8686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MI PS on with 8-GeV DC ramp.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PESD is investing ramp regulation issues.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Will not ramp over weekend (leaving open the possibility of ramping on Sunday).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Work continues on SAD/ASE/MCI for 8-GeV and Main Injector enclosures.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Remaining RF work in the tunnel is on hold while we work toward ramping the MI.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LCW conductivity is now around 17 M</a:t>
            </a:r>
            <a:r>
              <a:rPr lang="en-US" sz="1500" dirty="0">
                <a:latin typeface="Symbol" pitchFamily="2" charset="2"/>
              </a:rPr>
              <a:t>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500" dirty="0">
              <a:latin typeface="Helvetica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9B04E21F-DE0F-4515-EA43-E3374E392435}"/>
              </a:ext>
            </a:extLst>
          </p:cNvPr>
          <p:cNvSpPr txBox="1">
            <a:spLocks/>
          </p:cNvSpPr>
          <p:nvPr/>
        </p:nvSpPr>
        <p:spPr>
          <a:xfrm>
            <a:off x="228599" y="1966365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95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Plan for Friday &amp; Next Week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E9C13-A4A4-FC60-5BF4-B23C9E2DEA57}"/>
              </a:ext>
            </a:extLst>
          </p:cNvPr>
          <p:cNvSpPr txBox="1"/>
          <p:nvPr/>
        </p:nvSpPr>
        <p:spPr>
          <a:xfrm>
            <a:off x="228599" y="2280735"/>
            <a:ext cx="868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Finish MI QPS temperature &amp; Q319 bus video measurements early next week.  Once those are complete: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Put machines into standby.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Turn off LCW pumps, but maintain pond pumps in 10 HP mode for winter.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Switch off at KRSS and resume controlled access to complete remaining jobs until the start of the holiday period.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Remaining Jobs: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MIRF04 still needs to be tested in situ.  This will likely happen after holidays as there is still work to do on the cavity.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500" dirty="0">
                <a:latin typeface="Helvetica" pitchFamily="2" charset="0"/>
              </a:rPr>
              <a:t>Fix Cavity LCW mixing valve.</a:t>
            </a:r>
          </a:p>
        </p:txBody>
      </p:sp>
    </p:spTree>
    <p:extLst>
      <p:ext uri="{BB962C8B-B14F-4D97-AF65-F5344CB8AC3E}">
        <p14:creationId xmlns:p14="http://schemas.microsoft.com/office/powerpoint/2010/main" val="8784696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NAL_Powerpoint_16x9_103023" id="{E1BB9EEB-EE7F-6A45-902D-2FAAA9CEF802}" vid="{7D1E3761-D559-8944-983C-6FB4DBA43E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15496</TotalTime>
  <Words>513</Words>
  <Application>Microsoft Macintosh PowerPoint</Application>
  <PresentationFormat>On-screen Show (16:9)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Symbol</vt:lpstr>
      <vt:lpstr>Fermilab_PPT_090915</vt:lpstr>
      <vt:lpstr>PowerPoint Presentation</vt:lpstr>
      <vt:lpstr>Last Week This Week </vt:lpstr>
      <vt:lpstr>Last Week This Week </vt:lpstr>
      <vt:lpstr>Current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Murphy</dc:creator>
  <cp:lastModifiedBy>Martin Murphy</cp:lastModifiedBy>
  <cp:revision>4</cp:revision>
  <cp:lastPrinted>2014-01-20T19:40:21Z</cp:lastPrinted>
  <dcterms:created xsi:type="dcterms:W3CDTF">2023-12-04T20:44:29Z</dcterms:created>
  <dcterms:modified xsi:type="dcterms:W3CDTF">2023-12-15T15:01:08Z</dcterms:modified>
</cp:coreProperties>
</file>