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EB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88" d="100"/>
          <a:sy n="88" d="100"/>
        </p:scale>
        <p:origin x="644" y="4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12/15/2023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12/15/2023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12/15/2023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12/15/2023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12/15/2023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Booster Operations Grey Zone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>
                <a:solidFill>
                  <a:schemeClr val="bg1">
                    <a:lumMod val="50000"/>
                  </a:schemeClr>
                </a:solidFill>
              </a:rPr>
              <a:t>12/15/2023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John Kuharik | Booster Operations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9773-E7F9-F6AB-0743-C6411A10E29C}"/>
              </a:ext>
            </a:extLst>
          </p:cNvPr>
          <p:cNvSpPr txBox="1"/>
          <p:nvPr/>
        </p:nvSpPr>
        <p:spPr>
          <a:xfrm>
            <a:off x="228600" y="711712"/>
            <a:ext cx="8625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Grey zone jobs continue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Clean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Walked through with PESD on Monday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Hipot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bus only/bus and PS good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Q11 Ion pump PS bad meter – swapped 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Bad cable PG MP02 – planning in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Vacuum activity at Long 22 – investigating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Foil changer calibration, found bad limit switch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Small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LCW dripper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 choke fitting 5-2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Cabinets being moved 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11131</TotalTime>
  <Words>74</Words>
  <Application>Microsoft Office PowerPoint</Application>
  <PresentationFormat>On-screen Show (16:9)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Booster Operations Grey Zone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59</cp:revision>
  <cp:lastPrinted>2014-01-20T19:40:21Z</cp:lastPrinted>
  <dcterms:created xsi:type="dcterms:W3CDTF">2021-08-20T13:25:13Z</dcterms:created>
  <dcterms:modified xsi:type="dcterms:W3CDTF">2023-12-15T14:52:33Z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