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7D450-1C57-4574-ABEB-45CD97451667}" v="22" dt="2023-12-12T16:01:14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8" d="100"/>
          <a:sy n="78" d="100"/>
        </p:scale>
        <p:origin x="18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12/15/2023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12/15/2023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204912015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shut down with 2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&amp; Purifier running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HECM28 at RT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LOTO’ed</a:t>
            </a:r>
            <a:endParaRPr lang="en-US" sz="1600" b="1" i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 at RT,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LOTO’ed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 for its removal</a:t>
            </a:r>
            <a:endParaRPr lang="en-US" sz="1600" b="1" i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anticipate cooldown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2133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72" y="1450923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7D544D98-9B18-EC0F-5950-EE2F37F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18654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68" y="93272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akara\Desktop\thermometer hot.JPG">
            <a:extLst>
              <a:ext uri="{FF2B5EF4-FFF2-40B4-BE49-F238E27FC236}">
                <a16:creationId xmlns:a16="http://schemas.microsoft.com/office/drawing/2014/main" id="{457CF984-840F-D81E-EB98-6D03C5CD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91" y="2218669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14" y="67206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2" ma:contentTypeDescription="Create a new document." ma:contentTypeScope="" ma:versionID="6f2e9a3ebd90235bcb3d86b0da1246d8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339b2a040549062651bfe160be2c41d5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28BBA4-417C-4EBB-9BCE-D0D750B13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27537</TotalTime>
  <Words>137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1009</cp:revision>
  <dcterms:created xsi:type="dcterms:W3CDTF">2013-09-14T14:02:30Z</dcterms:created>
  <dcterms:modified xsi:type="dcterms:W3CDTF">2023-12-15T16:11:49Z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