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9"/>
  </p:notesMasterIdLst>
  <p:handoutMasterIdLst>
    <p:handoutMasterId r:id="rId40"/>
  </p:handoutMasterIdLst>
  <p:sldIdLst>
    <p:sldId id="340" r:id="rId7"/>
    <p:sldId id="275" r:id="rId8"/>
    <p:sldId id="356" r:id="rId9"/>
    <p:sldId id="376" r:id="rId10"/>
    <p:sldId id="343" r:id="rId11"/>
    <p:sldId id="377" r:id="rId12"/>
    <p:sldId id="357" r:id="rId13"/>
    <p:sldId id="322" r:id="rId14"/>
    <p:sldId id="358" r:id="rId15"/>
    <p:sldId id="348" r:id="rId16"/>
    <p:sldId id="347" r:id="rId17"/>
    <p:sldId id="349" r:id="rId18"/>
    <p:sldId id="353" r:id="rId19"/>
    <p:sldId id="352" r:id="rId20"/>
    <p:sldId id="354" r:id="rId21"/>
    <p:sldId id="355" r:id="rId22"/>
    <p:sldId id="378" r:id="rId23"/>
    <p:sldId id="359" r:id="rId24"/>
    <p:sldId id="361" r:id="rId25"/>
    <p:sldId id="362" r:id="rId26"/>
    <p:sldId id="326" r:id="rId27"/>
    <p:sldId id="325" r:id="rId28"/>
    <p:sldId id="363" r:id="rId29"/>
    <p:sldId id="364" r:id="rId30"/>
    <p:sldId id="365" r:id="rId31"/>
    <p:sldId id="366" r:id="rId32"/>
    <p:sldId id="329" r:id="rId33"/>
    <p:sldId id="331" r:id="rId34"/>
    <p:sldId id="370" r:id="rId35"/>
    <p:sldId id="372" r:id="rId36"/>
    <p:sldId id="373" r:id="rId37"/>
    <p:sldId id="375" r:id="rId3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4C97"/>
    <a:srgbClr val="0D3B8E"/>
    <a:srgbClr val="020202"/>
    <a:srgbClr val="003087"/>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3485" autoAdjust="0"/>
  </p:normalViewPr>
  <p:slideViewPr>
    <p:cSldViewPr snapToGrid="0" snapToObjects="1" showGuides="1">
      <p:cViewPr varScale="1">
        <p:scale>
          <a:sx n="77" d="100"/>
          <a:sy n="77" d="100"/>
        </p:scale>
        <p:origin x="1260" y="7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anton" userId="9d5f67a6-a58f-4e58-a5d0-e4c101614761" providerId="ADAL" clId="{21DE8DCA-E6CA-41A5-8D66-F318BF981645}"/>
    <pc:docChg chg="undo custSel addSld delSld modSld sldOrd">
      <pc:chgData name="John Stanton" userId="9d5f67a6-a58f-4e58-a5d0-e4c101614761" providerId="ADAL" clId="{21DE8DCA-E6CA-41A5-8D66-F318BF981645}" dt="2023-11-29T17:55:47.906" v="10766" actId="20577"/>
      <pc:docMkLst>
        <pc:docMk/>
      </pc:docMkLst>
      <pc:sldChg chg="modSp mod">
        <pc:chgData name="John Stanton" userId="9d5f67a6-a58f-4e58-a5d0-e4c101614761" providerId="ADAL" clId="{21DE8DCA-E6CA-41A5-8D66-F318BF981645}" dt="2023-11-29T17:30:57.208" v="10687" actId="6549"/>
        <pc:sldMkLst>
          <pc:docMk/>
          <pc:sldMk cId="3784689877" sldId="275"/>
        </pc:sldMkLst>
        <pc:spChg chg="mod">
          <ac:chgData name="John Stanton" userId="9d5f67a6-a58f-4e58-a5d0-e4c101614761" providerId="ADAL" clId="{21DE8DCA-E6CA-41A5-8D66-F318BF981645}" dt="2023-11-22T21:33:34.825" v="84" actId="14100"/>
          <ac:spMkLst>
            <pc:docMk/>
            <pc:sldMk cId="3784689877" sldId="275"/>
            <ac:spMk id="3" creationId="{00000000-0000-0000-0000-000000000000}"/>
          </ac:spMkLst>
        </pc:spChg>
        <pc:spChg chg="mod">
          <ac:chgData name="John Stanton" userId="9d5f67a6-a58f-4e58-a5d0-e4c101614761" providerId="ADAL" clId="{21DE8DCA-E6CA-41A5-8D66-F318BF981645}" dt="2023-11-22T21:37:18.013" v="133" actId="1037"/>
          <ac:spMkLst>
            <pc:docMk/>
            <pc:sldMk cId="3784689877" sldId="275"/>
            <ac:spMk id="4" creationId="{00000000-0000-0000-0000-000000000000}"/>
          </ac:spMkLst>
        </pc:spChg>
        <pc:spChg chg="mod">
          <ac:chgData name="John Stanton" userId="9d5f67a6-a58f-4e58-a5d0-e4c101614761" providerId="ADAL" clId="{21DE8DCA-E6CA-41A5-8D66-F318BF981645}" dt="2023-11-29T17:30:57.208" v="10687" actId="6549"/>
          <ac:spMkLst>
            <pc:docMk/>
            <pc:sldMk cId="3784689877" sldId="275"/>
            <ac:spMk id="6" creationId="{00000000-0000-0000-0000-000000000000}"/>
          </ac:spMkLst>
        </pc:spChg>
      </pc:sldChg>
      <pc:sldChg chg="addSp delSp modSp del mod">
        <pc:chgData name="John Stanton" userId="9d5f67a6-a58f-4e58-a5d0-e4c101614761" providerId="ADAL" clId="{21DE8DCA-E6CA-41A5-8D66-F318BF981645}" dt="2023-11-22T21:52:31.077" v="188" actId="47"/>
        <pc:sldMkLst>
          <pc:docMk/>
          <pc:sldMk cId="1696734577" sldId="319"/>
        </pc:sldMkLst>
        <pc:spChg chg="del">
          <ac:chgData name="John Stanton" userId="9d5f67a6-a58f-4e58-a5d0-e4c101614761" providerId="ADAL" clId="{21DE8DCA-E6CA-41A5-8D66-F318BF981645}" dt="2023-11-22T21:33:47.975" v="85" actId="478"/>
          <ac:spMkLst>
            <pc:docMk/>
            <pc:sldMk cId="1696734577" sldId="319"/>
            <ac:spMk id="2" creationId="{24C43CAB-3493-7691-D29A-0FE71BC2406F}"/>
          </ac:spMkLst>
        </pc:spChg>
        <pc:spChg chg="del">
          <ac:chgData name="John Stanton" userId="9d5f67a6-a58f-4e58-a5d0-e4c101614761" providerId="ADAL" clId="{21DE8DCA-E6CA-41A5-8D66-F318BF981645}" dt="2023-11-22T21:33:49.572" v="86" actId="478"/>
          <ac:spMkLst>
            <pc:docMk/>
            <pc:sldMk cId="1696734577" sldId="319"/>
            <ac:spMk id="3" creationId="{708B4327-C958-B448-4CFD-FA0928C50F4D}"/>
          </ac:spMkLst>
        </pc:spChg>
        <pc:spChg chg="add del mod">
          <ac:chgData name="John Stanton" userId="9d5f67a6-a58f-4e58-a5d0-e4c101614761" providerId="ADAL" clId="{21DE8DCA-E6CA-41A5-8D66-F318BF981645}" dt="2023-11-22T21:33:52.055" v="88"/>
          <ac:spMkLst>
            <pc:docMk/>
            <pc:sldMk cId="1696734577" sldId="319"/>
            <ac:spMk id="5" creationId="{763B23C9-8A09-DEC1-BA65-B4B38B23C876}"/>
          </ac:spMkLst>
        </pc:spChg>
        <pc:spChg chg="add del mod">
          <ac:chgData name="John Stanton" userId="9d5f67a6-a58f-4e58-a5d0-e4c101614761" providerId="ADAL" clId="{21DE8DCA-E6CA-41A5-8D66-F318BF981645}" dt="2023-11-22T21:33:52.055" v="88"/>
          <ac:spMkLst>
            <pc:docMk/>
            <pc:sldMk cId="1696734577" sldId="319"/>
            <ac:spMk id="7" creationId="{14D8481A-8B0D-E0CD-5E47-6D436510B55D}"/>
          </ac:spMkLst>
        </pc:spChg>
        <pc:spChg chg="mod">
          <ac:chgData name="John Stanton" userId="9d5f67a6-a58f-4e58-a5d0-e4c101614761" providerId="ADAL" clId="{21DE8DCA-E6CA-41A5-8D66-F318BF981645}" dt="2023-11-22T21:35:37.560" v="91" actId="14100"/>
          <ac:spMkLst>
            <pc:docMk/>
            <pc:sldMk cId="1696734577" sldId="319"/>
            <ac:spMk id="8" creationId="{7CA6E244-B260-59E9-4F98-3EEFFC1B9B9A}"/>
          </ac:spMkLst>
        </pc:spChg>
        <pc:spChg chg="mod">
          <ac:chgData name="John Stanton" userId="9d5f67a6-a58f-4e58-a5d0-e4c101614761" providerId="ADAL" clId="{21DE8DCA-E6CA-41A5-8D66-F318BF981645}" dt="2023-11-22T21:36:40.972" v="104" actId="20577"/>
          <ac:spMkLst>
            <pc:docMk/>
            <pc:sldMk cId="1696734577" sldId="319"/>
            <ac:spMk id="9" creationId="{84FD4C30-0943-443B-C99E-210B447051E7}"/>
          </ac:spMkLst>
        </pc:spChg>
        <pc:spChg chg="add del mod">
          <ac:chgData name="John Stanton" userId="9d5f67a6-a58f-4e58-a5d0-e4c101614761" providerId="ADAL" clId="{21DE8DCA-E6CA-41A5-8D66-F318BF981645}" dt="2023-11-22T21:52:12.750" v="181" actId="478"/>
          <ac:spMkLst>
            <pc:docMk/>
            <pc:sldMk cId="1696734577" sldId="319"/>
            <ac:spMk id="11" creationId="{C8F28B3B-04A4-C176-679C-AED1F7FD63FF}"/>
          </ac:spMkLst>
        </pc:spChg>
        <pc:spChg chg="add mod">
          <ac:chgData name="John Stanton" userId="9d5f67a6-a58f-4e58-a5d0-e4c101614761" providerId="ADAL" clId="{21DE8DCA-E6CA-41A5-8D66-F318BF981645}" dt="2023-11-22T21:52:23.962" v="182" actId="478"/>
          <ac:spMkLst>
            <pc:docMk/>
            <pc:sldMk cId="1696734577" sldId="319"/>
            <ac:spMk id="14" creationId="{415BF316-0D82-CE42-7D5C-E185031D679E}"/>
          </ac:spMkLst>
        </pc:spChg>
        <pc:picChg chg="add del">
          <ac:chgData name="John Stanton" userId="9d5f67a6-a58f-4e58-a5d0-e4c101614761" providerId="ADAL" clId="{21DE8DCA-E6CA-41A5-8D66-F318BF981645}" dt="2023-11-22T21:52:23.962" v="182" actId="478"/>
          <ac:picMkLst>
            <pc:docMk/>
            <pc:sldMk cId="1696734577" sldId="319"/>
            <ac:picMk id="6" creationId="{DE71A3F2-E2CF-BE3A-F46C-CAFC8F12CB1D}"/>
          </ac:picMkLst>
        </pc:picChg>
        <pc:picChg chg="add mod">
          <ac:chgData name="John Stanton" userId="9d5f67a6-a58f-4e58-a5d0-e4c101614761" providerId="ADAL" clId="{21DE8DCA-E6CA-41A5-8D66-F318BF981645}" dt="2023-11-22T21:52:11.783" v="179"/>
          <ac:picMkLst>
            <pc:docMk/>
            <pc:sldMk cId="1696734577" sldId="319"/>
            <ac:picMk id="12" creationId="{8AD20CD0-8886-D8F1-49F0-BED88A2FD636}"/>
          </ac:picMkLst>
        </pc:picChg>
      </pc:sldChg>
      <pc:sldChg chg="addSp delSp modSp mod ord">
        <pc:chgData name="John Stanton" userId="9d5f67a6-a58f-4e58-a5d0-e4c101614761" providerId="ADAL" clId="{21DE8DCA-E6CA-41A5-8D66-F318BF981645}" dt="2023-11-22T22:39:56.539" v="1666" actId="692"/>
        <pc:sldMkLst>
          <pc:docMk/>
          <pc:sldMk cId="1261465853" sldId="320"/>
        </pc:sldMkLst>
        <pc:spChg chg="del">
          <ac:chgData name="John Stanton" userId="9d5f67a6-a58f-4e58-a5d0-e4c101614761" providerId="ADAL" clId="{21DE8DCA-E6CA-41A5-8D66-F318BF981645}" dt="2023-11-22T21:52:38.060" v="195" actId="478"/>
          <ac:spMkLst>
            <pc:docMk/>
            <pc:sldMk cId="1261465853" sldId="320"/>
            <ac:spMk id="2" creationId="{F951257A-F2A1-0308-69BB-752966CDF167}"/>
          </ac:spMkLst>
        </pc:spChg>
        <pc:spChg chg="mod">
          <ac:chgData name="John Stanton" userId="9d5f67a6-a58f-4e58-a5d0-e4c101614761" providerId="ADAL" clId="{21DE8DCA-E6CA-41A5-8D66-F318BF981645}" dt="2023-11-22T21:52:35.496" v="194" actId="20577"/>
          <ac:spMkLst>
            <pc:docMk/>
            <pc:sldMk cId="1261465853" sldId="320"/>
            <ac:spMk id="3" creationId="{795F0A19-0C2D-5229-105E-FEAE10F55B5F}"/>
          </ac:spMkLst>
        </pc:spChg>
        <pc:spChg chg="mod">
          <ac:chgData name="John Stanton" userId="9d5f67a6-a58f-4e58-a5d0-e4c101614761" providerId="ADAL" clId="{21DE8DCA-E6CA-41A5-8D66-F318BF981645}" dt="2023-11-22T21:36:51.649" v="105" actId="14100"/>
          <ac:spMkLst>
            <pc:docMk/>
            <pc:sldMk cId="1261465853" sldId="320"/>
            <ac:spMk id="4" creationId="{A25E78C5-EEAB-4C94-89C3-2C9E389F0027}"/>
          </ac:spMkLst>
        </pc:spChg>
        <pc:spChg chg="mod">
          <ac:chgData name="John Stanton" userId="9d5f67a6-a58f-4e58-a5d0-e4c101614761" providerId="ADAL" clId="{21DE8DCA-E6CA-41A5-8D66-F318BF981645}" dt="2023-11-22T21:36:54.478" v="106" actId="20577"/>
          <ac:spMkLst>
            <pc:docMk/>
            <pc:sldMk cId="1261465853" sldId="320"/>
            <ac:spMk id="5" creationId="{09A872DA-9201-428E-7E2C-E42FC8DB3661}"/>
          </ac:spMkLst>
        </pc:spChg>
        <pc:spChg chg="add del mod">
          <ac:chgData name="John Stanton" userId="9d5f67a6-a58f-4e58-a5d0-e4c101614761" providerId="ADAL" clId="{21DE8DCA-E6CA-41A5-8D66-F318BF981645}" dt="2023-11-22T21:52:51.976" v="198" actId="478"/>
          <ac:spMkLst>
            <pc:docMk/>
            <pc:sldMk cId="1261465853" sldId="320"/>
            <ac:spMk id="8" creationId="{DFDB4B25-F855-1714-3762-E64B85441599}"/>
          </ac:spMkLst>
        </pc:spChg>
        <pc:spChg chg="add mod">
          <ac:chgData name="John Stanton" userId="9d5f67a6-a58f-4e58-a5d0-e4c101614761" providerId="ADAL" clId="{21DE8DCA-E6CA-41A5-8D66-F318BF981645}" dt="2023-11-22T22:33:12.123" v="1025" actId="20577"/>
          <ac:spMkLst>
            <pc:docMk/>
            <pc:sldMk cId="1261465853" sldId="320"/>
            <ac:spMk id="10" creationId="{35F69EC3-1940-CF7D-D0D8-B0246B3D0E7A}"/>
          </ac:spMkLst>
        </pc:spChg>
        <pc:spChg chg="add mod">
          <ac:chgData name="John Stanton" userId="9d5f67a6-a58f-4e58-a5d0-e4c101614761" providerId="ADAL" clId="{21DE8DCA-E6CA-41A5-8D66-F318BF981645}" dt="2023-11-22T22:33:09.833" v="1019" actId="20577"/>
          <ac:spMkLst>
            <pc:docMk/>
            <pc:sldMk cId="1261465853" sldId="320"/>
            <ac:spMk id="11" creationId="{3596D4D5-D43A-D6AB-70AD-B33BADAB1386}"/>
          </ac:spMkLst>
        </pc:spChg>
        <pc:spChg chg="add mod">
          <ac:chgData name="John Stanton" userId="9d5f67a6-a58f-4e58-a5d0-e4c101614761" providerId="ADAL" clId="{21DE8DCA-E6CA-41A5-8D66-F318BF981645}" dt="2023-11-22T22:10:35.628" v="535" actId="20577"/>
          <ac:spMkLst>
            <pc:docMk/>
            <pc:sldMk cId="1261465853" sldId="320"/>
            <ac:spMk id="14" creationId="{DEE29A6B-CECE-6DE6-C54B-E2AFB2A7FA64}"/>
          </ac:spMkLst>
        </pc:spChg>
        <pc:spChg chg="add mod">
          <ac:chgData name="John Stanton" userId="9d5f67a6-a58f-4e58-a5d0-e4c101614761" providerId="ADAL" clId="{21DE8DCA-E6CA-41A5-8D66-F318BF981645}" dt="2023-11-22T22:07:28.681" v="416" actId="1035"/>
          <ac:spMkLst>
            <pc:docMk/>
            <pc:sldMk cId="1261465853" sldId="320"/>
            <ac:spMk id="15" creationId="{3069498F-3E8D-D316-71F3-F9F90BCA753E}"/>
          </ac:spMkLst>
        </pc:spChg>
        <pc:spChg chg="add mod">
          <ac:chgData name="John Stanton" userId="9d5f67a6-a58f-4e58-a5d0-e4c101614761" providerId="ADAL" clId="{21DE8DCA-E6CA-41A5-8D66-F318BF981645}" dt="2023-11-22T22:20:28.677" v="553" actId="14861"/>
          <ac:spMkLst>
            <pc:docMk/>
            <pc:sldMk cId="1261465853" sldId="320"/>
            <ac:spMk id="17" creationId="{53C40B8D-E8BE-AC05-2CBD-62AE6D53A361}"/>
          </ac:spMkLst>
        </pc:spChg>
        <pc:spChg chg="add mod">
          <ac:chgData name="John Stanton" userId="9d5f67a6-a58f-4e58-a5d0-e4c101614761" providerId="ADAL" clId="{21DE8DCA-E6CA-41A5-8D66-F318BF981645}" dt="2023-11-22T22:39:44.587" v="1663"/>
          <ac:spMkLst>
            <pc:docMk/>
            <pc:sldMk cId="1261465853" sldId="320"/>
            <ac:spMk id="18" creationId="{FFDDDD80-1056-7068-B6BB-703A71468106}"/>
          </ac:spMkLst>
        </pc:spChg>
        <pc:spChg chg="add mod">
          <ac:chgData name="John Stanton" userId="9d5f67a6-a58f-4e58-a5d0-e4c101614761" providerId="ADAL" clId="{21DE8DCA-E6CA-41A5-8D66-F318BF981645}" dt="2023-11-22T22:39:44.587" v="1663"/>
          <ac:spMkLst>
            <pc:docMk/>
            <pc:sldMk cId="1261465853" sldId="320"/>
            <ac:spMk id="19" creationId="{F153AE01-D291-FE03-7FDE-4D83578835C6}"/>
          </ac:spMkLst>
        </pc:spChg>
        <pc:picChg chg="add mod">
          <ac:chgData name="John Stanton" userId="9d5f67a6-a58f-4e58-a5d0-e4c101614761" providerId="ADAL" clId="{21DE8DCA-E6CA-41A5-8D66-F318BF981645}" dt="2023-11-22T22:07:28.681" v="416" actId="1035"/>
          <ac:picMkLst>
            <pc:docMk/>
            <pc:sldMk cId="1261465853" sldId="320"/>
            <ac:picMk id="9" creationId="{307C708B-EFDA-FEF7-4CDE-9000BB6FCBF6}"/>
          </ac:picMkLst>
        </pc:picChg>
        <pc:picChg chg="add mod">
          <ac:chgData name="John Stanton" userId="9d5f67a6-a58f-4e58-a5d0-e4c101614761" providerId="ADAL" clId="{21DE8DCA-E6CA-41A5-8D66-F318BF981645}" dt="2023-11-22T22:21:44.193" v="561" actId="688"/>
          <ac:picMkLst>
            <pc:docMk/>
            <pc:sldMk cId="1261465853" sldId="320"/>
            <ac:picMk id="16" creationId="{BA4636F4-AAC4-B1B3-0E86-0CCABDC9A954}"/>
          </ac:picMkLst>
        </pc:picChg>
        <pc:cxnChg chg="add mod">
          <ac:chgData name="John Stanton" userId="9d5f67a6-a58f-4e58-a5d0-e4c101614761" providerId="ADAL" clId="{21DE8DCA-E6CA-41A5-8D66-F318BF981645}" dt="2023-11-22T22:07:28.681" v="416" actId="1035"/>
          <ac:cxnSpMkLst>
            <pc:docMk/>
            <pc:sldMk cId="1261465853" sldId="320"/>
            <ac:cxnSpMk id="13" creationId="{B68AD0EA-41FA-4B4B-A0CC-C17C01A5D6F6}"/>
          </ac:cxnSpMkLst>
        </pc:cxnChg>
        <pc:cxnChg chg="add mod">
          <ac:chgData name="John Stanton" userId="9d5f67a6-a58f-4e58-a5d0-e4c101614761" providerId="ADAL" clId="{21DE8DCA-E6CA-41A5-8D66-F318BF981645}" dt="2023-11-22T22:39:56.539" v="1666" actId="692"/>
          <ac:cxnSpMkLst>
            <pc:docMk/>
            <pc:sldMk cId="1261465853" sldId="320"/>
            <ac:cxnSpMk id="20" creationId="{6835903A-7F89-9316-1506-BA1E48B0C410}"/>
          </ac:cxnSpMkLst>
        </pc:cxnChg>
      </pc:sldChg>
      <pc:sldChg chg="modSp del mod ord">
        <pc:chgData name="John Stanton" userId="9d5f67a6-a58f-4e58-a5d0-e4c101614761" providerId="ADAL" clId="{21DE8DCA-E6CA-41A5-8D66-F318BF981645}" dt="2023-11-29T17:30:19.280" v="10680" actId="47"/>
        <pc:sldMkLst>
          <pc:docMk/>
          <pc:sldMk cId="2994890732" sldId="321"/>
        </pc:sldMkLst>
        <pc:spChg chg="mod">
          <ac:chgData name="John Stanton" userId="9d5f67a6-a58f-4e58-a5d0-e4c101614761" providerId="ADAL" clId="{21DE8DCA-E6CA-41A5-8D66-F318BF981645}" dt="2023-11-29T16:12:39.175" v="10389" actId="20577"/>
          <ac:spMkLst>
            <pc:docMk/>
            <pc:sldMk cId="2994890732" sldId="321"/>
            <ac:spMk id="2" creationId="{5F2596BD-88D3-F749-B753-B983A29A0C53}"/>
          </ac:spMkLst>
        </pc:spChg>
        <pc:spChg chg="mod">
          <ac:chgData name="John Stanton" userId="9d5f67a6-a58f-4e58-a5d0-e4c101614761" providerId="ADAL" clId="{21DE8DCA-E6CA-41A5-8D66-F318BF981645}" dt="2023-11-29T16:12:05.797" v="10375" actId="20577"/>
          <ac:spMkLst>
            <pc:docMk/>
            <pc:sldMk cId="2994890732" sldId="321"/>
            <ac:spMk id="3" creationId="{65FB7097-D9A9-69B6-B37C-0B8333296B3F}"/>
          </ac:spMkLst>
        </pc:spChg>
        <pc:spChg chg="mod">
          <ac:chgData name="John Stanton" userId="9d5f67a6-a58f-4e58-a5d0-e4c101614761" providerId="ADAL" clId="{21DE8DCA-E6CA-41A5-8D66-F318BF981645}" dt="2023-11-22T21:43:39.102" v="165" actId="14100"/>
          <ac:spMkLst>
            <pc:docMk/>
            <pc:sldMk cId="2994890732" sldId="321"/>
            <ac:spMk id="4" creationId="{14CA9133-90F0-4606-2EF9-4F23F267A41F}"/>
          </ac:spMkLst>
        </pc:spChg>
        <pc:spChg chg="mod">
          <ac:chgData name="John Stanton" userId="9d5f67a6-a58f-4e58-a5d0-e4c101614761" providerId="ADAL" clId="{21DE8DCA-E6CA-41A5-8D66-F318BF981645}" dt="2023-11-22T21:43:34.741" v="164" actId="20577"/>
          <ac:spMkLst>
            <pc:docMk/>
            <pc:sldMk cId="2994890732" sldId="321"/>
            <ac:spMk id="5" creationId="{B637584D-7C5B-1C9D-E2D8-0CAB57AB29FC}"/>
          </ac:spMkLst>
        </pc:spChg>
      </pc:sldChg>
      <pc:sldChg chg="addSp delSp modSp mod">
        <pc:chgData name="John Stanton" userId="9d5f67a6-a58f-4e58-a5d0-e4c101614761" providerId="ADAL" clId="{21DE8DCA-E6CA-41A5-8D66-F318BF981645}" dt="2023-11-29T17:55:47.906" v="10766" actId="20577"/>
        <pc:sldMkLst>
          <pc:docMk/>
          <pc:sldMk cId="2679238555" sldId="322"/>
        </pc:sldMkLst>
        <pc:spChg chg="del">
          <ac:chgData name="John Stanton" userId="9d5f67a6-a58f-4e58-a5d0-e4c101614761" providerId="ADAL" clId="{21DE8DCA-E6CA-41A5-8D66-F318BF981645}" dt="2023-11-22T22:57:06.796" v="2534" actId="478"/>
          <ac:spMkLst>
            <pc:docMk/>
            <pc:sldMk cId="2679238555" sldId="322"/>
            <ac:spMk id="2" creationId="{A7B595F6-984A-3A66-8BB7-269B8A213E61}"/>
          </ac:spMkLst>
        </pc:spChg>
        <pc:spChg chg="add mod">
          <ac:chgData name="John Stanton" userId="9d5f67a6-a58f-4e58-a5d0-e4c101614761" providerId="ADAL" clId="{21DE8DCA-E6CA-41A5-8D66-F318BF981645}" dt="2023-11-29T17:55:47.906" v="10766" actId="20577"/>
          <ac:spMkLst>
            <pc:docMk/>
            <pc:sldMk cId="2679238555" sldId="322"/>
            <ac:spMk id="2" creationId="{FA5BF9F4-F0C1-2919-D098-507AE4633343}"/>
          </ac:spMkLst>
        </pc:spChg>
        <pc:spChg chg="mod">
          <ac:chgData name="John Stanton" userId="9d5f67a6-a58f-4e58-a5d0-e4c101614761" providerId="ADAL" clId="{21DE8DCA-E6CA-41A5-8D66-F318BF981645}" dt="2023-11-22T22:57:33.370" v="2539" actId="20577"/>
          <ac:spMkLst>
            <pc:docMk/>
            <pc:sldMk cId="2679238555" sldId="322"/>
            <ac:spMk id="3" creationId="{D0D285B2-A0CF-F693-EC1A-C21C514793E1}"/>
          </ac:spMkLst>
        </pc:spChg>
        <pc:spChg chg="mod">
          <ac:chgData name="John Stanton" userId="9d5f67a6-a58f-4e58-a5d0-e4c101614761" providerId="ADAL" clId="{21DE8DCA-E6CA-41A5-8D66-F318BF981645}" dt="2023-11-22T21:37:39.851" v="136" actId="14100"/>
          <ac:spMkLst>
            <pc:docMk/>
            <pc:sldMk cId="2679238555" sldId="322"/>
            <ac:spMk id="4" creationId="{3BB9A965-68AB-5043-64C5-691463E088F1}"/>
          </ac:spMkLst>
        </pc:spChg>
        <pc:spChg chg="mod">
          <ac:chgData name="John Stanton" userId="9d5f67a6-a58f-4e58-a5d0-e4c101614761" providerId="ADAL" clId="{21DE8DCA-E6CA-41A5-8D66-F318BF981645}" dt="2023-11-22T21:37:42.126" v="137" actId="20577"/>
          <ac:spMkLst>
            <pc:docMk/>
            <pc:sldMk cId="2679238555" sldId="322"/>
            <ac:spMk id="5" creationId="{7735F416-1019-3232-1708-012FA940CDF7}"/>
          </ac:spMkLst>
        </pc:spChg>
        <pc:graphicFrameChg chg="del mod">
          <ac:chgData name="John Stanton" userId="9d5f67a6-a58f-4e58-a5d0-e4c101614761" providerId="ADAL" clId="{21DE8DCA-E6CA-41A5-8D66-F318BF981645}" dt="2023-11-22T22:57:39.008" v="2541" actId="478"/>
          <ac:graphicFrameMkLst>
            <pc:docMk/>
            <pc:sldMk cId="2679238555" sldId="322"/>
            <ac:graphicFrameMk id="7" creationId="{AE843B9D-69C8-691B-3B87-A8CFE8A25802}"/>
          </ac:graphicFrameMkLst>
        </pc:graphicFrameChg>
        <pc:picChg chg="add mod modCrop">
          <ac:chgData name="John Stanton" userId="9d5f67a6-a58f-4e58-a5d0-e4c101614761" providerId="ADAL" clId="{21DE8DCA-E6CA-41A5-8D66-F318BF981645}" dt="2023-11-28T19:24:15.012" v="3124" actId="14100"/>
          <ac:picMkLst>
            <pc:docMk/>
            <pc:sldMk cId="2679238555" sldId="322"/>
            <ac:picMk id="8" creationId="{96A523EF-8994-E382-342D-AD9059FFCE8F}"/>
          </ac:picMkLst>
        </pc:picChg>
      </pc:sldChg>
      <pc:sldChg chg="modSp del mod">
        <pc:chgData name="John Stanton" userId="9d5f67a6-a58f-4e58-a5d0-e4c101614761" providerId="ADAL" clId="{21DE8DCA-E6CA-41A5-8D66-F318BF981645}" dt="2023-11-28T23:12:51.445" v="5318" actId="47"/>
        <pc:sldMkLst>
          <pc:docMk/>
          <pc:sldMk cId="1717879028" sldId="323"/>
        </pc:sldMkLst>
        <pc:spChg chg="mod">
          <ac:chgData name="John Stanton" userId="9d5f67a6-a58f-4e58-a5d0-e4c101614761" providerId="ADAL" clId="{21DE8DCA-E6CA-41A5-8D66-F318BF981645}" dt="2023-11-28T19:06:19.033" v="2631" actId="20577"/>
          <ac:spMkLst>
            <pc:docMk/>
            <pc:sldMk cId="1717879028" sldId="323"/>
            <ac:spMk id="2" creationId="{CCFE3661-15DA-4F16-66AC-D45860FE4F59}"/>
          </ac:spMkLst>
        </pc:spChg>
        <pc:spChg chg="mod">
          <ac:chgData name="John Stanton" userId="9d5f67a6-a58f-4e58-a5d0-e4c101614761" providerId="ADAL" clId="{21DE8DCA-E6CA-41A5-8D66-F318BF981645}" dt="2023-11-28T23:03:54.070" v="5192" actId="20577"/>
          <ac:spMkLst>
            <pc:docMk/>
            <pc:sldMk cId="1717879028" sldId="323"/>
            <ac:spMk id="3" creationId="{1B214EE9-CFE1-E69B-B662-2FADF3434081}"/>
          </ac:spMkLst>
        </pc:spChg>
        <pc:spChg chg="mod">
          <ac:chgData name="John Stanton" userId="9d5f67a6-a58f-4e58-a5d0-e4c101614761" providerId="ADAL" clId="{21DE8DCA-E6CA-41A5-8D66-F318BF981645}" dt="2023-11-22T21:37:48.762" v="138" actId="14100"/>
          <ac:spMkLst>
            <pc:docMk/>
            <pc:sldMk cId="1717879028" sldId="323"/>
            <ac:spMk id="4" creationId="{48CB5798-574A-C21C-F639-F8A6C3111811}"/>
          </ac:spMkLst>
        </pc:spChg>
        <pc:spChg chg="mod">
          <ac:chgData name="John Stanton" userId="9d5f67a6-a58f-4e58-a5d0-e4c101614761" providerId="ADAL" clId="{21DE8DCA-E6CA-41A5-8D66-F318BF981645}" dt="2023-11-22T21:37:51.281" v="139" actId="20577"/>
          <ac:spMkLst>
            <pc:docMk/>
            <pc:sldMk cId="1717879028" sldId="323"/>
            <ac:spMk id="5" creationId="{B550D619-FE2C-CE0D-EF53-65B271A7AF64}"/>
          </ac:spMkLst>
        </pc:spChg>
      </pc:sldChg>
      <pc:sldChg chg="modSp del mod">
        <pc:chgData name="John Stanton" userId="9d5f67a6-a58f-4e58-a5d0-e4c101614761" providerId="ADAL" clId="{21DE8DCA-E6CA-41A5-8D66-F318BF981645}" dt="2023-11-28T23:12:55.170" v="5319" actId="47"/>
        <pc:sldMkLst>
          <pc:docMk/>
          <pc:sldMk cId="597037478" sldId="324"/>
        </pc:sldMkLst>
        <pc:spChg chg="mod">
          <ac:chgData name="John Stanton" userId="9d5f67a6-a58f-4e58-a5d0-e4c101614761" providerId="ADAL" clId="{21DE8DCA-E6CA-41A5-8D66-F318BF981645}" dt="2023-11-22T21:38:08.431" v="143" actId="5793"/>
          <ac:spMkLst>
            <pc:docMk/>
            <pc:sldMk cId="597037478" sldId="324"/>
            <ac:spMk id="2" creationId="{234F932E-55F0-B941-9A25-1F23F28A8E09}"/>
          </ac:spMkLst>
        </pc:spChg>
        <pc:spChg chg="mod">
          <ac:chgData name="John Stanton" userId="9d5f67a6-a58f-4e58-a5d0-e4c101614761" providerId="ADAL" clId="{21DE8DCA-E6CA-41A5-8D66-F318BF981645}" dt="2023-11-28T18:48:34.511" v="2624" actId="20577"/>
          <ac:spMkLst>
            <pc:docMk/>
            <pc:sldMk cId="597037478" sldId="324"/>
            <ac:spMk id="3" creationId="{830E1F75-B3ED-5373-A360-DAAE9F77314C}"/>
          </ac:spMkLst>
        </pc:spChg>
        <pc:spChg chg="mod">
          <ac:chgData name="John Stanton" userId="9d5f67a6-a58f-4e58-a5d0-e4c101614761" providerId="ADAL" clId="{21DE8DCA-E6CA-41A5-8D66-F318BF981645}" dt="2023-11-22T21:37:57.388" v="140" actId="14100"/>
          <ac:spMkLst>
            <pc:docMk/>
            <pc:sldMk cId="597037478" sldId="324"/>
            <ac:spMk id="4" creationId="{D4FA6DA9-39D5-0205-5846-E9F6E472C891}"/>
          </ac:spMkLst>
        </pc:spChg>
        <pc:spChg chg="mod">
          <ac:chgData name="John Stanton" userId="9d5f67a6-a58f-4e58-a5d0-e4c101614761" providerId="ADAL" clId="{21DE8DCA-E6CA-41A5-8D66-F318BF981645}" dt="2023-11-22T21:38:00.209" v="141" actId="20577"/>
          <ac:spMkLst>
            <pc:docMk/>
            <pc:sldMk cId="597037478" sldId="324"/>
            <ac:spMk id="5" creationId="{87C4B382-2961-156D-CDB4-1BCC26FC7AAD}"/>
          </ac:spMkLst>
        </pc:spChg>
      </pc:sldChg>
      <pc:sldChg chg="modSp mod">
        <pc:chgData name="John Stanton" userId="9d5f67a6-a58f-4e58-a5d0-e4c101614761" providerId="ADAL" clId="{21DE8DCA-E6CA-41A5-8D66-F318BF981645}" dt="2023-11-29T16:19:27.943" v="10425" actId="20577"/>
        <pc:sldMkLst>
          <pc:docMk/>
          <pc:sldMk cId="85475881" sldId="325"/>
        </pc:sldMkLst>
        <pc:spChg chg="mod">
          <ac:chgData name="John Stanton" userId="9d5f67a6-a58f-4e58-a5d0-e4c101614761" providerId="ADAL" clId="{21DE8DCA-E6CA-41A5-8D66-F318BF981645}" dt="2023-11-29T16:19:27.943" v="10425" actId="20577"/>
          <ac:spMkLst>
            <pc:docMk/>
            <pc:sldMk cId="85475881" sldId="325"/>
            <ac:spMk id="2" creationId="{B6B0DCF7-B7F8-8104-89C5-B2F17DAE8C6A}"/>
          </ac:spMkLst>
        </pc:spChg>
        <pc:spChg chg="mod">
          <ac:chgData name="John Stanton" userId="9d5f67a6-a58f-4e58-a5d0-e4c101614761" providerId="ADAL" clId="{21DE8DCA-E6CA-41A5-8D66-F318BF981645}" dt="2023-11-28T23:58:52.097" v="6985" actId="5793"/>
          <ac:spMkLst>
            <pc:docMk/>
            <pc:sldMk cId="85475881" sldId="325"/>
            <ac:spMk id="3" creationId="{4E8FB5EB-543C-7607-1861-4447E7EE3BA1}"/>
          </ac:spMkLst>
        </pc:spChg>
        <pc:spChg chg="mod">
          <ac:chgData name="John Stanton" userId="9d5f67a6-a58f-4e58-a5d0-e4c101614761" providerId="ADAL" clId="{21DE8DCA-E6CA-41A5-8D66-F318BF981645}" dt="2023-11-22T21:38:26.446" v="146" actId="14100"/>
          <ac:spMkLst>
            <pc:docMk/>
            <pc:sldMk cId="85475881" sldId="325"/>
            <ac:spMk id="4" creationId="{C9276B08-BA39-15F2-AC23-A684BA659E9B}"/>
          </ac:spMkLst>
        </pc:spChg>
        <pc:spChg chg="mod">
          <ac:chgData name="John Stanton" userId="9d5f67a6-a58f-4e58-a5d0-e4c101614761" providerId="ADAL" clId="{21DE8DCA-E6CA-41A5-8D66-F318BF981645}" dt="2023-11-22T21:38:29.140" v="147" actId="20577"/>
          <ac:spMkLst>
            <pc:docMk/>
            <pc:sldMk cId="85475881" sldId="325"/>
            <ac:spMk id="5" creationId="{C81C11C0-C9DF-76EC-5DA3-B247F516289B}"/>
          </ac:spMkLst>
        </pc:spChg>
      </pc:sldChg>
      <pc:sldChg chg="modSp mod">
        <pc:chgData name="John Stanton" userId="9d5f67a6-a58f-4e58-a5d0-e4c101614761" providerId="ADAL" clId="{21DE8DCA-E6CA-41A5-8D66-F318BF981645}" dt="2023-11-28T23:58:46.062" v="6969" actId="20577"/>
        <pc:sldMkLst>
          <pc:docMk/>
          <pc:sldMk cId="3873790382" sldId="326"/>
        </pc:sldMkLst>
        <pc:spChg chg="mod">
          <ac:chgData name="John Stanton" userId="9d5f67a6-a58f-4e58-a5d0-e4c101614761" providerId="ADAL" clId="{21DE8DCA-E6CA-41A5-8D66-F318BF981645}" dt="2023-11-28T23:56:17.135" v="6931" actId="6549"/>
          <ac:spMkLst>
            <pc:docMk/>
            <pc:sldMk cId="3873790382" sldId="326"/>
            <ac:spMk id="2" creationId="{B4D1C53B-4E88-FC65-7E9D-2141F7E75E00}"/>
          </ac:spMkLst>
        </pc:spChg>
        <pc:spChg chg="mod">
          <ac:chgData name="John Stanton" userId="9d5f67a6-a58f-4e58-a5d0-e4c101614761" providerId="ADAL" clId="{21DE8DCA-E6CA-41A5-8D66-F318BF981645}" dt="2023-11-28T23:58:46.062" v="6969" actId="20577"/>
          <ac:spMkLst>
            <pc:docMk/>
            <pc:sldMk cId="3873790382" sldId="326"/>
            <ac:spMk id="3" creationId="{612125F4-2B3B-6699-61A1-8805F6355241}"/>
          </ac:spMkLst>
        </pc:spChg>
        <pc:spChg chg="mod">
          <ac:chgData name="John Stanton" userId="9d5f67a6-a58f-4e58-a5d0-e4c101614761" providerId="ADAL" clId="{21DE8DCA-E6CA-41A5-8D66-F318BF981645}" dt="2023-11-22T21:38:17.324" v="144" actId="14100"/>
          <ac:spMkLst>
            <pc:docMk/>
            <pc:sldMk cId="3873790382" sldId="326"/>
            <ac:spMk id="4" creationId="{03298D57-C7FF-AA6D-6D61-E65B6775C7EE}"/>
          </ac:spMkLst>
        </pc:spChg>
        <pc:spChg chg="mod">
          <ac:chgData name="John Stanton" userId="9d5f67a6-a58f-4e58-a5d0-e4c101614761" providerId="ADAL" clId="{21DE8DCA-E6CA-41A5-8D66-F318BF981645}" dt="2023-11-22T21:38:19.828" v="145" actId="20577"/>
          <ac:spMkLst>
            <pc:docMk/>
            <pc:sldMk cId="3873790382" sldId="326"/>
            <ac:spMk id="5" creationId="{4227176B-28A4-EA31-AB8A-0BBF7B431766}"/>
          </ac:spMkLst>
        </pc:spChg>
      </pc:sldChg>
      <pc:sldChg chg="modSp del mod">
        <pc:chgData name="John Stanton" userId="9d5f67a6-a58f-4e58-a5d0-e4c101614761" providerId="ADAL" clId="{21DE8DCA-E6CA-41A5-8D66-F318BF981645}" dt="2023-11-29T00:15:43.246" v="7747" actId="47"/>
        <pc:sldMkLst>
          <pc:docMk/>
          <pc:sldMk cId="979802408" sldId="327"/>
        </pc:sldMkLst>
        <pc:spChg chg="mod">
          <ac:chgData name="John Stanton" userId="9d5f67a6-a58f-4e58-a5d0-e4c101614761" providerId="ADAL" clId="{21DE8DCA-E6CA-41A5-8D66-F318BF981645}" dt="2023-11-29T00:00:10.416" v="7036" actId="20577"/>
          <ac:spMkLst>
            <pc:docMk/>
            <pc:sldMk cId="979802408" sldId="327"/>
            <ac:spMk id="3" creationId="{DBE219B9-526C-0E75-1D80-43A5A18CE813}"/>
          </ac:spMkLst>
        </pc:spChg>
        <pc:spChg chg="mod">
          <ac:chgData name="John Stanton" userId="9d5f67a6-a58f-4e58-a5d0-e4c101614761" providerId="ADAL" clId="{21DE8DCA-E6CA-41A5-8D66-F318BF981645}" dt="2023-11-22T21:38:44.331" v="150" actId="14100"/>
          <ac:spMkLst>
            <pc:docMk/>
            <pc:sldMk cId="979802408" sldId="327"/>
            <ac:spMk id="4" creationId="{213761E7-DBD8-A459-0E08-305A019279E0}"/>
          </ac:spMkLst>
        </pc:spChg>
        <pc:spChg chg="mod">
          <ac:chgData name="John Stanton" userId="9d5f67a6-a58f-4e58-a5d0-e4c101614761" providerId="ADAL" clId="{21DE8DCA-E6CA-41A5-8D66-F318BF981645}" dt="2023-11-22T21:38:46.947" v="151" actId="20577"/>
          <ac:spMkLst>
            <pc:docMk/>
            <pc:sldMk cId="979802408" sldId="327"/>
            <ac:spMk id="5" creationId="{50AFA4D4-BE19-7E55-DFF6-C372375198D4}"/>
          </ac:spMkLst>
        </pc:spChg>
      </pc:sldChg>
      <pc:sldChg chg="modSp del mod">
        <pc:chgData name="John Stanton" userId="9d5f67a6-a58f-4e58-a5d0-e4c101614761" providerId="ADAL" clId="{21DE8DCA-E6CA-41A5-8D66-F318BF981645}" dt="2023-11-29T15:15:59.641" v="8750" actId="47"/>
        <pc:sldMkLst>
          <pc:docMk/>
          <pc:sldMk cId="1327068121" sldId="328"/>
        </pc:sldMkLst>
        <pc:spChg chg="mod">
          <ac:chgData name="John Stanton" userId="9d5f67a6-a58f-4e58-a5d0-e4c101614761" providerId="ADAL" clId="{21DE8DCA-E6CA-41A5-8D66-F318BF981645}" dt="2023-11-29T00:28:48.687" v="8359" actId="6549"/>
          <ac:spMkLst>
            <pc:docMk/>
            <pc:sldMk cId="1327068121" sldId="328"/>
            <ac:spMk id="3" creationId="{DE2BC960-45D2-B9A7-EA0A-C4C44D06A2EF}"/>
          </ac:spMkLst>
        </pc:spChg>
        <pc:spChg chg="mod">
          <ac:chgData name="John Stanton" userId="9d5f67a6-a58f-4e58-a5d0-e4c101614761" providerId="ADAL" clId="{21DE8DCA-E6CA-41A5-8D66-F318BF981645}" dt="2023-11-22T21:39:10.542" v="156" actId="14100"/>
          <ac:spMkLst>
            <pc:docMk/>
            <pc:sldMk cId="1327068121" sldId="328"/>
            <ac:spMk id="4" creationId="{CAEDD0C8-4235-68AC-C034-969C2C228B6A}"/>
          </ac:spMkLst>
        </pc:spChg>
        <pc:spChg chg="mod">
          <ac:chgData name="John Stanton" userId="9d5f67a6-a58f-4e58-a5d0-e4c101614761" providerId="ADAL" clId="{21DE8DCA-E6CA-41A5-8D66-F318BF981645}" dt="2023-11-22T21:39:13.187" v="157" actId="20577"/>
          <ac:spMkLst>
            <pc:docMk/>
            <pc:sldMk cId="1327068121" sldId="328"/>
            <ac:spMk id="5" creationId="{F47A356B-F886-7248-EE94-4AD4CFF94595}"/>
          </ac:spMkLst>
        </pc:spChg>
      </pc:sldChg>
      <pc:sldChg chg="addSp delSp modSp mod">
        <pc:chgData name="John Stanton" userId="9d5f67a6-a58f-4e58-a5d0-e4c101614761" providerId="ADAL" clId="{21DE8DCA-E6CA-41A5-8D66-F318BF981645}" dt="2023-11-29T16:07:16.488" v="10159" actId="113"/>
        <pc:sldMkLst>
          <pc:docMk/>
          <pc:sldMk cId="3435765717" sldId="329"/>
        </pc:sldMkLst>
        <pc:spChg chg="mod">
          <ac:chgData name="John Stanton" userId="9d5f67a6-a58f-4e58-a5d0-e4c101614761" providerId="ADAL" clId="{21DE8DCA-E6CA-41A5-8D66-F318BF981645}" dt="2023-11-29T16:07:16.488" v="10159" actId="113"/>
          <ac:spMkLst>
            <pc:docMk/>
            <pc:sldMk cId="3435765717" sldId="329"/>
            <ac:spMk id="2" creationId="{BF7B3D7B-D0D9-6253-9115-7D41EF55BC24}"/>
          </ac:spMkLst>
        </pc:spChg>
        <pc:spChg chg="mod">
          <ac:chgData name="John Stanton" userId="9d5f67a6-a58f-4e58-a5d0-e4c101614761" providerId="ADAL" clId="{21DE8DCA-E6CA-41A5-8D66-F318BF981645}" dt="2023-11-29T15:23:32.080" v="8836"/>
          <ac:spMkLst>
            <pc:docMk/>
            <pc:sldMk cId="3435765717" sldId="329"/>
            <ac:spMk id="3" creationId="{7546DEC5-5935-F65D-2E5F-9D9B370F58F9}"/>
          </ac:spMkLst>
        </pc:spChg>
        <pc:spChg chg="mod">
          <ac:chgData name="John Stanton" userId="9d5f67a6-a58f-4e58-a5d0-e4c101614761" providerId="ADAL" clId="{21DE8DCA-E6CA-41A5-8D66-F318BF981645}" dt="2023-11-22T21:39:18.430" v="158" actId="14100"/>
          <ac:spMkLst>
            <pc:docMk/>
            <pc:sldMk cId="3435765717" sldId="329"/>
            <ac:spMk id="4" creationId="{4611A79D-99FD-7168-3F3A-03F9F55E048F}"/>
          </ac:spMkLst>
        </pc:spChg>
        <pc:spChg chg="mod">
          <ac:chgData name="John Stanton" userId="9d5f67a6-a58f-4e58-a5d0-e4c101614761" providerId="ADAL" clId="{21DE8DCA-E6CA-41A5-8D66-F318BF981645}" dt="2023-11-22T21:39:20.644" v="159" actId="20577"/>
          <ac:spMkLst>
            <pc:docMk/>
            <pc:sldMk cId="3435765717" sldId="329"/>
            <ac:spMk id="5" creationId="{F23C9D4C-B8EC-2776-5B26-5179D83EA732}"/>
          </ac:spMkLst>
        </pc:spChg>
        <pc:graphicFrameChg chg="add del mod">
          <ac:chgData name="John Stanton" userId="9d5f67a6-a58f-4e58-a5d0-e4c101614761" providerId="ADAL" clId="{21DE8DCA-E6CA-41A5-8D66-F318BF981645}" dt="2023-11-29T16:07:14.583" v="10158"/>
          <ac:graphicFrameMkLst>
            <pc:docMk/>
            <pc:sldMk cId="3435765717" sldId="329"/>
            <ac:graphicFrameMk id="9" creationId="{68BAF5C3-65DF-BFE7-F03B-CC5566AC99D3}"/>
          </ac:graphicFrameMkLst>
        </pc:graphicFrameChg>
        <pc:picChg chg="add del mod modCrop">
          <ac:chgData name="John Stanton" userId="9d5f67a6-a58f-4e58-a5d0-e4c101614761" providerId="ADAL" clId="{21DE8DCA-E6CA-41A5-8D66-F318BF981645}" dt="2023-11-29T15:35:48.869" v="9325" actId="478"/>
          <ac:picMkLst>
            <pc:docMk/>
            <pc:sldMk cId="3435765717" sldId="329"/>
            <ac:picMk id="8" creationId="{C904D714-A1F4-AF6F-36B1-81F6505D1AEE}"/>
          </ac:picMkLst>
        </pc:picChg>
      </pc:sldChg>
      <pc:sldChg chg="addSp delSp modSp del mod">
        <pc:chgData name="John Stanton" userId="9d5f67a6-a58f-4e58-a5d0-e4c101614761" providerId="ADAL" clId="{21DE8DCA-E6CA-41A5-8D66-F318BF981645}" dt="2023-11-29T15:38:59.122" v="9338" actId="47"/>
        <pc:sldMkLst>
          <pc:docMk/>
          <pc:sldMk cId="2627587186" sldId="330"/>
        </pc:sldMkLst>
        <pc:spChg chg="mod">
          <ac:chgData name="John Stanton" userId="9d5f67a6-a58f-4e58-a5d0-e4c101614761" providerId="ADAL" clId="{21DE8DCA-E6CA-41A5-8D66-F318BF981645}" dt="2023-11-22T21:39:35.036" v="160" actId="14100"/>
          <ac:spMkLst>
            <pc:docMk/>
            <pc:sldMk cId="2627587186" sldId="330"/>
            <ac:spMk id="4" creationId="{3A4943B8-BC48-8225-5AB2-B133D127B10E}"/>
          </ac:spMkLst>
        </pc:spChg>
        <pc:spChg chg="mod">
          <ac:chgData name="John Stanton" userId="9d5f67a6-a58f-4e58-a5d0-e4c101614761" providerId="ADAL" clId="{21DE8DCA-E6CA-41A5-8D66-F318BF981645}" dt="2023-11-22T21:39:37.924" v="161" actId="20577"/>
          <ac:spMkLst>
            <pc:docMk/>
            <pc:sldMk cId="2627587186" sldId="330"/>
            <ac:spMk id="5" creationId="{1D6523D8-0CF0-003B-5309-6836B5F4AB37}"/>
          </ac:spMkLst>
        </pc:spChg>
        <pc:spChg chg="add del mod">
          <ac:chgData name="John Stanton" userId="9d5f67a6-a58f-4e58-a5d0-e4c101614761" providerId="ADAL" clId="{21DE8DCA-E6CA-41A5-8D66-F318BF981645}" dt="2023-11-29T15:38:02.135" v="9331" actId="478"/>
          <ac:spMkLst>
            <pc:docMk/>
            <pc:sldMk cId="2627587186" sldId="330"/>
            <ac:spMk id="7" creationId="{54622017-8BE8-476D-88BF-AA5CB8F91F56}"/>
          </ac:spMkLst>
        </pc:spChg>
        <pc:graphicFrameChg chg="del modGraphic">
          <ac:chgData name="John Stanton" userId="9d5f67a6-a58f-4e58-a5d0-e4c101614761" providerId="ADAL" clId="{21DE8DCA-E6CA-41A5-8D66-F318BF981645}" dt="2023-11-29T15:37:59.213" v="9330" actId="478"/>
          <ac:graphicFrameMkLst>
            <pc:docMk/>
            <pc:sldMk cId="2627587186" sldId="330"/>
            <ac:graphicFrameMk id="12" creationId="{039A2E0F-B6E5-F06E-C33D-B25445B4E8CF}"/>
          </ac:graphicFrameMkLst>
        </pc:graphicFrameChg>
        <pc:picChg chg="add del">
          <ac:chgData name="John Stanton" userId="9d5f67a6-a58f-4e58-a5d0-e4c101614761" providerId="ADAL" clId="{21DE8DCA-E6CA-41A5-8D66-F318BF981645}" dt="2023-11-29T15:38:10.631" v="9333"/>
          <ac:picMkLst>
            <pc:docMk/>
            <pc:sldMk cId="2627587186" sldId="330"/>
            <ac:picMk id="8" creationId="{3DF22671-818D-A846-0AB6-ADED944B2BE3}"/>
          </ac:picMkLst>
        </pc:picChg>
      </pc:sldChg>
      <pc:sldChg chg="modSp mod">
        <pc:chgData name="John Stanton" userId="9d5f67a6-a58f-4e58-a5d0-e4c101614761" providerId="ADAL" clId="{21DE8DCA-E6CA-41A5-8D66-F318BF981645}" dt="2023-11-29T16:09:22.198" v="10361" actId="20577"/>
        <pc:sldMkLst>
          <pc:docMk/>
          <pc:sldMk cId="3898458824" sldId="331"/>
        </pc:sldMkLst>
        <pc:spChg chg="mod">
          <ac:chgData name="John Stanton" userId="9d5f67a6-a58f-4e58-a5d0-e4c101614761" providerId="ADAL" clId="{21DE8DCA-E6CA-41A5-8D66-F318BF981645}" dt="2023-11-29T16:09:22.198" v="10361" actId="20577"/>
          <ac:spMkLst>
            <pc:docMk/>
            <pc:sldMk cId="3898458824" sldId="331"/>
            <ac:spMk id="2" creationId="{73D75C09-7478-E22D-FA6E-283AEC983AC4}"/>
          </ac:spMkLst>
        </pc:spChg>
        <pc:spChg chg="mod">
          <ac:chgData name="John Stanton" userId="9d5f67a6-a58f-4e58-a5d0-e4c101614761" providerId="ADAL" clId="{21DE8DCA-E6CA-41A5-8D66-F318BF981645}" dt="2023-11-29T16:07:04.484" v="10156" actId="20577"/>
          <ac:spMkLst>
            <pc:docMk/>
            <pc:sldMk cId="3898458824" sldId="331"/>
            <ac:spMk id="3" creationId="{38A6094C-F56C-6BED-3A07-C2A482073009}"/>
          </ac:spMkLst>
        </pc:spChg>
        <pc:spChg chg="mod">
          <ac:chgData name="John Stanton" userId="9d5f67a6-a58f-4e58-a5d0-e4c101614761" providerId="ADAL" clId="{21DE8DCA-E6CA-41A5-8D66-F318BF981645}" dt="2023-11-22T21:39:44.792" v="162" actId="14100"/>
          <ac:spMkLst>
            <pc:docMk/>
            <pc:sldMk cId="3898458824" sldId="331"/>
            <ac:spMk id="4" creationId="{E9EC5738-0187-EDEA-C30B-E17A9A385F5E}"/>
          </ac:spMkLst>
        </pc:spChg>
        <pc:spChg chg="mod">
          <ac:chgData name="John Stanton" userId="9d5f67a6-a58f-4e58-a5d0-e4c101614761" providerId="ADAL" clId="{21DE8DCA-E6CA-41A5-8D66-F318BF981645}" dt="2023-11-22T21:39:54.915" v="163" actId="20577"/>
          <ac:spMkLst>
            <pc:docMk/>
            <pc:sldMk cId="3898458824" sldId="331"/>
            <ac:spMk id="5" creationId="{FB8EF82C-2EEB-F6B8-4A89-1615A94C20CD}"/>
          </ac:spMkLst>
        </pc:spChg>
      </pc:sldChg>
      <pc:sldChg chg="modSp add del mod">
        <pc:chgData name="John Stanton" userId="9d5f67a6-a58f-4e58-a5d0-e4c101614761" providerId="ADAL" clId="{21DE8DCA-E6CA-41A5-8D66-F318BF981645}" dt="2023-11-29T00:28:25.476" v="8314" actId="47"/>
        <pc:sldMkLst>
          <pc:docMk/>
          <pc:sldMk cId="1237594494" sldId="332"/>
        </pc:sldMkLst>
        <pc:spChg chg="mod">
          <ac:chgData name="John Stanton" userId="9d5f67a6-a58f-4e58-a5d0-e4c101614761" providerId="ADAL" clId="{21DE8DCA-E6CA-41A5-8D66-F318BF981645}" dt="2023-11-22T21:38:53.374" v="152" actId="14100"/>
          <ac:spMkLst>
            <pc:docMk/>
            <pc:sldMk cId="1237594494" sldId="332"/>
            <ac:spMk id="4" creationId="{6F6B640E-4373-2631-6B4F-F8C98C00A386}"/>
          </ac:spMkLst>
        </pc:spChg>
        <pc:spChg chg="mod">
          <ac:chgData name="John Stanton" userId="9d5f67a6-a58f-4e58-a5d0-e4c101614761" providerId="ADAL" clId="{21DE8DCA-E6CA-41A5-8D66-F318BF981645}" dt="2023-11-22T21:38:55.923" v="153" actId="20577"/>
          <ac:spMkLst>
            <pc:docMk/>
            <pc:sldMk cId="1237594494" sldId="332"/>
            <ac:spMk id="5" creationId="{C28B455D-60A2-C18B-851C-C7F6165DC31F}"/>
          </ac:spMkLst>
        </pc:spChg>
      </pc:sldChg>
      <pc:sldChg chg="modSp del mod">
        <pc:chgData name="John Stanton" userId="9d5f67a6-a58f-4e58-a5d0-e4c101614761" providerId="ADAL" clId="{21DE8DCA-E6CA-41A5-8D66-F318BF981645}" dt="2023-11-29T00:28:27.738" v="8315" actId="47"/>
        <pc:sldMkLst>
          <pc:docMk/>
          <pc:sldMk cId="259649296" sldId="333"/>
        </pc:sldMkLst>
        <pc:spChg chg="mod">
          <ac:chgData name="John Stanton" userId="9d5f67a6-a58f-4e58-a5d0-e4c101614761" providerId="ADAL" clId="{21DE8DCA-E6CA-41A5-8D66-F318BF981645}" dt="2023-11-22T21:39:01.982" v="154" actId="14100"/>
          <ac:spMkLst>
            <pc:docMk/>
            <pc:sldMk cId="259649296" sldId="333"/>
            <ac:spMk id="4" creationId="{FCDA273D-FDCE-9D88-E39B-15F31FF33C60}"/>
          </ac:spMkLst>
        </pc:spChg>
        <pc:spChg chg="mod">
          <ac:chgData name="John Stanton" userId="9d5f67a6-a58f-4e58-a5d0-e4c101614761" providerId="ADAL" clId="{21DE8DCA-E6CA-41A5-8D66-F318BF981645}" dt="2023-11-22T21:39:04.738" v="155" actId="20577"/>
          <ac:spMkLst>
            <pc:docMk/>
            <pc:sldMk cId="259649296" sldId="333"/>
            <ac:spMk id="5" creationId="{8C1A771A-67E6-CB1F-9F66-9D9757B55D7F}"/>
          </ac:spMkLst>
        </pc:spChg>
      </pc:sldChg>
      <pc:sldChg chg="modSp del mod">
        <pc:chgData name="John Stanton" userId="9d5f67a6-a58f-4e58-a5d0-e4c101614761" providerId="ADAL" clId="{21DE8DCA-E6CA-41A5-8D66-F318BF981645}" dt="2023-11-29T16:56:06.054" v="10673" actId="47"/>
        <pc:sldMkLst>
          <pc:docMk/>
          <pc:sldMk cId="1915366734" sldId="334"/>
        </pc:sldMkLst>
        <pc:spChg chg="mod">
          <ac:chgData name="John Stanton" userId="9d5f67a6-a58f-4e58-a5d0-e4c101614761" providerId="ADAL" clId="{21DE8DCA-E6CA-41A5-8D66-F318BF981645}" dt="2023-11-29T16:29:11.580" v="10426" actId="6549"/>
          <ac:spMkLst>
            <pc:docMk/>
            <pc:sldMk cId="1915366734" sldId="334"/>
            <ac:spMk id="2" creationId="{F033D4E6-B4C7-9806-2440-872F05F1490C}"/>
          </ac:spMkLst>
        </pc:spChg>
        <pc:spChg chg="mod">
          <ac:chgData name="John Stanton" userId="9d5f67a6-a58f-4e58-a5d0-e4c101614761" providerId="ADAL" clId="{21DE8DCA-E6CA-41A5-8D66-F318BF981645}" dt="2023-11-29T16:52:52.755" v="10591" actId="20577"/>
          <ac:spMkLst>
            <pc:docMk/>
            <pc:sldMk cId="1915366734" sldId="334"/>
            <ac:spMk id="3" creationId="{3A17EE43-CC9F-BB75-FF3E-19124AC3AFAF}"/>
          </ac:spMkLst>
        </pc:spChg>
        <pc:spChg chg="mod">
          <ac:chgData name="John Stanton" userId="9d5f67a6-a58f-4e58-a5d0-e4c101614761" providerId="ADAL" clId="{21DE8DCA-E6CA-41A5-8D66-F318BF981645}" dt="2023-11-22T21:43:45.743" v="166" actId="14100"/>
          <ac:spMkLst>
            <pc:docMk/>
            <pc:sldMk cId="1915366734" sldId="334"/>
            <ac:spMk id="4" creationId="{7FA0EF08-6FCF-485D-AC13-CABEBBFBFBDD}"/>
          </ac:spMkLst>
        </pc:spChg>
        <pc:spChg chg="mod">
          <ac:chgData name="John Stanton" userId="9d5f67a6-a58f-4e58-a5d0-e4c101614761" providerId="ADAL" clId="{21DE8DCA-E6CA-41A5-8D66-F318BF981645}" dt="2023-11-22T21:43:49.061" v="167" actId="20577"/>
          <ac:spMkLst>
            <pc:docMk/>
            <pc:sldMk cId="1915366734" sldId="334"/>
            <ac:spMk id="5" creationId="{4F116B87-E430-7E86-4133-76C31DF37BDC}"/>
          </ac:spMkLst>
        </pc:spChg>
      </pc:sldChg>
      <pc:sldChg chg="modSp del mod">
        <pc:chgData name="John Stanton" userId="9d5f67a6-a58f-4e58-a5d0-e4c101614761" providerId="ADAL" clId="{21DE8DCA-E6CA-41A5-8D66-F318BF981645}" dt="2023-11-29T16:16:46.353" v="10415" actId="47"/>
        <pc:sldMkLst>
          <pc:docMk/>
          <pc:sldMk cId="3325085879" sldId="336"/>
        </pc:sldMkLst>
        <pc:spChg chg="mod">
          <ac:chgData name="John Stanton" userId="9d5f67a6-a58f-4e58-a5d0-e4c101614761" providerId="ADAL" clId="{21DE8DCA-E6CA-41A5-8D66-F318BF981645}" dt="2023-11-22T21:43:54.063" v="168" actId="14100"/>
          <ac:spMkLst>
            <pc:docMk/>
            <pc:sldMk cId="3325085879" sldId="336"/>
            <ac:spMk id="4" creationId="{152E33EB-8124-13A5-A442-08DDA4072B10}"/>
          </ac:spMkLst>
        </pc:spChg>
        <pc:spChg chg="mod">
          <ac:chgData name="John Stanton" userId="9d5f67a6-a58f-4e58-a5d0-e4c101614761" providerId="ADAL" clId="{21DE8DCA-E6CA-41A5-8D66-F318BF981645}" dt="2023-11-22T21:43:56.292" v="169" actId="20577"/>
          <ac:spMkLst>
            <pc:docMk/>
            <pc:sldMk cId="3325085879" sldId="336"/>
            <ac:spMk id="5" creationId="{208BF76D-2B14-6200-CBE3-B57D7067D370}"/>
          </ac:spMkLst>
        </pc:spChg>
      </pc:sldChg>
      <pc:sldChg chg="modSp del mod">
        <pc:chgData name="John Stanton" userId="9d5f67a6-a58f-4e58-a5d0-e4c101614761" providerId="ADAL" clId="{21DE8DCA-E6CA-41A5-8D66-F318BF981645}" dt="2023-11-22T22:57:04.017" v="2533" actId="47"/>
        <pc:sldMkLst>
          <pc:docMk/>
          <pc:sldMk cId="3812248994" sldId="337"/>
        </pc:sldMkLst>
        <pc:spChg chg="mod">
          <ac:chgData name="John Stanton" userId="9d5f67a6-a58f-4e58-a5d0-e4c101614761" providerId="ADAL" clId="{21DE8DCA-E6CA-41A5-8D66-F318BF981645}" dt="2023-11-22T21:37:29.069" v="134" actId="14100"/>
          <ac:spMkLst>
            <pc:docMk/>
            <pc:sldMk cId="3812248994" sldId="337"/>
            <ac:spMk id="4" creationId="{BB83485A-7A66-CCA6-C607-8076A801E5A0}"/>
          </ac:spMkLst>
        </pc:spChg>
        <pc:spChg chg="mod">
          <ac:chgData name="John Stanton" userId="9d5f67a6-a58f-4e58-a5d0-e4c101614761" providerId="ADAL" clId="{21DE8DCA-E6CA-41A5-8D66-F318BF981645}" dt="2023-11-22T21:37:32.080" v="135" actId="20577"/>
          <ac:spMkLst>
            <pc:docMk/>
            <pc:sldMk cId="3812248994" sldId="337"/>
            <ac:spMk id="5" creationId="{4884D6D5-CEA0-F797-2994-8ED039978664}"/>
          </ac:spMkLst>
        </pc:spChg>
      </pc:sldChg>
      <pc:sldChg chg="modSp mod">
        <pc:chgData name="John Stanton" userId="9d5f67a6-a58f-4e58-a5d0-e4c101614761" providerId="ADAL" clId="{21DE8DCA-E6CA-41A5-8D66-F318BF981645}" dt="2023-11-28T19:34:59.403" v="3849" actId="20577"/>
        <pc:sldMkLst>
          <pc:docMk/>
          <pc:sldMk cId="438571077" sldId="340"/>
        </pc:sldMkLst>
        <pc:spChg chg="mod">
          <ac:chgData name="John Stanton" userId="9d5f67a6-a58f-4e58-a5d0-e4c101614761" providerId="ADAL" clId="{21DE8DCA-E6CA-41A5-8D66-F318BF981645}" dt="2023-11-22T21:31:32.584" v="39" actId="20577"/>
          <ac:spMkLst>
            <pc:docMk/>
            <pc:sldMk cId="438571077" sldId="340"/>
            <ac:spMk id="2" creationId="{00000000-0000-0000-0000-000000000000}"/>
          </ac:spMkLst>
        </pc:spChg>
        <pc:spChg chg="mod">
          <ac:chgData name="John Stanton" userId="9d5f67a6-a58f-4e58-a5d0-e4c101614761" providerId="ADAL" clId="{21DE8DCA-E6CA-41A5-8D66-F318BF981645}" dt="2023-11-28T19:34:59.403" v="3849" actId="20577"/>
          <ac:spMkLst>
            <pc:docMk/>
            <pc:sldMk cId="438571077" sldId="340"/>
            <ac:spMk id="3" creationId="{00000000-0000-0000-0000-000000000000}"/>
          </ac:spMkLst>
        </pc:spChg>
      </pc:sldChg>
      <pc:sldChg chg="addSp delSp modSp add del mod">
        <pc:chgData name="John Stanton" userId="9d5f67a6-a58f-4e58-a5d0-e4c101614761" providerId="ADAL" clId="{21DE8DCA-E6CA-41A5-8D66-F318BF981645}" dt="2023-11-28T23:58:57.795" v="7004" actId="5793"/>
        <pc:sldMkLst>
          <pc:docMk/>
          <pc:sldMk cId="1852663799" sldId="341"/>
        </pc:sldMkLst>
        <pc:spChg chg="mod">
          <ac:chgData name="John Stanton" userId="9d5f67a6-a58f-4e58-a5d0-e4c101614761" providerId="ADAL" clId="{21DE8DCA-E6CA-41A5-8D66-F318BF981645}" dt="2023-11-28T23:53:25.698" v="6757" actId="20577"/>
          <ac:spMkLst>
            <pc:docMk/>
            <pc:sldMk cId="1852663799" sldId="341"/>
            <ac:spMk id="2" creationId="{336576C0-8010-9C5A-0717-C62521B79E4C}"/>
          </ac:spMkLst>
        </pc:spChg>
        <pc:spChg chg="mod">
          <ac:chgData name="John Stanton" userId="9d5f67a6-a58f-4e58-a5d0-e4c101614761" providerId="ADAL" clId="{21DE8DCA-E6CA-41A5-8D66-F318BF981645}" dt="2023-11-28T23:58:57.795" v="7004" actId="5793"/>
          <ac:spMkLst>
            <pc:docMk/>
            <pc:sldMk cId="1852663799" sldId="341"/>
            <ac:spMk id="3" creationId="{0064E315-0822-E557-AA9D-A7C61A91D3D4}"/>
          </ac:spMkLst>
        </pc:spChg>
        <pc:spChg chg="mod">
          <ac:chgData name="John Stanton" userId="9d5f67a6-a58f-4e58-a5d0-e4c101614761" providerId="ADAL" clId="{21DE8DCA-E6CA-41A5-8D66-F318BF981645}" dt="2023-11-22T21:38:35.049" v="148" actId="14100"/>
          <ac:spMkLst>
            <pc:docMk/>
            <pc:sldMk cId="1852663799" sldId="341"/>
            <ac:spMk id="4" creationId="{A1E801ED-5AF5-9493-7730-E675868F2D5B}"/>
          </ac:spMkLst>
        </pc:spChg>
        <pc:spChg chg="mod">
          <ac:chgData name="John Stanton" userId="9d5f67a6-a58f-4e58-a5d0-e4c101614761" providerId="ADAL" clId="{21DE8DCA-E6CA-41A5-8D66-F318BF981645}" dt="2023-11-22T21:38:37.747" v="149" actId="20577"/>
          <ac:spMkLst>
            <pc:docMk/>
            <pc:sldMk cId="1852663799" sldId="341"/>
            <ac:spMk id="5" creationId="{5EBF23D3-B78B-6355-5AD5-957CE21C2E2F}"/>
          </ac:spMkLst>
        </pc:spChg>
        <pc:spChg chg="add del mod">
          <ac:chgData name="John Stanton" userId="9d5f67a6-a58f-4e58-a5d0-e4c101614761" providerId="ADAL" clId="{21DE8DCA-E6CA-41A5-8D66-F318BF981645}" dt="2023-11-28T23:50:41.345" v="6649" actId="22"/>
          <ac:spMkLst>
            <pc:docMk/>
            <pc:sldMk cId="1852663799" sldId="341"/>
            <ac:spMk id="8" creationId="{09ADC299-4B9D-BAE2-0232-6DA3FED1E45B}"/>
          </ac:spMkLst>
        </pc:spChg>
      </pc:sldChg>
      <pc:sldChg chg="add del ord">
        <pc:chgData name="John Stanton" userId="9d5f67a6-a58f-4e58-a5d0-e4c101614761" providerId="ADAL" clId="{21DE8DCA-E6CA-41A5-8D66-F318BF981645}" dt="2023-11-22T22:57:02.071" v="2532" actId="47"/>
        <pc:sldMkLst>
          <pc:docMk/>
          <pc:sldMk cId="1996368774" sldId="342"/>
        </pc:sldMkLst>
      </pc:sldChg>
      <pc:sldChg chg="add del">
        <pc:chgData name="John Stanton" userId="9d5f67a6-a58f-4e58-a5d0-e4c101614761" providerId="ADAL" clId="{21DE8DCA-E6CA-41A5-8D66-F318BF981645}" dt="2023-11-22T21:52:39.609" v="197"/>
        <pc:sldMkLst>
          <pc:docMk/>
          <pc:sldMk cId="1030673210" sldId="343"/>
        </pc:sldMkLst>
      </pc:sldChg>
      <pc:sldChg chg="addSp delSp modSp add mod">
        <pc:chgData name="John Stanton" userId="9d5f67a6-a58f-4e58-a5d0-e4c101614761" providerId="ADAL" clId="{21DE8DCA-E6CA-41A5-8D66-F318BF981645}" dt="2023-11-29T15:02:02.682" v="8518" actId="20577"/>
        <pc:sldMkLst>
          <pc:docMk/>
          <pc:sldMk cId="2637491424" sldId="343"/>
        </pc:sldMkLst>
        <pc:spChg chg="add mod">
          <ac:chgData name="John Stanton" userId="9d5f67a6-a58f-4e58-a5d0-e4c101614761" providerId="ADAL" clId="{21DE8DCA-E6CA-41A5-8D66-F318BF981645}" dt="2023-11-22T22:39:43.165" v="1662"/>
          <ac:spMkLst>
            <pc:docMk/>
            <pc:sldMk cId="2637491424" sldId="343"/>
            <ac:spMk id="7" creationId="{701AFC37-2F88-58DA-B15D-C90D1AE91E05}"/>
          </ac:spMkLst>
        </pc:spChg>
        <pc:spChg chg="add mod">
          <ac:chgData name="John Stanton" userId="9d5f67a6-a58f-4e58-a5d0-e4c101614761" providerId="ADAL" clId="{21DE8DCA-E6CA-41A5-8D66-F318BF981645}" dt="2023-11-22T22:39:43.165" v="1662"/>
          <ac:spMkLst>
            <pc:docMk/>
            <pc:sldMk cId="2637491424" sldId="343"/>
            <ac:spMk id="8" creationId="{D9BD6C63-688A-8CFC-3564-3BCEAC53DEC5}"/>
          </ac:spMkLst>
        </pc:spChg>
        <pc:spChg chg="mod">
          <ac:chgData name="John Stanton" userId="9d5f67a6-a58f-4e58-a5d0-e4c101614761" providerId="ADAL" clId="{21DE8DCA-E6CA-41A5-8D66-F318BF981645}" dt="2023-11-22T22:24:02.608" v="580" actId="20577"/>
          <ac:spMkLst>
            <pc:docMk/>
            <pc:sldMk cId="2637491424" sldId="343"/>
            <ac:spMk id="10" creationId="{35F69EC3-1940-CF7D-D0D8-B0246B3D0E7A}"/>
          </ac:spMkLst>
        </pc:spChg>
        <pc:spChg chg="mod">
          <ac:chgData name="John Stanton" userId="9d5f67a6-a58f-4e58-a5d0-e4c101614761" providerId="ADAL" clId="{21DE8DCA-E6CA-41A5-8D66-F318BF981645}" dt="2023-11-22T22:23:59.441" v="575" actId="20577"/>
          <ac:spMkLst>
            <pc:docMk/>
            <pc:sldMk cId="2637491424" sldId="343"/>
            <ac:spMk id="11" creationId="{3596D4D5-D43A-D6AB-70AD-B33BADAB1386}"/>
          </ac:spMkLst>
        </pc:spChg>
        <pc:spChg chg="mod">
          <ac:chgData name="John Stanton" userId="9d5f67a6-a58f-4e58-a5d0-e4c101614761" providerId="ADAL" clId="{21DE8DCA-E6CA-41A5-8D66-F318BF981645}" dt="2023-11-29T15:02:02.682" v="8518" actId="20577"/>
          <ac:spMkLst>
            <pc:docMk/>
            <pc:sldMk cId="2637491424" sldId="343"/>
            <ac:spMk id="14" creationId="{DEE29A6B-CECE-6DE6-C54B-E2AFB2A7FA64}"/>
          </ac:spMkLst>
        </pc:spChg>
        <pc:spChg chg="mod">
          <ac:chgData name="John Stanton" userId="9d5f67a6-a58f-4e58-a5d0-e4c101614761" providerId="ADAL" clId="{21DE8DCA-E6CA-41A5-8D66-F318BF981645}" dt="2023-11-22T22:24:13.763" v="589" actId="1038"/>
          <ac:spMkLst>
            <pc:docMk/>
            <pc:sldMk cId="2637491424" sldId="343"/>
            <ac:spMk id="15" creationId="{3069498F-3E8D-D316-71F3-F9F90BCA753E}"/>
          </ac:spMkLst>
        </pc:spChg>
        <pc:picChg chg="add mod modCrop">
          <ac:chgData name="John Stanton" userId="9d5f67a6-a58f-4e58-a5d0-e4c101614761" providerId="ADAL" clId="{21DE8DCA-E6CA-41A5-8D66-F318BF981645}" dt="2023-11-27T16:31:12.228" v="2573" actId="1076"/>
          <ac:picMkLst>
            <pc:docMk/>
            <pc:sldMk cId="2637491424" sldId="343"/>
            <ac:picMk id="2" creationId="{F368149E-21BB-1FC3-4CBF-28A4CE8ECEC0}"/>
          </ac:picMkLst>
        </pc:picChg>
        <pc:picChg chg="mod">
          <ac:chgData name="John Stanton" userId="9d5f67a6-a58f-4e58-a5d0-e4c101614761" providerId="ADAL" clId="{21DE8DCA-E6CA-41A5-8D66-F318BF981645}" dt="2023-11-22T22:10:45.179" v="538" actId="1076"/>
          <ac:picMkLst>
            <pc:docMk/>
            <pc:sldMk cId="2637491424" sldId="343"/>
            <ac:picMk id="9" creationId="{307C708B-EFDA-FEF7-4CDE-9000BB6FCBF6}"/>
          </ac:picMkLst>
        </pc:picChg>
        <pc:picChg chg="del">
          <ac:chgData name="John Stanton" userId="9d5f67a6-a58f-4e58-a5d0-e4c101614761" providerId="ADAL" clId="{21DE8DCA-E6CA-41A5-8D66-F318BF981645}" dt="2023-11-22T22:11:03.736" v="541" actId="478"/>
          <ac:picMkLst>
            <pc:docMk/>
            <pc:sldMk cId="2637491424" sldId="343"/>
            <ac:picMk id="16" creationId="{BA4636F4-AAC4-B1B3-0E86-0CCABDC9A954}"/>
          </ac:picMkLst>
        </pc:picChg>
        <pc:cxnChg chg="add mod">
          <ac:chgData name="John Stanton" userId="9d5f67a6-a58f-4e58-a5d0-e4c101614761" providerId="ADAL" clId="{21DE8DCA-E6CA-41A5-8D66-F318BF981645}" dt="2023-11-22T22:40:09.903" v="1667" actId="692"/>
          <ac:cxnSpMkLst>
            <pc:docMk/>
            <pc:sldMk cId="2637491424" sldId="343"/>
            <ac:cxnSpMk id="12" creationId="{D93D7497-AF67-CE2C-3260-F5D7E6DA41B0}"/>
          </ac:cxnSpMkLst>
        </pc:cxnChg>
      </pc:sldChg>
      <pc:sldChg chg="addSp delSp modSp add mod">
        <pc:chgData name="John Stanton" userId="9d5f67a6-a58f-4e58-a5d0-e4c101614761" providerId="ADAL" clId="{21DE8DCA-E6CA-41A5-8D66-F318BF981645}" dt="2023-11-27T16:30:48.685" v="2568" actId="208"/>
        <pc:sldMkLst>
          <pc:docMk/>
          <pc:sldMk cId="1487447122" sldId="344"/>
        </pc:sldMkLst>
        <pc:spChg chg="add mod">
          <ac:chgData name="John Stanton" userId="9d5f67a6-a58f-4e58-a5d0-e4c101614761" providerId="ADAL" clId="{21DE8DCA-E6CA-41A5-8D66-F318BF981645}" dt="2023-11-22T22:39:25.808" v="1661" actId="14100"/>
          <ac:spMkLst>
            <pc:docMk/>
            <pc:sldMk cId="1487447122" sldId="344"/>
            <ac:spMk id="7" creationId="{3F604E27-A896-328B-EFB3-C0E677C4BF19}"/>
          </ac:spMkLst>
        </pc:spChg>
        <pc:spChg chg="add mod">
          <ac:chgData name="John Stanton" userId="9d5f67a6-a58f-4e58-a5d0-e4c101614761" providerId="ADAL" clId="{21DE8DCA-E6CA-41A5-8D66-F318BF981645}" dt="2023-11-22T22:40:25.678" v="1669" actId="1037"/>
          <ac:spMkLst>
            <pc:docMk/>
            <pc:sldMk cId="1487447122" sldId="344"/>
            <ac:spMk id="8" creationId="{831CCA40-1E3A-F7E9-2D0D-16129DD8A083}"/>
          </ac:spMkLst>
        </pc:spChg>
        <pc:spChg chg="mod">
          <ac:chgData name="John Stanton" userId="9d5f67a6-a58f-4e58-a5d0-e4c101614761" providerId="ADAL" clId="{21DE8DCA-E6CA-41A5-8D66-F318BF981645}" dt="2023-11-22T22:56:31.639" v="2531" actId="20577"/>
          <ac:spMkLst>
            <pc:docMk/>
            <pc:sldMk cId="1487447122" sldId="344"/>
            <ac:spMk id="14" creationId="{DEE29A6B-CECE-6DE6-C54B-E2AFB2A7FA64}"/>
          </ac:spMkLst>
        </pc:spChg>
        <pc:spChg chg="mod">
          <ac:chgData name="John Stanton" userId="9d5f67a6-a58f-4e58-a5d0-e4c101614761" providerId="ADAL" clId="{21DE8DCA-E6CA-41A5-8D66-F318BF981645}" dt="2023-11-22T22:28:46.828" v="787" actId="1036"/>
          <ac:spMkLst>
            <pc:docMk/>
            <pc:sldMk cId="1487447122" sldId="344"/>
            <ac:spMk id="15" creationId="{3069498F-3E8D-D316-71F3-F9F90BCA753E}"/>
          </ac:spMkLst>
        </pc:spChg>
        <pc:picChg chg="add del mod modCrop">
          <ac:chgData name="John Stanton" userId="9d5f67a6-a58f-4e58-a5d0-e4c101614761" providerId="ADAL" clId="{21DE8DCA-E6CA-41A5-8D66-F318BF981645}" dt="2023-11-27T16:30:48.685" v="2568" actId="208"/>
          <ac:picMkLst>
            <pc:docMk/>
            <pc:sldMk cId="1487447122" sldId="344"/>
            <ac:picMk id="2" creationId="{F368149E-21BB-1FC3-4CBF-28A4CE8ECEC0}"/>
          </ac:picMkLst>
        </pc:picChg>
        <pc:cxnChg chg="add mod">
          <ac:chgData name="John Stanton" userId="9d5f67a6-a58f-4e58-a5d0-e4c101614761" providerId="ADAL" clId="{21DE8DCA-E6CA-41A5-8D66-F318BF981645}" dt="2023-11-22T22:40:14.220" v="1668" actId="692"/>
          <ac:cxnSpMkLst>
            <pc:docMk/>
            <pc:sldMk cId="1487447122" sldId="344"/>
            <ac:cxnSpMk id="16" creationId="{E9F85F7D-C4E5-AF64-0026-FD6177853435}"/>
          </ac:cxnSpMkLst>
        </pc:cxnChg>
      </pc:sldChg>
      <pc:sldChg chg="delSp modSp add mod">
        <pc:chgData name="John Stanton" userId="9d5f67a6-a58f-4e58-a5d0-e4c101614761" providerId="ADAL" clId="{21DE8DCA-E6CA-41A5-8D66-F318BF981645}" dt="2023-11-29T15:01:28.677" v="8454" actId="20577"/>
        <pc:sldMkLst>
          <pc:docMk/>
          <pc:sldMk cId="2908084443" sldId="345"/>
        </pc:sldMkLst>
        <pc:spChg chg="mod">
          <ac:chgData name="John Stanton" userId="9d5f67a6-a58f-4e58-a5d0-e4c101614761" providerId="ADAL" clId="{21DE8DCA-E6CA-41A5-8D66-F318BF981645}" dt="2023-11-29T15:01:28.677" v="8454" actId="20577"/>
          <ac:spMkLst>
            <pc:docMk/>
            <pc:sldMk cId="2908084443" sldId="345"/>
            <ac:spMk id="14" creationId="{DEE29A6B-CECE-6DE6-C54B-E2AFB2A7FA64}"/>
          </ac:spMkLst>
        </pc:spChg>
        <pc:spChg chg="mod">
          <ac:chgData name="John Stanton" userId="9d5f67a6-a58f-4e58-a5d0-e4c101614761" providerId="ADAL" clId="{21DE8DCA-E6CA-41A5-8D66-F318BF981645}" dt="2023-11-22T22:41:18.924" v="1684" actId="14100"/>
          <ac:spMkLst>
            <pc:docMk/>
            <pc:sldMk cId="2908084443" sldId="345"/>
            <ac:spMk id="15" creationId="{3069498F-3E8D-D316-71F3-F9F90BCA753E}"/>
          </ac:spMkLst>
        </pc:spChg>
        <pc:picChg chg="del">
          <ac:chgData name="John Stanton" userId="9d5f67a6-a58f-4e58-a5d0-e4c101614761" providerId="ADAL" clId="{21DE8DCA-E6CA-41A5-8D66-F318BF981645}" dt="2023-11-22T22:42:33.371" v="1827" actId="478"/>
          <ac:picMkLst>
            <pc:docMk/>
            <pc:sldMk cId="2908084443" sldId="345"/>
            <ac:picMk id="2" creationId="{F368149E-21BB-1FC3-4CBF-28A4CE8ECEC0}"/>
          </ac:picMkLst>
        </pc:picChg>
      </pc:sldChg>
      <pc:sldChg chg="addSp delSp modSp add mod">
        <pc:chgData name="John Stanton" userId="9d5f67a6-a58f-4e58-a5d0-e4c101614761" providerId="ADAL" clId="{21DE8DCA-E6CA-41A5-8D66-F318BF981645}" dt="2023-11-27T16:31:35.029" v="2590" actId="1038"/>
        <pc:sldMkLst>
          <pc:docMk/>
          <pc:sldMk cId="1444781780" sldId="346"/>
        </pc:sldMkLst>
        <pc:spChg chg="add mod">
          <ac:chgData name="John Stanton" userId="9d5f67a6-a58f-4e58-a5d0-e4c101614761" providerId="ADAL" clId="{21DE8DCA-E6CA-41A5-8D66-F318BF981645}" dt="2023-11-22T22:46:33.373" v="2103" actId="14100"/>
          <ac:spMkLst>
            <pc:docMk/>
            <pc:sldMk cId="1444781780" sldId="346"/>
            <ac:spMk id="12" creationId="{E0D0358E-A8CB-8450-F3A1-24F237763F0F}"/>
          </ac:spMkLst>
        </pc:spChg>
        <pc:spChg chg="mod">
          <ac:chgData name="John Stanton" userId="9d5f67a6-a58f-4e58-a5d0-e4c101614761" providerId="ADAL" clId="{21DE8DCA-E6CA-41A5-8D66-F318BF981645}" dt="2023-11-27T16:31:35.029" v="2590" actId="1038"/>
          <ac:spMkLst>
            <pc:docMk/>
            <pc:sldMk cId="1444781780" sldId="346"/>
            <ac:spMk id="14" creationId="{DEE29A6B-CECE-6DE6-C54B-E2AFB2A7FA64}"/>
          </ac:spMkLst>
        </pc:spChg>
        <pc:spChg chg="del">
          <ac:chgData name="John Stanton" userId="9d5f67a6-a58f-4e58-a5d0-e4c101614761" providerId="ADAL" clId="{21DE8DCA-E6CA-41A5-8D66-F318BF981645}" dt="2023-11-22T22:46:35.938" v="2104" actId="478"/>
          <ac:spMkLst>
            <pc:docMk/>
            <pc:sldMk cId="1444781780" sldId="346"/>
            <ac:spMk id="15" creationId="{3069498F-3E8D-D316-71F3-F9F90BCA753E}"/>
          </ac:spMkLst>
        </pc:spChg>
        <pc:spChg chg="add mod">
          <ac:chgData name="John Stanton" userId="9d5f67a6-a58f-4e58-a5d0-e4c101614761" providerId="ADAL" clId="{21DE8DCA-E6CA-41A5-8D66-F318BF981645}" dt="2023-11-22T22:53:37.936" v="2350" actId="1076"/>
          <ac:spMkLst>
            <pc:docMk/>
            <pc:sldMk cId="1444781780" sldId="346"/>
            <ac:spMk id="20" creationId="{91FD057A-7793-32BA-DFB1-9CF8481A2DD2}"/>
          </ac:spMkLst>
        </pc:spChg>
        <pc:spChg chg="add mod">
          <ac:chgData name="John Stanton" userId="9d5f67a6-a58f-4e58-a5d0-e4c101614761" providerId="ADAL" clId="{21DE8DCA-E6CA-41A5-8D66-F318BF981645}" dt="2023-11-22T22:54:16.172" v="2398" actId="1076"/>
          <ac:spMkLst>
            <pc:docMk/>
            <pc:sldMk cId="1444781780" sldId="346"/>
            <ac:spMk id="22" creationId="{A57078AD-451C-C8B3-68C6-4BD21B93BDBA}"/>
          </ac:spMkLst>
        </pc:spChg>
        <pc:spChg chg="add mod">
          <ac:chgData name="John Stanton" userId="9d5f67a6-a58f-4e58-a5d0-e4c101614761" providerId="ADAL" clId="{21DE8DCA-E6CA-41A5-8D66-F318BF981645}" dt="2023-11-22T22:55:55.705" v="2526" actId="20577"/>
          <ac:spMkLst>
            <pc:docMk/>
            <pc:sldMk cId="1444781780" sldId="346"/>
            <ac:spMk id="25" creationId="{703B2FA3-764A-16CC-7481-FB4AFE49ECC2}"/>
          </ac:spMkLst>
        </pc:spChg>
        <pc:spChg chg="add mod">
          <ac:chgData name="John Stanton" userId="9d5f67a6-a58f-4e58-a5d0-e4c101614761" providerId="ADAL" clId="{21DE8DCA-E6CA-41A5-8D66-F318BF981645}" dt="2023-11-22T22:54:58.150" v="2498" actId="20577"/>
          <ac:spMkLst>
            <pc:docMk/>
            <pc:sldMk cId="1444781780" sldId="346"/>
            <ac:spMk id="28" creationId="{3E7550E4-99C6-35B8-315B-B36FB2CAC49E}"/>
          </ac:spMkLst>
        </pc:spChg>
        <pc:picChg chg="del">
          <ac:chgData name="John Stanton" userId="9d5f67a6-a58f-4e58-a5d0-e4c101614761" providerId="ADAL" clId="{21DE8DCA-E6CA-41A5-8D66-F318BF981645}" dt="2023-11-22T22:46:38.354" v="2105" actId="478"/>
          <ac:picMkLst>
            <pc:docMk/>
            <pc:sldMk cId="1444781780" sldId="346"/>
            <ac:picMk id="2" creationId="{F368149E-21BB-1FC3-4CBF-28A4CE8ECEC0}"/>
          </ac:picMkLst>
        </pc:picChg>
        <pc:picChg chg="add mod">
          <ac:chgData name="John Stanton" userId="9d5f67a6-a58f-4e58-a5d0-e4c101614761" providerId="ADAL" clId="{21DE8DCA-E6CA-41A5-8D66-F318BF981645}" dt="2023-11-22T22:54:13.795" v="2397" actId="1076"/>
          <ac:picMkLst>
            <pc:docMk/>
            <pc:sldMk cId="1444781780" sldId="346"/>
            <ac:picMk id="17" creationId="{C4270A92-8D4F-55CF-0ECF-444DA3B7AC53}"/>
          </ac:picMkLst>
        </pc:picChg>
        <pc:cxnChg chg="add mod">
          <ac:chgData name="John Stanton" userId="9d5f67a6-a58f-4e58-a5d0-e4c101614761" providerId="ADAL" clId="{21DE8DCA-E6CA-41A5-8D66-F318BF981645}" dt="2023-11-22T22:55:18.560" v="2501" actId="14100"/>
          <ac:cxnSpMkLst>
            <pc:docMk/>
            <pc:sldMk cId="1444781780" sldId="346"/>
            <ac:cxnSpMk id="19" creationId="{474661D8-CD7A-A193-0728-786CF8B2A996}"/>
          </ac:cxnSpMkLst>
        </pc:cxnChg>
        <pc:cxnChg chg="add mod">
          <ac:chgData name="John Stanton" userId="9d5f67a6-a58f-4e58-a5d0-e4c101614761" providerId="ADAL" clId="{21DE8DCA-E6CA-41A5-8D66-F318BF981645}" dt="2023-11-22T22:53:37.936" v="2350" actId="1076"/>
          <ac:cxnSpMkLst>
            <pc:docMk/>
            <pc:sldMk cId="1444781780" sldId="346"/>
            <ac:cxnSpMk id="21" creationId="{A85E8AE8-3494-ABEC-8120-0259A0BDCEB5}"/>
          </ac:cxnSpMkLst>
        </pc:cxnChg>
        <pc:cxnChg chg="add mod">
          <ac:chgData name="John Stanton" userId="9d5f67a6-a58f-4e58-a5d0-e4c101614761" providerId="ADAL" clId="{21DE8DCA-E6CA-41A5-8D66-F318BF981645}" dt="2023-11-22T22:54:05.441" v="2395" actId="14100"/>
          <ac:cxnSpMkLst>
            <pc:docMk/>
            <pc:sldMk cId="1444781780" sldId="346"/>
            <ac:cxnSpMk id="23" creationId="{4FD48D58-1D47-DC8E-2891-B70396AC34EC}"/>
          </ac:cxnSpMkLst>
        </pc:cxnChg>
        <pc:cxnChg chg="add mod">
          <ac:chgData name="John Stanton" userId="9d5f67a6-a58f-4e58-a5d0-e4c101614761" providerId="ADAL" clId="{21DE8DCA-E6CA-41A5-8D66-F318BF981645}" dt="2023-11-22T22:54:35.553" v="2445" actId="14100"/>
          <ac:cxnSpMkLst>
            <pc:docMk/>
            <pc:sldMk cId="1444781780" sldId="346"/>
            <ac:cxnSpMk id="26" creationId="{21B1FE87-AFFA-2EF8-0AF9-237787A6A0B2}"/>
          </ac:cxnSpMkLst>
        </pc:cxnChg>
        <pc:cxnChg chg="add mod">
          <ac:chgData name="John Stanton" userId="9d5f67a6-a58f-4e58-a5d0-e4c101614761" providerId="ADAL" clId="{21DE8DCA-E6CA-41A5-8D66-F318BF981645}" dt="2023-11-22T22:55:02.036" v="2499" actId="14100"/>
          <ac:cxnSpMkLst>
            <pc:docMk/>
            <pc:sldMk cId="1444781780" sldId="346"/>
            <ac:cxnSpMk id="29" creationId="{6D764BBC-AC83-C1D8-19E9-9636F50D5453}"/>
          </ac:cxnSpMkLst>
        </pc:cxnChg>
      </pc:sldChg>
      <pc:sldChg chg="addSp delSp modSp add mod ord">
        <pc:chgData name="John Stanton" userId="9d5f67a6-a58f-4e58-a5d0-e4c101614761" providerId="ADAL" clId="{21DE8DCA-E6CA-41A5-8D66-F318BF981645}" dt="2023-11-28T23:15:22.068" v="5428" actId="113"/>
        <pc:sldMkLst>
          <pc:docMk/>
          <pc:sldMk cId="3502648978" sldId="347"/>
        </pc:sldMkLst>
        <pc:spChg chg="mod">
          <ac:chgData name="John Stanton" userId="9d5f67a6-a58f-4e58-a5d0-e4c101614761" providerId="ADAL" clId="{21DE8DCA-E6CA-41A5-8D66-F318BF981645}" dt="2023-11-28T19:51:53.132" v="4116" actId="20577"/>
          <ac:spMkLst>
            <pc:docMk/>
            <pc:sldMk cId="3502648978" sldId="347"/>
            <ac:spMk id="2" creationId="{CCFE3661-15DA-4F16-66AC-D45860FE4F59}"/>
          </ac:spMkLst>
        </pc:spChg>
        <pc:spChg chg="mod">
          <ac:chgData name="John Stanton" userId="9d5f67a6-a58f-4e58-a5d0-e4c101614761" providerId="ADAL" clId="{21DE8DCA-E6CA-41A5-8D66-F318BF981645}" dt="2023-11-28T19:49:53.594" v="4090" actId="20577"/>
          <ac:spMkLst>
            <pc:docMk/>
            <pc:sldMk cId="3502648978" sldId="347"/>
            <ac:spMk id="3" creationId="{1B214EE9-CFE1-E69B-B662-2FADF3434081}"/>
          </ac:spMkLst>
        </pc:spChg>
        <pc:graphicFrameChg chg="add del mod">
          <ac:chgData name="John Stanton" userId="9d5f67a6-a58f-4e58-a5d0-e4c101614761" providerId="ADAL" clId="{21DE8DCA-E6CA-41A5-8D66-F318BF981645}" dt="2023-11-28T19:18:43.646" v="2843"/>
          <ac:graphicFrameMkLst>
            <pc:docMk/>
            <pc:sldMk cId="3502648978" sldId="347"/>
            <ac:graphicFrameMk id="7" creationId="{E154A995-9DFB-F1AC-BA92-AB0284002095}"/>
          </ac:graphicFrameMkLst>
        </pc:graphicFrameChg>
        <pc:graphicFrameChg chg="add del mod">
          <ac:chgData name="John Stanton" userId="9d5f67a6-a58f-4e58-a5d0-e4c101614761" providerId="ADAL" clId="{21DE8DCA-E6CA-41A5-8D66-F318BF981645}" dt="2023-11-28T19:19:32.385" v="2850"/>
          <ac:graphicFrameMkLst>
            <pc:docMk/>
            <pc:sldMk cId="3502648978" sldId="347"/>
            <ac:graphicFrameMk id="9" creationId="{C6B8B109-BA7C-6576-522B-C041134DA4C9}"/>
          </ac:graphicFrameMkLst>
        </pc:graphicFrameChg>
        <pc:graphicFrameChg chg="add mod modGraphic">
          <ac:chgData name="John Stanton" userId="9d5f67a6-a58f-4e58-a5d0-e4c101614761" providerId="ADAL" clId="{21DE8DCA-E6CA-41A5-8D66-F318BF981645}" dt="2023-11-28T23:15:22.068" v="5428" actId="113"/>
          <ac:graphicFrameMkLst>
            <pc:docMk/>
            <pc:sldMk cId="3502648978" sldId="347"/>
            <ac:graphicFrameMk id="10" creationId="{58A230E1-1998-017A-D497-F61F9181D7F6}"/>
          </ac:graphicFrameMkLst>
        </pc:graphicFrameChg>
        <pc:picChg chg="add del mod">
          <ac:chgData name="John Stanton" userId="9d5f67a6-a58f-4e58-a5d0-e4c101614761" providerId="ADAL" clId="{21DE8DCA-E6CA-41A5-8D66-F318BF981645}" dt="2023-11-28T19:18:56.186" v="2848" actId="478"/>
          <ac:picMkLst>
            <pc:docMk/>
            <pc:sldMk cId="3502648978" sldId="347"/>
            <ac:picMk id="8" creationId="{1378230A-4CDD-5DD3-28A2-DAE741DB7C63}"/>
          </ac:picMkLst>
        </pc:picChg>
      </pc:sldChg>
      <pc:sldChg chg="modSp add mod ord">
        <pc:chgData name="John Stanton" userId="9d5f67a6-a58f-4e58-a5d0-e4c101614761" providerId="ADAL" clId="{21DE8DCA-E6CA-41A5-8D66-F318BF981645}" dt="2023-11-28T23:15:25.636" v="5429" actId="113"/>
        <pc:sldMkLst>
          <pc:docMk/>
          <pc:sldMk cId="1309608156" sldId="348"/>
        </pc:sldMkLst>
        <pc:spChg chg="mod">
          <ac:chgData name="John Stanton" userId="9d5f67a6-a58f-4e58-a5d0-e4c101614761" providerId="ADAL" clId="{21DE8DCA-E6CA-41A5-8D66-F318BF981645}" dt="2023-11-28T19:50:01.498" v="4105" actId="20577"/>
          <ac:spMkLst>
            <pc:docMk/>
            <pc:sldMk cId="1309608156" sldId="348"/>
            <ac:spMk id="3" creationId="{1B214EE9-CFE1-E69B-B662-2FADF3434081}"/>
          </ac:spMkLst>
        </pc:spChg>
        <pc:graphicFrameChg chg="modGraphic">
          <ac:chgData name="John Stanton" userId="9d5f67a6-a58f-4e58-a5d0-e4c101614761" providerId="ADAL" clId="{21DE8DCA-E6CA-41A5-8D66-F318BF981645}" dt="2023-11-28T23:15:25.636" v="5429" actId="113"/>
          <ac:graphicFrameMkLst>
            <pc:docMk/>
            <pc:sldMk cId="1309608156" sldId="348"/>
            <ac:graphicFrameMk id="10" creationId="{58A230E1-1998-017A-D497-F61F9181D7F6}"/>
          </ac:graphicFrameMkLst>
        </pc:graphicFrameChg>
      </pc:sldChg>
      <pc:sldChg chg="modSp add del mod">
        <pc:chgData name="John Stanton" userId="9d5f67a6-a58f-4e58-a5d0-e4c101614761" providerId="ADAL" clId="{21DE8DCA-E6CA-41A5-8D66-F318BF981645}" dt="2023-11-28T19:49:09.867" v="4051" actId="47"/>
        <pc:sldMkLst>
          <pc:docMk/>
          <pc:sldMk cId="2153337536" sldId="348"/>
        </pc:sldMkLst>
        <pc:spChg chg="mod">
          <ac:chgData name="John Stanton" userId="9d5f67a6-a58f-4e58-a5d0-e4c101614761" providerId="ADAL" clId="{21DE8DCA-E6CA-41A5-8D66-F318BF981645}" dt="2023-11-28T19:48:27.996" v="4027" actId="20577"/>
          <ac:spMkLst>
            <pc:docMk/>
            <pc:sldMk cId="2153337536" sldId="348"/>
            <ac:spMk id="2" creationId="{CCFE3661-15DA-4F16-66AC-D45860FE4F59}"/>
          </ac:spMkLst>
        </pc:spChg>
      </pc:sldChg>
      <pc:sldChg chg="modSp add mod">
        <pc:chgData name="John Stanton" userId="9d5f67a6-a58f-4e58-a5d0-e4c101614761" providerId="ADAL" clId="{21DE8DCA-E6CA-41A5-8D66-F318BF981645}" dt="2023-11-28T23:15:19.688" v="5427" actId="113"/>
        <pc:sldMkLst>
          <pc:docMk/>
          <pc:sldMk cId="3821227400" sldId="349"/>
        </pc:sldMkLst>
        <pc:spChg chg="mod">
          <ac:chgData name="John Stanton" userId="9d5f67a6-a58f-4e58-a5d0-e4c101614761" providerId="ADAL" clId="{21DE8DCA-E6CA-41A5-8D66-F318BF981645}" dt="2023-11-28T22:24:12.075" v="4373" actId="20577"/>
          <ac:spMkLst>
            <pc:docMk/>
            <pc:sldMk cId="3821227400" sldId="349"/>
            <ac:spMk id="2" creationId="{CCFE3661-15DA-4F16-66AC-D45860FE4F59}"/>
          </ac:spMkLst>
        </pc:spChg>
        <pc:graphicFrameChg chg="mod modGraphic">
          <ac:chgData name="John Stanton" userId="9d5f67a6-a58f-4e58-a5d0-e4c101614761" providerId="ADAL" clId="{21DE8DCA-E6CA-41A5-8D66-F318BF981645}" dt="2023-11-28T23:15:19.688" v="5427" actId="113"/>
          <ac:graphicFrameMkLst>
            <pc:docMk/>
            <pc:sldMk cId="3821227400" sldId="349"/>
            <ac:graphicFrameMk id="10" creationId="{58A230E1-1998-017A-D497-F61F9181D7F6}"/>
          </ac:graphicFrameMkLst>
        </pc:graphicFrameChg>
      </pc:sldChg>
      <pc:sldChg chg="modSp add mod">
        <pc:chgData name="John Stanton" userId="9d5f67a6-a58f-4e58-a5d0-e4c101614761" providerId="ADAL" clId="{21DE8DCA-E6CA-41A5-8D66-F318BF981645}" dt="2023-11-28T23:17:45.288" v="5503" actId="5793"/>
        <pc:sldMkLst>
          <pc:docMk/>
          <pc:sldMk cId="3185240888" sldId="350"/>
        </pc:sldMkLst>
        <pc:spChg chg="mod">
          <ac:chgData name="John Stanton" userId="9d5f67a6-a58f-4e58-a5d0-e4c101614761" providerId="ADAL" clId="{21DE8DCA-E6CA-41A5-8D66-F318BF981645}" dt="2023-11-28T23:17:45.288" v="5503" actId="5793"/>
          <ac:spMkLst>
            <pc:docMk/>
            <pc:sldMk cId="3185240888" sldId="350"/>
            <ac:spMk id="2" creationId="{CCFE3661-15DA-4F16-66AC-D45860FE4F59}"/>
          </ac:spMkLst>
        </pc:spChg>
        <pc:graphicFrameChg chg="mod modGraphic">
          <ac:chgData name="John Stanton" userId="9d5f67a6-a58f-4e58-a5d0-e4c101614761" providerId="ADAL" clId="{21DE8DCA-E6CA-41A5-8D66-F318BF981645}" dt="2023-11-28T23:15:17.302" v="5426" actId="113"/>
          <ac:graphicFrameMkLst>
            <pc:docMk/>
            <pc:sldMk cId="3185240888" sldId="350"/>
            <ac:graphicFrameMk id="10" creationId="{58A230E1-1998-017A-D497-F61F9181D7F6}"/>
          </ac:graphicFrameMkLst>
        </pc:graphicFrameChg>
      </pc:sldChg>
      <pc:sldChg chg="modSp add del mod">
        <pc:chgData name="John Stanton" userId="9d5f67a6-a58f-4e58-a5d0-e4c101614761" providerId="ADAL" clId="{21DE8DCA-E6CA-41A5-8D66-F318BF981645}" dt="2023-11-28T20:13:19.348" v="4323" actId="47"/>
        <pc:sldMkLst>
          <pc:docMk/>
          <pc:sldMk cId="1676248009" sldId="351"/>
        </pc:sldMkLst>
        <pc:spChg chg="mod">
          <ac:chgData name="John Stanton" userId="9d5f67a6-a58f-4e58-a5d0-e4c101614761" providerId="ADAL" clId="{21DE8DCA-E6CA-41A5-8D66-F318BF981645}" dt="2023-11-28T20:09:15.858" v="4320" actId="20577"/>
          <ac:spMkLst>
            <pc:docMk/>
            <pc:sldMk cId="1676248009" sldId="351"/>
            <ac:spMk id="2" creationId="{CCFE3661-15DA-4F16-66AC-D45860FE4F59}"/>
          </ac:spMkLst>
        </pc:spChg>
      </pc:sldChg>
      <pc:sldChg chg="modSp add mod">
        <pc:chgData name="John Stanton" userId="9d5f67a6-a58f-4e58-a5d0-e4c101614761" providerId="ADAL" clId="{21DE8DCA-E6CA-41A5-8D66-F318BF981645}" dt="2023-11-28T23:15:14.695" v="5425" actId="113"/>
        <pc:sldMkLst>
          <pc:docMk/>
          <pc:sldMk cId="2975030697" sldId="351"/>
        </pc:sldMkLst>
        <pc:graphicFrameChg chg="modGraphic">
          <ac:chgData name="John Stanton" userId="9d5f67a6-a58f-4e58-a5d0-e4c101614761" providerId="ADAL" clId="{21DE8DCA-E6CA-41A5-8D66-F318BF981645}" dt="2023-11-28T23:15:14.695" v="5425" actId="113"/>
          <ac:graphicFrameMkLst>
            <pc:docMk/>
            <pc:sldMk cId="2975030697" sldId="351"/>
            <ac:graphicFrameMk id="10" creationId="{58A230E1-1998-017A-D497-F61F9181D7F6}"/>
          </ac:graphicFrameMkLst>
        </pc:graphicFrameChg>
      </pc:sldChg>
      <pc:sldChg chg="modSp add mod">
        <pc:chgData name="John Stanton" userId="9d5f67a6-a58f-4e58-a5d0-e4c101614761" providerId="ADAL" clId="{21DE8DCA-E6CA-41A5-8D66-F318BF981645}" dt="2023-11-28T23:15:09.639" v="5423" actId="113"/>
        <pc:sldMkLst>
          <pc:docMk/>
          <pc:sldMk cId="1200841673" sldId="352"/>
        </pc:sldMkLst>
        <pc:spChg chg="mod">
          <ac:chgData name="John Stanton" userId="9d5f67a6-a58f-4e58-a5d0-e4c101614761" providerId="ADAL" clId="{21DE8DCA-E6CA-41A5-8D66-F318BF981645}" dt="2023-11-28T22:52:55.226" v="4911" actId="20577"/>
          <ac:spMkLst>
            <pc:docMk/>
            <pc:sldMk cId="1200841673" sldId="352"/>
            <ac:spMk id="2" creationId="{CCFE3661-15DA-4F16-66AC-D45860FE4F59}"/>
          </ac:spMkLst>
        </pc:spChg>
        <pc:spChg chg="mod">
          <ac:chgData name="John Stanton" userId="9d5f67a6-a58f-4e58-a5d0-e4c101614761" providerId="ADAL" clId="{21DE8DCA-E6CA-41A5-8D66-F318BF981645}" dt="2023-11-28T22:36:18.618" v="4517" actId="20577"/>
          <ac:spMkLst>
            <pc:docMk/>
            <pc:sldMk cId="1200841673" sldId="352"/>
            <ac:spMk id="3" creationId="{1B214EE9-CFE1-E69B-B662-2FADF3434081}"/>
          </ac:spMkLst>
        </pc:spChg>
        <pc:graphicFrameChg chg="mod modGraphic">
          <ac:chgData name="John Stanton" userId="9d5f67a6-a58f-4e58-a5d0-e4c101614761" providerId="ADAL" clId="{21DE8DCA-E6CA-41A5-8D66-F318BF981645}" dt="2023-11-28T23:15:09.639" v="5423" actId="113"/>
          <ac:graphicFrameMkLst>
            <pc:docMk/>
            <pc:sldMk cId="1200841673" sldId="352"/>
            <ac:graphicFrameMk id="10" creationId="{58A230E1-1998-017A-D497-F61F9181D7F6}"/>
          </ac:graphicFrameMkLst>
        </pc:graphicFrameChg>
      </pc:sldChg>
      <pc:sldChg chg="modSp add mod">
        <pc:chgData name="John Stanton" userId="9d5f67a6-a58f-4e58-a5d0-e4c101614761" providerId="ADAL" clId="{21DE8DCA-E6CA-41A5-8D66-F318BF981645}" dt="2023-11-28T23:17:58.883" v="5504" actId="1076"/>
        <pc:sldMkLst>
          <pc:docMk/>
          <pc:sldMk cId="3115063606" sldId="353"/>
        </pc:sldMkLst>
        <pc:spChg chg="mod">
          <ac:chgData name="John Stanton" userId="9d5f67a6-a58f-4e58-a5d0-e4c101614761" providerId="ADAL" clId="{21DE8DCA-E6CA-41A5-8D66-F318BF981645}" dt="2023-11-28T23:17:36.928" v="5499"/>
          <ac:spMkLst>
            <pc:docMk/>
            <pc:sldMk cId="3115063606" sldId="353"/>
            <ac:spMk id="2" creationId="{CCFE3661-15DA-4F16-66AC-D45860FE4F59}"/>
          </ac:spMkLst>
        </pc:spChg>
        <pc:spChg chg="mod">
          <ac:chgData name="John Stanton" userId="9d5f67a6-a58f-4e58-a5d0-e4c101614761" providerId="ADAL" clId="{21DE8DCA-E6CA-41A5-8D66-F318BF981645}" dt="2023-11-28T22:41:31.751" v="4733" actId="20577"/>
          <ac:spMkLst>
            <pc:docMk/>
            <pc:sldMk cId="3115063606" sldId="353"/>
            <ac:spMk id="3" creationId="{1B214EE9-CFE1-E69B-B662-2FADF3434081}"/>
          </ac:spMkLst>
        </pc:spChg>
        <pc:graphicFrameChg chg="mod modGraphic">
          <ac:chgData name="John Stanton" userId="9d5f67a6-a58f-4e58-a5d0-e4c101614761" providerId="ADAL" clId="{21DE8DCA-E6CA-41A5-8D66-F318BF981645}" dt="2023-11-28T23:17:58.883" v="5504" actId="1076"/>
          <ac:graphicFrameMkLst>
            <pc:docMk/>
            <pc:sldMk cId="3115063606" sldId="353"/>
            <ac:graphicFrameMk id="10" creationId="{58A230E1-1998-017A-D497-F61F9181D7F6}"/>
          </ac:graphicFrameMkLst>
        </pc:graphicFrameChg>
      </pc:sldChg>
      <pc:sldChg chg="modSp add mod">
        <pc:chgData name="John Stanton" userId="9d5f67a6-a58f-4e58-a5d0-e4c101614761" providerId="ADAL" clId="{21DE8DCA-E6CA-41A5-8D66-F318BF981645}" dt="2023-11-28T23:15:07.014" v="5422" actId="113"/>
        <pc:sldMkLst>
          <pc:docMk/>
          <pc:sldMk cId="3514903600" sldId="354"/>
        </pc:sldMkLst>
        <pc:spChg chg="mod">
          <ac:chgData name="John Stanton" userId="9d5f67a6-a58f-4e58-a5d0-e4c101614761" providerId="ADAL" clId="{21DE8DCA-E6CA-41A5-8D66-F318BF981645}" dt="2023-11-28T22:57:00.817" v="5033" actId="6549"/>
          <ac:spMkLst>
            <pc:docMk/>
            <pc:sldMk cId="3514903600" sldId="354"/>
            <ac:spMk id="2" creationId="{CCFE3661-15DA-4F16-66AC-D45860FE4F59}"/>
          </ac:spMkLst>
        </pc:spChg>
        <pc:graphicFrameChg chg="mod modGraphic">
          <ac:chgData name="John Stanton" userId="9d5f67a6-a58f-4e58-a5d0-e4c101614761" providerId="ADAL" clId="{21DE8DCA-E6CA-41A5-8D66-F318BF981645}" dt="2023-11-28T23:15:07.014" v="5422" actId="113"/>
          <ac:graphicFrameMkLst>
            <pc:docMk/>
            <pc:sldMk cId="3514903600" sldId="354"/>
            <ac:graphicFrameMk id="10" creationId="{58A230E1-1998-017A-D497-F61F9181D7F6}"/>
          </ac:graphicFrameMkLst>
        </pc:graphicFrameChg>
      </pc:sldChg>
      <pc:sldChg chg="modSp add mod">
        <pc:chgData name="John Stanton" userId="9d5f67a6-a58f-4e58-a5d0-e4c101614761" providerId="ADAL" clId="{21DE8DCA-E6CA-41A5-8D66-F318BF981645}" dt="2023-11-28T23:15:04.008" v="5421" actId="113"/>
        <pc:sldMkLst>
          <pc:docMk/>
          <pc:sldMk cId="373423041" sldId="355"/>
        </pc:sldMkLst>
        <pc:spChg chg="mod">
          <ac:chgData name="John Stanton" userId="9d5f67a6-a58f-4e58-a5d0-e4c101614761" providerId="ADAL" clId="{21DE8DCA-E6CA-41A5-8D66-F318BF981645}" dt="2023-11-28T23:02:06.101" v="5161" actId="20577"/>
          <ac:spMkLst>
            <pc:docMk/>
            <pc:sldMk cId="373423041" sldId="355"/>
            <ac:spMk id="2" creationId="{CCFE3661-15DA-4F16-66AC-D45860FE4F59}"/>
          </ac:spMkLst>
        </pc:spChg>
        <pc:spChg chg="mod">
          <ac:chgData name="John Stanton" userId="9d5f67a6-a58f-4e58-a5d0-e4c101614761" providerId="ADAL" clId="{21DE8DCA-E6CA-41A5-8D66-F318BF981645}" dt="2023-11-28T22:59:58.885" v="5085" actId="20577"/>
          <ac:spMkLst>
            <pc:docMk/>
            <pc:sldMk cId="373423041" sldId="355"/>
            <ac:spMk id="3" creationId="{1B214EE9-CFE1-E69B-B662-2FADF3434081}"/>
          </ac:spMkLst>
        </pc:spChg>
        <pc:graphicFrameChg chg="mod modGraphic">
          <ac:chgData name="John Stanton" userId="9d5f67a6-a58f-4e58-a5d0-e4c101614761" providerId="ADAL" clId="{21DE8DCA-E6CA-41A5-8D66-F318BF981645}" dt="2023-11-28T23:15:04.008" v="5421" actId="113"/>
          <ac:graphicFrameMkLst>
            <pc:docMk/>
            <pc:sldMk cId="373423041" sldId="355"/>
            <ac:graphicFrameMk id="10" creationId="{58A230E1-1998-017A-D497-F61F9181D7F6}"/>
          </ac:graphicFrameMkLst>
        </pc:graphicFrameChg>
      </pc:sldChg>
      <pc:sldChg chg="modSp add del mod">
        <pc:chgData name="John Stanton" userId="9d5f67a6-a58f-4e58-a5d0-e4c101614761" providerId="ADAL" clId="{21DE8DCA-E6CA-41A5-8D66-F318BF981645}" dt="2023-11-28T22:59:50.657" v="5069" actId="47"/>
        <pc:sldMkLst>
          <pc:docMk/>
          <pc:sldMk cId="3929459343" sldId="355"/>
        </pc:sldMkLst>
        <pc:spChg chg="mod">
          <ac:chgData name="John Stanton" userId="9d5f67a6-a58f-4e58-a5d0-e4c101614761" providerId="ADAL" clId="{21DE8DCA-E6CA-41A5-8D66-F318BF981645}" dt="2023-11-28T22:59:44.842" v="5068" actId="20577"/>
          <ac:spMkLst>
            <pc:docMk/>
            <pc:sldMk cId="3929459343" sldId="355"/>
            <ac:spMk id="3" creationId="{1B214EE9-CFE1-E69B-B662-2FADF3434081}"/>
          </ac:spMkLst>
        </pc:spChg>
      </pc:sldChg>
      <pc:sldChg chg="modSp add mod">
        <pc:chgData name="John Stanton" userId="9d5f67a6-a58f-4e58-a5d0-e4c101614761" providerId="ADAL" clId="{21DE8DCA-E6CA-41A5-8D66-F318BF981645}" dt="2023-11-29T17:30:54.904" v="10686" actId="6549"/>
        <pc:sldMkLst>
          <pc:docMk/>
          <pc:sldMk cId="2014912274" sldId="356"/>
        </pc:sldMkLst>
        <pc:spChg chg="mod">
          <ac:chgData name="John Stanton" userId="9d5f67a6-a58f-4e58-a5d0-e4c101614761" providerId="ADAL" clId="{21DE8DCA-E6CA-41A5-8D66-F318BF981645}" dt="2023-11-29T17:30:54.904" v="10686" actId="6549"/>
          <ac:spMkLst>
            <pc:docMk/>
            <pc:sldMk cId="2014912274" sldId="356"/>
            <ac:spMk id="6" creationId="{00000000-0000-0000-0000-000000000000}"/>
          </ac:spMkLst>
        </pc:spChg>
      </pc:sldChg>
      <pc:sldChg chg="modSp add mod ord">
        <pc:chgData name="John Stanton" userId="9d5f67a6-a58f-4e58-a5d0-e4c101614761" providerId="ADAL" clId="{21DE8DCA-E6CA-41A5-8D66-F318BF981645}" dt="2023-11-29T17:30:49.334" v="10685" actId="6549"/>
        <pc:sldMkLst>
          <pc:docMk/>
          <pc:sldMk cId="2512598882" sldId="357"/>
        </pc:sldMkLst>
        <pc:spChg chg="mod">
          <ac:chgData name="John Stanton" userId="9d5f67a6-a58f-4e58-a5d0-e4c101614761" providerId="ADAL" clId="{21DE8DCA-E6CA-41A5-8D66-F318BF981645}" dt="2023-11-29T17:30:49.334" v="10685" actId="6549"/>
          <ac:spMkLst>
            <pc:docMk/>
            <pc:sldMk cId="2512598882" sldId="357"/>
            <ac:spMk id="6" creationId="{00000000-0000-0000-0000-000000000000}"/>
          </ac:spMkLst>
        </pc:spChg>
      </pc:sldChg>
      <pc:sldChg chg="modSp add mod">
        <pc:chgData name="John Stanton" userId="9d5f67a6-a58f-4e58-a5d0-e4c101614761" providerId="ADAL" clId="{21DE8DCA-E6CA-41A5-8D66-F318BF981645}" dt="2023-11-29T17:30:45.223" v="10684" actId="6549"/>
        <pc:sldMkLst>
          <pc:docMk/>
          <pc:sldMk cId="4210264432" sldId="358"/>
        </pc:sldMkLst>
        <pc:spChg chg="mod">
          <ac:chgData name="John Stanton" userId="9d5f67a6-a58f-4e58-a5d0-e4c101614761" providerId="ADAL" clId="{21DE8DCA-E6CA-41A5-8D66-F318BF981645}" dt="2023-11-29T17:30:45.223" v="10684" actId="6549"/>
          <ac:spMkLst>
            <pc:docMk/>
            <pc:sldMk cId="4210264432" sldId="358"/>
            <ac:spMk id="6" creationId="{00000000-0000-0000-0000-000000000000}"/>
          </ac:spMkLst>
        </pc:spChg>
      </pc:sldChg>
      <pc:sldChg chg="modSp add mod">
        <pc:chgData name="John Stanton" userId="9d5f67a6-a58f-4e58-a5d0-e4c101614761" providerId="ADAL" clId="{21DE8DCA-E6CA-41A5-8D66-F318BF981645}" dt="2023-11-29T17:30:38.263" v="10683" actId="6549"/>
        <pc:sldMkLst>
          <pc:docMk/>
          <pc:sldMk cId="1393105670" sldId="359"/>
        </pc:sldMkLst>
        <pc:spChg chg="mod">
          <ac:chgData name="John Stanton" userId="9d5f67a6-a58f-4e58-a5d0-e4c101614761" providerId="ADAL" clId="{21DE8DCA-E6CA-41A5-8D66-F318BF981645}" dt="2023-11-29T17:30:38.263" v="10683" actId="6549"/>
          <ac:spMkLst>
            <pc:docMk/>
            <pc:sldMk cId="1393105670" sldId="359"/>
            <ac:spMk id="6" creationId="{00000000-0000-0000-0000-000000000000}"/>
          </ac:spMkLst>
        </pc:spChg>
      </pc:sldChg>
      <pc:sldChg chg="modSp add mod">
        <pc:chgData name="John Stanton" userId="9d5f67a6-a58f-4e58-a5d0-e4c101614761" providerId="ADAL" clId="{21DE8DCA-E6CA-41A5-8D66-F318BF981645}" dt="2023-11-28T23:18:06.448" v="5505" actId="1076"/>
        <pc:sldMkLst>
          <pc:docMk/>
          <pc:sldMk cId="807789488" sldId="360"/>
        </pc:sldMkLst>
        <pc:spChg chg="mod">
          <ac:chgData name="John Stanton" userId="9d5f67a6-a58f-4e58-a5d0-e4c101614761" providerId="ADAL" clId="{21DE8DCA-E6CA-41A5-8D66-F318BF981645}" dt="2023-11-28T23:11:26.719" v="5304" actId="6549"/>
          <ac:spMkLst>
            <pc:docMk/>
            <pc:sldMk cId="807789488" sldId="360"/>
            <ac:spMk id="2" creationId="{CCFE3661-15DA-4F16-66AC-D45860FE4F59}"/>
          </ac:spMkLst>
        </pc:spChg>
        <pc:spChg chg="mod">
          <ac:chgData name="John Stanton" userId="9d5f67a6-a58f-4e58-a5d0-e4c101614761" providerId="ADAL" clId="{21DE8DCA-E6CA-41A5-8D66-F318BF981645}" dt="2023-11-28T23:08:02.612" v="5239" actId="20577"/>
          <ac:spMkLst>
            <pc:docMk/>
            <pc:sldMk cId="807789488" sldId="360"/>
            <ac:spMk id="3" creationId="{1B214EE9-CFE1-E69B-B662-2FADF3434081}"/>
          </ac:spMkLst>
        </pc:spChg>
        <pc:graphicFrameChg chg="mod modGraphic">
          <ac:chgData name="John Stanton" userId="9d5f67a6-a58f-4e58-a5d0-e4c101614761" providerId="ADAL" clId="{21DE8DCA-E6CA-41A5-8D66-F318BF981645}" dt="2023-11-28T23:18:06.448" v="5505" actId="1076"/>
          <ac:graphicFrameMkLst>
            <pc:docMk/>
            <pc:sldMk cId="807789488" sldId="360"/>
            <ac:graphicFrameMk id="10" creationId="{58A230E1-1998-017A-D497-F61F9181D7F6}"/>
          </ac:graphicFrameMkLst>
        </pc:graphicFrameChg>
      </pc:sldChg>
      <pc:sldChg chg="modSp add mod">
        <pc:chgData name="John Stanton" userId="9d5f67a6-a58f-4e58-a5d0-e4c101614761" providerId="ADAL" clId="{21DE8DCA-E6CA-41A5-8D66-F318BF981645}" dt="2023-11-28T23:27:40.322" v="5644" actId="20577"/>
        <pc:sldMkLst>
          <pc:docMk/>
          <pc:sldMk cId="3411111298" sldId="361"/>
        </pc:sldMkLst>
        <pc:spChg chg="mod">
          <ac:chgData name="John Stanton" userId="9d5f67a6-a58f-4e58-a5d0-e4c101614761" providerId="ADAL" clId="{21DE8DCA-E6CA-41A5-8D66-F318BF981645}" dt="2023-11-28T23:27:40.322" v="5644" actId="20577"/>
          <ac:spMkLst>
            <pc:docMk/>
            <pc:sldMk cId="3411111298" sldId="361"/>
            <ac:spMk id="2" creationId="{CCFE3661-15DA-4F16-66AC-D45860FE4F59}"/>
          </ac:spMkLst>
        </pc:spChg>
        <pc:graphicFrameChg chg="mod modGraphic">
          <ac:chgData name="John Stanton" userId="9d5f67a6-a58f-4e58-a5d0-e4c101614761" providerId="ADAL" clId="{21DE8DCA-E6CA-41A5-8D66-F318BF981645}" dt="2023-11-28T23:27:08.839" v="5507" actId="1076"/>
          <ac:graphicFrameMkLst>
            <pc:docMk/>
            <pc:sldMk cId="3411111298" sldId="361"/>
            <ac:graphicFrameMk id="10" creationId="{58A230E1-1998-017A-D497-F61F9181D7F6}"/>
          </ac:graphicFrameMkLst>
        </pc:graphicFrameChg>
      </pc:sldChg>
      <pc:sldChg chg="modSp add mod">
        <pc:chgData name="John Stanton" userId="9d5f67a6-a58f-4e58-a5d0-e4c101614761" providerId="ADAL" clId="{21DE8DCA-E6CA-41A5-8D66-F318BF981645}" dt="2023-11-29T17:30:33.751" v="10682" actId="6549"/>
        <pc:sldMkLst>
          <pc:docMk/>
          <pc:sldMk cId="892989205" sldId="362"/>
        </pc:sldMkLst>
        <pc:spChg chg="mod">
          <ac:chgData name="John Stanton" userId="9d5f67a6-a58f-4e58-a5d0-e4c101614761" providerId="ADAL" clId="{21DE8DCA-E6CA-41A5-8D66-F318BF981645}" dt="2023-11-29T17:30:33.751" v="10682" actId="6549"/>
          <ac:spMkLst>
            <pc:docMk/>
            <pc:sldMk cId="892989205" sldId="362"/>
            <ac:spMk id="6" creationId="{00000000-0000-0000-0000-000000000000}"/>
          </ac:spMkLst>
        </pc:spChg>
      </pc:sldChg>
      <pc:sldChg chg="add del">
        <pc:chgData name="John Stanton" userId="9d5f67a6-a58f-4e58-a5d0-e4c101614761" providerId="ADAL" clId="{21DE8DCA-E6CA-41A5-8D66-F318BF981645}" dt="2023-11-28T23:28:01.199" v="5646" actId="47"/>
        <pc:sldMkLst>
          <pc:docMk/>
          <pc:sldMk cId="2377203011" sldId="362"/>
        </pc:sldMkLst>
      </pc:sldChg>
      <pc:sldChg chg="modSp add mod">
        <pc:chgData name="John Stanton" userId="9d5f67a6-a58f-4e58-a5d0-e4c101614761" providerId="ADAL" clId="{21DE8DCA-E6CA-41A5-8D66-F318BF981645}" dt="2023-11-29T16:17:17.944" v="10422" actId="20577"/>
        <pc:sldMkLst>
          <pc:docMk/>
          <pc:sldMk cId="3107988624" sldId="363"/>
        </pc:sldMkLst>
        <pc:spChg chg="mod">
          <ac:chgData name="John Stanton" userId="9d5f67a6-a58f-4e58-a5d0-e4c101614761" providerId="ADAL" clId="{21DE8DCA-E6CA-41A5-8D66-F318BF981645}" dt="2023-11-29T16:17:17.944" v="10422" actId="20577"/>
          <ac:spMkLst>
            <pc:docMk/>
            <pc:sldMk cId="3107988624" sldId="363"/>
            <ac:spMk id="6" creationId="{00000000-0000-0000-0000-000000000000}"/>
          </ac:spMkLst>
        </pc:spChg>
      </pc:sldChg>
      <pc:sldChg chg="add del">
        <pc:chgData name="John Stanton" userId="9d5f67a6-a58f-4e58-a5d0-e4c101614761" providerId="ADAL" clId="{21DE8DCA-E6CA-41A5-8D66-F318BF981645}" dt="2023-11-28T23:57:41.097" v="6934" actId="47"/>
        <pc:sldMkLst>
          <pc:docMk/>
          <pc:sldMk cId="4082738118" sldId="363"/>
        </pc:sldMkLst>
      </pc:sldChg>
      <pc:sldChg chg="delSp modSp add mod">
        <pc:chgData name="John Stanton" userId="9d5f67a6-a58f-4e58-a5d0-e4c101614761" providerId="ADAL" clId="{21DE8DCA-E6CA-41A5-8D66-F318BF981645}" dt="2023-11-29T00:23:25.122" v="8002" actId="2711"/>
        <pc:sldMkLst>
          <pc:docMk/>
          <pc:sldMk cId="2693846094" sldId="364"/>
        </pc:sldMkLst>
        <pc:spChg chg="mod">
          <ac:chgData name="John Stanton" userId="9d5f67a6-a58f-4e58-a5d0-e4c101614761" providerId="ADAL" clId="{21DE8DCA-E6CA-41A5-8D66-F318BF981645}" dt="2023-11-29T00:23:25.122" v="8002" actId="2711"/>
          <ac:spMkLst>
            <pc:docMk/>
            <pc:sldMk cId="2693846094" sldId="364"/>
            <ac:spMk id="2" creationId="{CCFE3661-15DA-4F16-66AC-D45860FE4F59}"/>
          </ac:spMkLst>
        </pc:spChg>
        <pc:spChg chg="mod">
          <ac:chgData name="John Stanton" userId="9d5f67a6-a58f-4e58-a5d0-e4c101614761" providerId="ADAL" clId="{21DE8DCA-E6CA-41A5-8D66-F318BF981645}" dt="2023-11-29T00:00:39.299" v="7076" actId="20577"/>
          <ac:spMkLst>
            <pc:docMk/>
            <pc:sldMk cId="2693846094" sldId="364"/>
            <ac:spMk id="3" creationId="{1B214EE9-CFE1-E69B-B662-2FADF3434081}"/>
          </ac:spMkLst>
        </pc:spChg>
        <pc:graphicFrameChg chg="del">
          <ac:chgData name="John Stanton" userId="9d5f67a6-a58f-4e58-a5d0-e4c101614761" providerId="ADAL" clId="{21DE8DCA-E6CA-41A5-8D66-F318BF981645}" dt="2023-11-29T00:00:28.601" v="7038" actId="478"/>
          <ac:graphicFrameMkLst>
            <pc:docMk/>
            <pc:sldMk cId="2693846094" sldId="364"/>
            <ac:graphicFrameMk id="10" creationId="{58A230E1-1998-017A-D497-F61F9181D7F6}"/>
          </ac:graphicFrameMkLst>
        </pc:graphicFrameChg>
      </pc:sldChg>
      <pc:sldChg chg="modSp add mod">
        <pc:chgData name="John Stanton" userId="9d5f67a6-a58f-4e58-a5d0-e4c101614761" providerId="ADAL" clId="{21DE8DCA-E6CA-41A5-8D66-F318BF981645}" dt="2023-11-29T15:10:17.965" v="8520" actId="6549"/>
        <pc:sldMkLst>
          <pc:docMk/>
          <pc:sldMk cId="1872328293" sldId="365"/>
        </pc:sldMkLst>
        <pc:spChg chg="mod">
          <ac:chgData name="John Stanton" userId="9d5f67a6-a58f-4e58-a5d0-e4c101614761" providerId="ADAL" clId="{21DE8DCA-E6CA-41A5-8D66-F318BF981645}" dt="2023-11-29T15:10:17.965" v="8520" actId="6549"/>
          <ac:spMkLst>
            <pc:docMk/>
            <pc:sldMk cId="1872328293" sldId="365"/>
            <ac:spMk id="2" creationId="{CCFE3661-15DA-4F16-66AC-D45860FE4F59}"/>
          </ac:spMkLst>
        </pc:spChg>
      </pc:sldChg>
      <pc:sldChg chg="modSp add mod">
        <pc:chgData name="John Stanton" userId="9d5f67a6-a58f-4e58-a5d0-e4c101614761" providerId="ADAL" clId="{21DE8DCA-E6CA-41A5-8D66-F318BF981645}" dt="2023-11-29T17:06:49.236" v="10678" actId="20577"/>
        <pc:sldMkLst>
          <pc:docMk/>
          <pc:sldMk cId="1553507058" sldId="366"/>
        </pc:sldMkLst>
        <pc:spChg chg="mod">
          <ac:chgData name="John Stanton" userId="9d5f67a6-a58f-4e58-a5d0-e4c101614761" providerId="ADAL" clId="{21DE8DCA-E6CA-41A5-8D66-F318BF981645}" dt="2023-11-29T17:06:49.236" v="10678" actId="20577"/>
          <ac:spMkLst>
            <pc:docMk/>
            <pc:sldMk cId="1553507058" sldId="366"/>
            <ac:spMk id="2" creationId="{CCFE3661-15DA-4F16-66AC-D45860FE4F59}"/>
          </ac:spMkLst>
        </pc:spChg>
        <pc:spChg chg="mod">
          <ac:chgData name="John Stanton" userId="9d5f67a6-a58f-4e58-a5d0-e4c101614761" providerId="ADAL" clId="{21DE8DCA-E6CA-41A5-8D66-F318BF981645}" dt="2023-11-29T15:10:34.309" v="8526" actId="20577"/>
          <ac:spMkLst>
            <pc:docMk/>
            <pc:sldMk cId="1553507058" sldId="366"/>
            <ac:spMk id="3" creationId="{1B214EE9-CFE1-E69B-B662-2FADF3434081}"/>
          </ac:spMkLst>
        </pc:spChg>
      </pc:sldChg>
      <pc:sldChg chg="modSp add del mod">
        <pc:chgData name="John Stanton" userId="9d5f67a6-a58f-4e58-a5d0-e4c101614761" providerId="ADAL" clId="{21DE8DCA-E6CA-41A5-8D66-F318BF981645}" dt="2023-11-29T15:25:06.545" v="8839" actId="47"/>
        <pc:sldMkLst>
          <pc:docMk/>
          <pc:sldMk cId="1980685034" sldId="367"/>
        </pc:sldMkLst>
        <pc:spChg chg="mod">
          <ac:chgData name="John Stanton" userId="9d5f67a6-a58f-4e58-a5d0-e4c101614761" providerId="ADAL" clId="{21DE8DCA-E6CA-41A5-8D66-F318BF981645}" dt="2023-11-29T15:19:55.431" v="8787" actId="20577"/>
          <ac:spMkLst>
            <pc:docMk/>
            <pc:sldMk cId="1980685034" sldId="367"/>
            <ac:spMk id="2" creationId="{CCFE3661-15DA-4F16-66AC-D45860FE4F59}"/>
          </ac:spMkLst>
        </pc:spChg>
      </pc:sldChg>
      <pc:sldChg chg="addSp delSp modSp add del mod">
        <pc:chgData name="John Stanton" userId="9d5f67a6-a58f-4e58-a5d0-e4c101614761" providerId="ADAL" clId="{21DE8DCA-E6CA-41A5-8D66-F318BF981645}" dt="2023-11-29T15:38:35.641" v="9334" actId="47"/>
        <pc:sldMkLst>
          <pc:docMk/>
          <pc:sldMk cId="2462277625" sldId="367"/>
        </pc:sldMkLst>
        <pc:spChg chg="mod">
          <ac:chgData name="John Stanton" userId="9d5f67a6-a58f-4e58-a5d0-e4c101614761" providerId="ADAL" clId="{21DE8DCA-E6CA-41A5-8D66-F318BF981645}" dt="2023-11-29T15:27:57.685" v="8869" actId="14100"/>
          <ac:spMkLst>
            <pc:docMk/>
            <pc:sldMk cId="2462277625" sldId="367"/>
            <ac:spMk id="2" creationId="{BF7B3D7B-D0D9-6253-9115-7D41EF55BC24}"/>
          </ac:spMkLst>
        </pc:spChg>
        <pc:spChg chg="add del mod">
          <ac:chgData name="John Stanton" userId="9d5f67a6-a58f-4e58-a5d0-e4c101614761" providerId="ADAL" clId="{21DE8DCA-E6CA-41A5-8D66-F318BF981645}" dt="2023-11-29T15:28:01.636" v="8870" actId="478"/>
          <ac:spMkLst>
            <pc:docMk/>
            <pc:sldMk cId="2462277625" sldId="367"/>
            <ac:spMk id="7" creationId="{87492A69-1A38-32DF-1718-9567A2B423C2}"/>
          </ac:spMkLst>
        </pc:spChg>
        <pc:spChg chg="add del mod">
          <ac:chgData name="John Stanton" userId="9d5f67a6-a58f-4e58-a5d0-e4c101614761" providerId="ADAL" clId="{21DE8DCA-E6CA-41A5-8D66-F318BF981645}" dt="2023-11-29T15:27:35.910" v="8859" actId="478"/>
          <ac:spMkLst>
            <pc:docMk/>
            <pc:sldMk cId="2462277625" sldId="367"/>
            <ac:spMk id="9" creationId="{31D71497-4617-19EC-9A97-99A65563671F}"/>
          </ac:spMkLst>
        </pc:spChg>
        <pc:spChg chg="add del mod">
          <ac:chgData name="John Stanton" userId="9d5f67a6-a58f-4e58-a5d0-e4c101614761" providerId="ADAL" clId="{21DE8DCA-E6CA-41A5-8D66-F318BF981645}" dt="2023-11-29T15:27:35.173" v="8858" actId="478"/>
          <ac:spMkLst>
            <pc:docMk/>
            <pc:sldMk cId="2462277625" sldId="367"/>
            <ac:spMk id="10" creationId="{4CC6A357-E113-BDA3-D82D-A71CA6C2C91E}"/>
          </ac:spMkLst>
        </pc:spChg>
        <pc:graphicFrameChg chg="add mod modGraphic">
          <ac:chgData name="John Stanton" userId="9d5f67a6-a58f-4e58-a5d0-e4c101614761" providerId="ADAL" clId="{21DE8DCA-E6CA-41A5-8D66-F318BF981645}" dt="2023-11-29T15:35:45.291" v="9324" actId="14734"/>
          <ac:graphicFrameMkLst>
            <pc:docMk/>
            <pc:sldMk cId="2462277625" sldId="367"/>
            <ac:graphicFrameMk id="11" creationId="{B9993061-621F-065C-A1BE-BC4004402FDA}"/>
          </ac:graphicFrameMkLst>
        </pc:graphicFrameChg>
        <pc:picChg chg="mod modCrop">
          <ac:chgData name="John Stanton" userId="9d5f67a6-a58f-4e58-a5d0-e4c101614761" providerId="ADAL" clId="{21DE8DCA-E6CA-41A5-8D66-F318BF981645}" dt="2023-11-29T15:35:01.749" v="9314" actId="1035"/>
          <ac:picMkLst>
            <pc:docMk/>
            <pc:sldMk cId="2462277625" sldId="367"/>
            <ac:picMk id="8" creationId="{C904D714-A1F4-AF6F-36B1-81F6505D1AEE}"/>
          </ac:picMkLst>
        </pc:picChg>
      </pc:sldChg>
      <pc:sldChg chg="modSp add mod">
        <pc:chgData name="John Stanton" userId="9d5f67a6-a58f-4e58-a5d0-e4c101614761" providerId="ADAL" clId="{21DE8DCA-E6CA-41A5-8D66-F318BF981645}" dt="2023-11-29T16:07:19.658" v="10160" actId="113"/>
        <pc:sldMkLst>
          <pc:docMk/>
          <pc:sldMk cId="2672688679" sldId="368"/>
        </pc:sldMkLst>
        <pc:spChg chg="mod">
          <ac:chgData name="John Stanton" userId="9d5f67a6-a58f-4e58-a5d0-e4c101614761" providerId="ADAL" clId="{21DE8DCA-E6CA-41A5-8D66-F318BF981645}" dt="2023-11-29T16:07:19.658" v="10160" actId="113"/>
          <ac:spMkLst>
            <pc:docMk/>
            <pc:sldMk cId="2672688679" sldId="368"/>
            <ac:spMk id="2" creationId="{BF7B3D7B-D0D9-6253-9115-7D41EF55BC24}"/>
          </ac:spMkLst>
        </pc:spChg>
        <pc:picChg chg="mod modCrop">
          <ac:chgData name="John Stanton" userId="9d5f67a6-a58f-4e58-a5d0-e4c101614761" providerId="ADAL" clId="{21DE8DCA-E6CA-41A5-8D66-F318BF981645}" dt="2023-11-29T15:37:52.289" v="9328" actId="1076"/>
          <ac:picMkLst>
            <pc:docMk/>
            <pc:sldMk cId="2672688679" sldId="368"/>
            <ac:picMk id="8" creationId="{C904D714-A1F4-AF6F-36B1-81F6505D1AEE}"/>
          </ac:picMkLst>
        </pc:picChg>
      </pc:sldChg>
      <pc:sldChg chg="addSp delSp modSp add mod">
        <pc:chgData name="John Stanton" userId="9d5f67a6-a58f-4e58-a5d0-e4c101614761" providerId="ADAL" clId="{21DE8DCA-E6CA-41A5-8D66-F318BF981645}" dt="2023-11-29T16:51:54.458" v="10588" actId="6549"/>
        <pc:sldMkLst>
          <pc:docMk/>
          <pc:sldMk cId="1481948201" sldId="369"/>
        </pc:sldMkLst>
        <pc:spChg chg="mod">
          <ac:chgData name="John Stanton" userId="9d5f67a6-a58f-4e58-a5d0-e4c101614761" providerId="ADAL" clId="{21DE8DCA-E6CA-41A5-8D66-F318BF981645}" dt="2023-11-29T16:51:54.458" v="10588" actId="6549"/>
          <ac:spMkLst>
            <pc:docMk/>
            <pc:sldMk cId="1481948201" sldId="369"/>
            <ac:spMk id="2" creationId="{BF7B3D7B-D0D9-6253-9115-7D41EF55BC24}"/>
          </ac:spMkLst>
        </pc:spChg>
        <pc:graphicFrameChg chg="add mod modGraphic">
          <ac:chgData name="John Stanton" userId="9d5f67a6-a58f-4e58-a5d0-e4c101614761" providerId="ADAL" clId="{21DE8DCA-E6CA-41A5-8D66-F318BF981645}" dt="2023-11-29T16:05:34.941" v="10122" actId="1076"/>
          <ac:graphicFrameMkLst>
            <pc:docMk/>
            <pc:sldMk cId="1481948201" sldId="369"/>
            <ac:graphicFrameMk id="7" creationId="{DD9D2B2A-8A3E-DA05-5B59-192DFF5959A0}"/>
          </ac:graphicFrameMkLst>
        </pc:graphicFrameChg>
        <pc:graphicFrameChg chg="del">
          <ac:chgData name="John Stanton" userId="9d5f67a6-a58f-4e58-a5d0-e4c101614761" providerId="ADAL" clId="{21DE8DCA-E6CA-41A5-8D66-F318BF981645}" dt="2023-11-29T15:38:55.238" v="9337" actId="478"/>
          <ac:graphicFrameMkLst>
            <pc:docMk/>
            <pc:sldMk cId="1481948201" sldId="369"/>
            <ac:graphicFrameMk id="11" creationId="{B9993061-621F-065C-A1BE-BC4004402FDA}"/>
          </ac:graphicFrameMkLst>
        </pc:graphicFrameChg>
        <pc:picChg chg="del">
          <ac:chgData name="John Stanton" userId="9d5f67a6-a58f-4e58-a5d0-e4c101614761" providerId="ADAL" clId="{21DE8DCA-E6CA-41A5-8D66-F318BF981645}" dt="2023-11-29T15:38:53.270" v="9336" actId="478"/>
          <ac:picMkLst>
            <pc:docMk/>
            <pc:sldMk cId="1481948201" sldId="369"/>
            <ac:picMk id="8" creationId="{C904D714-A1F4-AF6F-36B1-81F6505D1AEE}"/>
          </ac:picMkLst>
        </pc:picChg>
      </pc:sldChg>
      <pc:sldChg chg="modSp add mod">
        <pc:chgData name="John Stanton" userId="9d5f67a6-a58f-4e58-a5d0-e4c101614761" providerId="ADAL" clId="{21DE8DCA-E6CA-41A5-8D66-F318BF981645}" dt="2023-11-29T17:30:25.192" v="10681" actId="6549"/>
        <pc:sldMkLst>
          <pc:docMk/>
          <pc:sldMk cId="1676426648" sldId="370"/>
        </pc:sldMkLst>
        <pc:spChg chg="mod">
          <ac:chgData name="John Stanton" userId="9d5f67a6-a58f-4e58-a5d0-e4c101614761" providerId="ADAL" clId="{21DE8DCA-E6CA-41A5-8D66-F318BF981645}" dt="2023-11-29T17:30:25.192" v="10681" actId="6549"/>
          <ac:spMkLst>
            <pc:docMk/>
            <pc:sldMk cId="1676426648" sldId="370"/>
            <ac:spMk id="6" creationId="{00000000-0000-0000-0000-000000000000}"/>
          </ac:spMkLst>
        </pc:spChg>
      </pc:sldChg>
      <pc:sldChg chg="modSp add del mod">
        <pc:chgData name="John Stanton" userId="9d5f67a6-a58f-4e58-a5d0-e4c101614761" providerId="ADAL" clId="{21DE8DCA-E6CA-41A5-8D66-F318BF981645}" dt="2023-11-29T17:30:16.108" v="10679" actId="47"/>
        <pc:sldMkLst>
          <pc:docMk/>
          <pc:sldMk cId="81594947" sldId="371"/>
        </pc:sldMkLst>
        <pc:spChg chg="mod">
          <ac:chgData name="John Stanton" userId="9d5f67a6-a58f-4e58-a5d0-e4c101614761" providerId="ADAL" clId="{21DE8DCA-E6CA-41A5-8D66-F318BF981645}" dt="2023-11-29T16:17:24.620" v="10423" actId="20577"/>
          <ac:spMkLst>
            <pc:docMk/>
            <pc:sldMk cId="81594947" sldId="371"/>
            <ac:spMk id="6" creationId="{00000000-0000-0000-0000-000000000000}"/>
          </ac:spMkLst>
        </pc:spChg>
      </pc:sldChg>
      <pc:sldChg chg="add del">
        <pc:chgData name="John Stanton" userId="9d5f67a6-a58f-4e58-a5d0-e4c101614761" providerId="ADAL" clId="{21DE8DCA-E6CA-41A5-8D66-F318BF981645}" dt="2023-11-29T16:53:27.777" v="10593" actId="47"/>
        <pc:sldMkLst>
          <pc:docMk/>
          <pc:sldMk cId="127611242" sldId="372"/>
        </pc:sldMkLst>
      </pc:sldChg>
      <pc:sldChg chg="modSp add mod">
        <pc:chgData name="John Stanton" userId="9d5f67a6-a58f-4e58-a5d0-e4c101614761" providerId="ADAL" clId="{21DE8DCA-E6CA-41A5-8D66-F318BF981645}" dt="2023-11-29T16:55:53.322" v="10672" actId="6549"/>
        <pc:sldMkLst>
          <pc:docMk/>
          <pc:sldMk cId="2941576968" sldId="372"/>
        </pc:sldMkLst>
        <pc:spChg chg="mod">
          <ac:chgData name="John Stanton" userId="9d5f67a6-a58f-4e58-a5d0-e4c101614761" providerId="ADAL" clId="{21DE8DCA-E6CA-41A5-8D66-F318BF981645}" dt="2023-11-29T16:55:53.322" v="10672" actId="6549"/>
          <ac:spMkLst>
            <pc:docMk/>
            <pc:sldMk cId="2941576968" sldId="372"/>
            <ac:spMk id="2" creationId="{CCFE3661-15DA-4F16-66AC-D45860FE4F59}"/>
          </ac:spMkLst>
        </pc:spChg>
        <pc:spChg chg="mod">
          <ac:chgData name="John Stanton" userId="9d5f67a6-a58f-4e58-a5d0-e4c101614761" providerId="ADAL" clId="{21DE8DCA-E6CA-41A5-8D66-F318BF981645}" dt="2023-11-29T16:53:47.961" v="10611" actId="6549"/>
          <ac:spMkLst>
            <pc:docMk/>
            <pc:sldMk cId="2941576968" sldId="372"/>
            <ac:spMk id="3" creationId="{1B214EE9-CFE1-E69B-B662-2FADF3434081}"/>
          </ac:spMkLst>
        </pc:spChg>
      </pc:sldChg>
    </pc:docChg>
  </pc:docChgLst>
  <pc:docChgLst>
    <pc:chgData name="Philip Schlabach" userId="453ae95e-74c9-46ac-8329-d4c02b4f5ca1" providerId="ADAL" clId="{F16631BF-C528-4EDC-B89A-45AA46C3B6E8}"/>
    <pc:docChg chg="undo custSel addSld delSld modSld sldOrd modMainMaster">
      <pc:chgData name="Philip Schlabach" userId="453ae95e-74c9-46ac-8329-d4c02b4f5ca1" providerId="ADAL" clId="{F16631BF-C528-4EDC-B89A-45AA46C3B6E8}" dt="2024-01-09T21:30:37.872" v="9574" actId="20577"/>
      <pc:docMkLst>
        <pc:docMk/>
      </pc:docMkLst>
      <pc:sldChg chg="modSp mod">
        <pc:chgData name="Philip Schlabach" userId="453ae95e-74c9-46ac-8329-d4c02b4f5ca1" providerId="ADAL" clId="{F16631BF-C528-4EDC-B89A-45AA46C3B6E8}" dt="2023-12-28T17:29:55.681" v="2047"/>
        <pc:sldMkLst>
          <pc:docMk/>
          <pc:sldMk cId="3784689877" sldId="275"/>
        </pc:sldMkLst>
        <pc:spChg chg="mod">
          <ac:chgData name="Philip Schlabach" userId="453ae95e-74c9-46ac-8329-d4c02b4f5ca1" providerId="ADAL" clId="{F16631BF-C528-4EDC-B89A-45AA46C3B6E8}" dt="2023-12-28T17:29:55.681" v="2047"/>
          <ac:spMkLst>
            <pc:docMk/>
            <pc:sldMk cId="3784689877" sldId="275"/>
            <ac:spMk id="3" creationId="{00000000-0000-0000-0000-000000000000}"/>
          </ac:spMkLst>
        </pc:spChg>
        <pc:spChg chg="mod">
          <ac:chgData name="Philip Schlabach" userId="453ae95e-74c9-46ac-8329-d4c02b4f5ca1" providerId="ADAL" clId="{F16631BF-C528-4EDC-B89A-45AA46C3B6E8}" dt="2023-12-28T17:25:44.092" v="2044"/>
          <ac:spMkLst>
            <pc:docMk/>
            <pc:sldMk cId="3784689877" sldId="275"/>
            <ac:spMk id="4" creationId="{00000000-0000-0000-0000-000000000000}"/>
          </ac:spMkLst>
        </pc:spChg>
        <pc:spChg chg="mod">
          <ac:chgData name="Philip Schlabach" userId="453ae95e-74c9-46ac-8329-d4c02b4f5ca1" providerId="ADAL" clId="{F16631BF-C528-4EDC-B89A-45AA46C3B6E8}" dt="2023-12-28T16:16:07.734" v="83" actId="20577"/>
          <ac:spMkLst>
            <pc:docMk/>
            <pc:sldMk cId="3784689877" sldId="275"/>
            <ac:spMk id="6" creationId="{00000000-0000-0000-0000-000000000000}"/>
          </ac:spMkLst>
        </pc:spChg>
      </pc:sldChg>
      <pc:sldChg chg="addSp delSp modSp del mod">
        <pc:chgData name="Philip Schlabach" userId="453ae95e-74c9-46ac-8329-d4c02b4f5ca1" providerId="ADAL" clId="{F16631BF-C528-4EDC-B89A-45AA46C3B6E8}" dt="2023-12-28T16:44:00.110" v="1655" actId="2696"/>
        <pc:sldMkLst>
          <pc:docMk/>
          <pc:sldMk cId="1261465853" sldId="320"/>
        </pc:sldMkLst>
        <pc:spChg chg="mod">
          <ac:chgData name="Philip Schlabach" userId="453ae95e-74c9-46ac-8329-d4c02b4f5ca1" providerId="ADAL" clId="{F16631BF-C528-4EDC-B89A-45AA46C3B6E8}" dt="2023-12-28T16:19:32.410" v="107" actId="20577"/>
          <ac:spMkLst>
            <pc:docMk/>
            <pc:sldMk cId="1261465853" sldId="320"/>
            <ac:spMk id="3" creationId="{795F0A19-0C2D-5229-105E-FEAE10F55B5F}"/>
          </ac:spMkLst>
        </pc:spChg>
        <pc:spChg chg="add del mod">
          <ac:chgData name="Philip Schlabach" userId="453ae95e-74c9-46ac-8329-d4c02b4f5ca1" providerId="ADAL" clId="{F16631BF-C528-4EDC-B89A-45AA46C3B6E8}" dt="2023-12-28T16:42:11.966" v="1648"/>
          <ac:spMkLst>
            <pc:docMk/>
            <pc:sldMk cId="1261465853" sldId="320"/>
            <ac:spMk id="7" creationId="{91831928-DF38-E202-EA36-625D825A6748}"/>
          </ac:spMkLst>
        </pc:spChg>
        <pc:spChg chg="del">
          <ac:chgData name="Philip Schlabach" userId="453ae95e-74c9-46ac-8329-d4c02b4f5ca1" providerId="ADAL" clId="{F16631BF-C528-4EDC-B89A-45AA46C3B6E8}" dt="2023-12-28T16:40:58.558" v="1646" actId="21"/>
          <ac:spMkLst>
            <pc:docMk/>
            <pc:sldMk cId="1261465853" sldId="320"/>
            <ac:spMk id="11" creationId="{3596D4D5-D43A-D6AB-70AD-B33BADAB1386}"/>
          </ac:spMkLst>
        </pc:spChg>
        <pc:spChg chg="mod">
          <ac:chgData name="Philip Schlabach" userId="453ae95e-74c9-46ac-8329-d4c02b4f5ca1" providerId="ADAL" clId="{F16631BF-C528-4EDC-B89A-45AA46C3B6E8}" dt="2023-12-28T16:40:49.532" v="1645" actId="20577"/>
          <ac:spMkLst>
            <pc:docMk/>
            <pc:sldMk cId="1261465853" sldId="320"/>
            <ac:spMk id="14" creationId="{DEE29A6B-CECE-6DE6-C54B-E2AFB2A7FA64}"/>
          </ac:spMkLst>
        </pc:spChg>
        <pc:spChg chg="del">
          <ac:chgData name="Philip Schlabach" userId="453ae95e-74c9-46ac-8329-d4c02b4f5ca1" providerId="ADAL" clId="{F16631BF-C528-4EDC-B89A-45AA46C3B6E8}" dt="2023-12-28T16:39:55.873" v="1552" actId="21"/>
          <ac:spMkLst>
            <pc:docMk/>
            <pc:sldMk cId="1261465853" sldId="320"/>
            <ac:spMk id="15" creationId="{3069498F-3E8D-D316-71F3-F9F90BCA753E}"/>
          </ac:spMkLst>
        </pc:spChg>
        <pc:spChg chg="del">
          <ac:chgData name="Philip Schlabach" userId="453ae95e-74c9-46ac-8329-d4c02b4f5ca1" providerId="ADAL" clId="{F16631BF-C528-4EDC-B89A-45AA46C3B6E8}" dt="2023-12-28T16:29:29.533" v="932" actId="21"/>
          <ac:spMkLst>
            <pc:docMk/>
            <pc:sldMk cId="1261465853" sldId="320"/>
            <ac:spMk id="17" creationId="{53C40B8D-E8BE-AC05-2CBD-62AE6D53A361}"/>
          </ac:spMkLst>
        </pc:spChg>
        <pc:spChg chg="del">
          <ac:chgData name="Philip Schlabach" userId="453ae95e-74c9-46ac-8329-d4c02b4f5ca1" providerId="ADAL" clId="{F16631BF-C528-4EDC-B89A-45AA46C3B6E8}" dt="2023-12-28T16:40:02.525" v="1553" actId="21"/>
          <ac:spMkLst>
            <pc:docMk/>
            <pc:sldMk cId="1261465853" sldId="320"/>
            <ac:spMk id="18" creationId="{FFDDDD80-1056-7068-B6BB-703A71468106}"/>
          </ac:spMkLst>
        </pc:spChg>
        <pc:picChg chg="add del mod">
          <ac:chgData name="Philip Schlabach" userId="453ae95e-74c9-46ac-8329-d4c02b4f5ca1" providerId="ADAL" clId="{F16631BF-C528-4EDC-B89A-45AA46C3B6E8}" dt="2023-12-28T16:19:52.360" v="111"/>
          <ac:picMkLst>
            <pc:docMk/>
            <pc:sldMk cId="1261465853" sldId="320"/>
            <ac:picMk id="2" creationId="{EC11E215-EDCF-D49D-3C90-78439987F449}"/>
          </ac:picMkLst>
        </pc:picChg>
        <pc:picChg chg="del">
          <ac:chgData name="Philip Schlabach" userId="453ae95e-74c9-46ac-8329-d4c02b4f5ca1" providerId="ADAL" clId="{F16631BF-C528-4EDC-B89A-45AA46C3B6E8}" dt="2023-12-28T16:33:51.504" v="1426" actId="21"/>
          <ac:picMkLst>
            <pc:docMk/>
            <pc:sldMk cId="1261465853" sldId="320"/>
            <ac:picMk id="9" creationId="{307C708B-EFDA-FEF7-4CDE-9000BB6FCBF6}"/>
          </ac:picMkLst>
        </pc:picChg>
        <pc:picChg chg="del">
          <ac:chgData name="Philip Schlabach" userId="453ae95e-74c9-46ac-8329-d4c02b4f5ca1" providerId="ADAL" clId="{F16631BF-C528-4EDC-B89A-45AA46C3B6E8}" dt="2023-12-28T16:19:44.369" v="108" actId="21"/>
          <ac:picMkLst>
            <pc:docMk/>
            <pc:sldMk cId="1261465853" sldId="320"/>
            <ac:picMk id="16" creationId="{BA4636F4-AAC4-B1B3-0E86-0CCABDC9A954}"/>
          </ac:picMkLst>
        </pc:picChg>
      </pc:sldChg>
      <pc:sldChg chg="addSp delSp modSp mod">
        <pc:chgData name="Philip Schlabach" userId="453ae95e-74c9-46ac-8329-d4c02b4f5ca1" providerId="ADAL" clId="{F16631BF-C528-4EDC-B89A-45AA46C3B6E8}" dt="2023-12-29T18:18:07.659" v="4996" actId="1035"/>
        <pc:sldMkLst>
          <pc:docMk/>
          <pc:sldMk cId="2679238555" sldId="322"/>
        </pc:sldMkLst>
        <pc:spChg chg="mod">
          <ac:chgData name="Philip Schlabach" userId="453ae95e-74c9-46ac-8329-d4c02b4f5ca1" providerId="ADAL" clId="{F16631BF-C528-4EDC-B89A-45AA46C3B6E8}" dt="2023-12-29T18:18:07.659" v="4996" actId="1035"/>
          <ac:spMkLst>
            <pc:docMk/>
            <pc:sldMk cId="2679238555" sldId="322"/>
            <ac:spMk id="2" creationId="{FA5BF9F4-F0C1-2919-D098-507AE4633343}"/>
          </ac:spMkLst>
        </pc:spChg>
        <pc:spChg chg="mod">
          <ac:chgData name="Philip Schlabach" userId="453ae95e-74c9-46ac-8329-d4c02b4f5ca1" providerId="ADAL" clId="{F16631BF-C528-4EDC-B89A-45AA46C3B6E8}" dt="2023-12-28T17:46:24.499" v="2180" actId="20577"/>
          <ac:spMkLst>
            <pc:docMk/>
            <pc:sldMk cId="2679238555" sldId="322"/>
            <ac:spMk id="3" creationId="{D0D285B2-A0CF-F693-EC1A-C21C514793E1}"/>
          </ac:spMkLst>
        </pc:spChg>
        <pc:spChg chg="mod">
          <ac:chgData name="Philip Schlabach" userId="453ae95e-74c9-46ac-8329-d4c02b4f5ca1" providerId="ADAL" clId="{F16631BF-C528-4EDC-B89A-45AA46C3B6E8}" dt="2023-12-28T17:29:55.681" v="2047"/>
          <ac:spMkLst>
            <pc:docMk/>
            <pc:sldMk cId="2679238555" sldId="322"/>
            <ac:spMk id="4" creationId="{3BB9A965-68AB-5043-64C5-691463E088F1}"/>
          </ac:spMkLst>
        </pc:spChg>
        <pc:spChg chg="mod">
          <ac:chgData name="Philip Schlabach" userId="453ae95e-74c9-46ac-8329-d4c02b4f5ca1" providerId="ADAL" clId="{F16631BF-C528-4EDC-B89A-45AA46C3B6E8}" dt="2023-12-28T17:25:44.092" v="2044"/>
          <ac:spMkLst>
            <pc:docMk/>
            <pc:sldMk cId="2679238555" sldId="322"/>
            <ac:spMk id="5" creationId="{7735F416-1019-3232-1708-012FA940CDF7}"/>
          </ac:spMkLst>
        </pc:spChg>
        <pc:graphicFrameChg chg="add del mod">
          <ac:chgData name="Philip Schlabach" userId="453ae95e-74c9-46ac-8329-d4c02b4f5ca1" providerId="ADAL" clId="{F16631BF-C528-4EDC-B89A-45AA46C3B6E8}" dt="2023-12-28T17:46:04.446" v="2175"/>
          <ac:graphicFrameMkLst>
            <pc:docMk/>
            <pc:sldMk cId="2679238555" sldId="322"/>
            <ac:graphicFrameMk id="7" creationId="{E7012FB2-8448-69B5-D92F-053A0DFB931E}"/>
          </ac:graphicFrameMkLst>
        </pc:graphicFrameChg>
        <pc:graphicFrameChg chg="add del mod modGraphic">
          <ac:chgData name="Philip Schlabach" userId="453ae95e-74c9-46ac-8329-d4c02b4f5ca1" providerId="ADAL" clId="{F16631BF-C528-4EDC-B89A-45AA46C3B6E8}" dt="2023-12-29T18:15:12.796" v="4902" actId="21"/>
          <ac:graphicFrameMkLst>
            <pc:docMk/>
            <pc:sldMk cId="2679238555" sldId="322"/>
            <ac:graphicFrameMk id="9" creationId="{D317B157-63D3-4C62-EF83-B094B9F9CA22}"/>
          </ac:graphicFrameMkLst>
        </pc:graphicFrameChg>
        <pc:picChg chg="del mod">
          <ac:chgData name="Philip Schlabach" userId="453ae95e-74c9-46ac-8329-d4c02b4f5ca1" providerId="ADAL" clId="{F16631BF-C528-4EDC-B89A-45AA46C3B6E8}" dt="2023-12-29T18:16:52.473" v="4907"/>
          <ac:picMkLst>
            <pc:docMk/>
            <pc:sldMk cId="2679238555" sldId="322"/>
            <ac:picMk id="7" creationId="{28FD0D28-2D0C-8B40-D08B-FF7575D41AC9}"/>
          </ac:picMkLst>
        </pc:picChg>
        <pc:picChg chg="del">
          <ac:chgData name="Philip Schlabach" userId="453ae95e-74c9-46ac-8329-d4c02b4f5ca1" providerId="ADAL" clId="{F16631BF-C528-4EDC-B89A-45AA46C3B6E8}" dt="2023-12-28T17:46:16.341" v="2176" actId="21"/>
          <ac:picMkLst>
            <pc:docMk/>
            <pc:sldMk cId="2679238555" sldId="322"/>
            <ac:picMk id="8" creationId="{96A523EF-8994-E382-342D-AD9059FFCE8F}"/>
          </ac:picMkLst>
        </pc:picChg>
        <pc:picChg chg="add mod">
          <ac:chgData name="Philip Schlabach" userId="453ae95e-74c9-46ac-8329-d4c02b4f5ca1" providerId="ADAL" clId="{F16631BF-C528-4EDC-B89A-45AA46C3B6E8}" dt="2023-12-29T18:17:46.253" v="4970" actId="1036"/>
          <ac:picMkLst>
            <pc:docMk/>
            <pc:sldMk cId="2679238555" sldId="322"/>
            <ac:picMk id="8" creationId="{C89E10E6-2E7C-F76C-4500-9A111B33B940}"/>
          </ac:picMkLst>
        </pc:picChg>
      </pc:sldChg>
      <pc:sldChg chg="addSp delSp modSp mod">
        <pc:chgData name="Philip Schlabach" userId="453ae95e-74c9-46ac-8329-d4c02b4f5ca1" providerId="ADAL" clId="{F16631BF-C528-4EDC-B89A-45AA46C3B6E8}" dt="2024-01-04T23:45:14.964" v="9328" actId="20577"/>
        <pc:sldMkLst>
          <pc:docMk/>
          <pc:sldMk cId="85475881" sldId="325"/>
        </pc:sldMkLst>
        <pc:spChg chg="mod">
          <ac:chgData name="Philip Schlabach" userId="453ae95e-74c9-46ac-8329-d4c02b4f5ca1" providerId="ADAL" clId="{F16631BF-C528-4EDC-B89A-45AA46C3B6E8}" dt="2024-01-04T23:45:14.964" v="9328" actId="20577"/>
          <ac:spMkLst>
            <pc:docMk/>
            <pc:sldMk cId="85475881" sldId="325"/>
            <ac:spMk id="2" creationId="{B6B0DCF7-B7F8-8104-89C5-B2F17DAE8C6A}"/>
          </ac:spMkLst>
        </pc:spChg>
        <pc:spChg chg="mod">
          <ac:chgData name="Philip Schlabach" userId="453ae95e-74c9-46ac-8329-d4c02b4f5ca1" providerId="ADAL" clId="{F16631BF-C528-4EDC-B89A-45AA46C3B6E8}" dt="2023-12-28T17:29:55.681" v="2047"/>
          <ac:spMkLst>
            <pc:docMk/>
            <pc:sldMk cId="85475881" sldId="325"/>
            <ac:spMk id="4" creationId="{C9276B08-BA39-15F2-AC23-A684BA659E9B}"/>
          </ac:spMkLst>
        </pc:spChg>
        <pc:spChg chg="mod">
          <ac:chgData name="Philip Schlabach" userId="453ae95e-74c9-46ac-8329-d4c02b4f5ca1" providerId="ADAL" clId="{F16631BF-C528-4EDC-B89A-45AA46C3B6E8}" dt="2023-12-28T17:25:44.092" v="2044"/>
          <ac:spMkLst>
            <pc:docMk/>
            <pc:sldMk cId="85475881" sldId="325"/>
            <ac:spMk id="5" creationId="{C81C11C0-C9DF-76EC-5DA3-B247F516289B}"/>
          </ac:spMkLst>
        </pc:spChg>
        <pc:spChg chg="add del">
          <ac:chgData name="Philip Schlabach" userId="453ae95e-74c9-46ac-8329-d4c02b4f5ca1" providerId="ADAL" clId="{F16631BF-C528-4EDC-B89A-45AA46C3B6E8}" dt="2023-12-29T18:38:19.625" v="5356"/>
          <ac:spMkLst>
            <pc:docMk/>
            <pc:sldMk cId="85475881" sldId="325"/>
            <ac:spMk id="7" creationId="{12144098-6F53-3614-CF14-F0FB6B224862}"/>
          </ac:spMkLst>
        </pc:spChg>
        <pc:spChg chg="add del">
          <ac:chgData name="Philip Schlabach" userId="453ae95e-74c9-46ac-8329-d4c02b4f5ca1" providerId="ADAL" clId="{F16631BF-C528-4EDC-B89A-45AA46C3B6E8}" dt="2023-12-29T18:46:24.979" v="5944"/>
          <ac:spMkLst>
            <pc:docMk/>
            <pc:sldMk cId="85475881" sldId="325"/>
            <ac:spMk id="8" creationId="{43D1DDDD-1FB9-DE4B-59CD-2CCC599D5A82}"/>
          </ac:spMkLst>
        </pc:spChg>
      </pc:sldChg>
      <pc:sldChg chg="modSp mod">
        <pc:chgData name="Philip Schlabach" userId="453ae95e-74c9-46ac-8329-d4c02b4f5ca1" providerId="ADAL" clId="{F16631BF-C528-4EDC-B89A-45AA46C3B6E8}" dt="2024-01-04T16:03:58.919" v="8211" actId="20577"/>
        <pc:sldMkLst>
          <pc:docMk/>
          <pc:sldMk cId="3873790382" sldId="326"/>
        </pc:sldMkLst>
        <pc:spChg chg="mod">
          <ac:chgData name="Philip Schlabach" userId="453ae95e-74c9-46ac-8329-d4c02b4f5ca1" providerId="ADAL" clId="{F16631BF-C528-4EDC-B89A-45AA46C3B6E8}" dt="2024-01-04T16:03:58.919" v="8211" actId="20577"/>
          <ac:spMkLst>
            <pc:docMk/>
            <pc:sldMk cId="3873790382" sldId="326"/>
            <ac:spMk id="2" creationId="{B4D1C53B-4E88-FC65-7E9D-2141F7E75E00}"/>
          </ac:spMkLst>
        </pc:spChg>
        <pc:spChg chg="mod">
          <ac:chgData name="Philip Schlabach" userId="453ae95e-74c9-46ac-8329-d4c02b4f5ca1" providerId="ADAL" clId="{F16631BF-C528-4EDC-B89A-45AA46C3B6E8}" dt="2023-12-28T17:29:55.681" v="2047"/>
          <ac:spMkLst>
            <pc:docMk/>
            <pc:sldMk cId="3873790382" sldId="326"/>
            <ac:spMk id="4" creationId="{03298D57-C7FF-AA6D-6D61-E65B6775C7EE}"/>
          </ac:spMkLst>
        </pc:spChg>
        <pc:spChg chg="mod">
          <ac:chgData name="Philip Schlabach" userId="453ae95e-74c9-46ac-8329-d4c02b4f5ca1" providerId="ADAL" clId="{F16631BF-C528-4EDC-B89A-45AA46C3B6E8}" dt="2023-12-28T17:25:44.092" v="2044"/>
          <ac:spMkLst>
            <pc:docMk/>
            <pc:sldMk cId="3873790382" sldId="326"/>
            <ac:spMk id="5" creationId="{4227176B-28A4-EA31-AB8A-0BBF7B431766}"/>
          </ac:spMkLst>
        </pc:spChg>
      </pc:sldChg>
      <pc:sldChg chg="addSp delSp modSp mod">
        <pc:chgData name="Philip Schlabach" userId="453ae95e-74c9-46ac-8329-d4c02b4f5ca1" providerId="ADAL" clId="{F16631BF-C528-4EDC-B89A-45AA46C3B6E8}" dt="2024-01-04T23:39:04.307" v="9228" actId="1035"/>
        <pc:sldMkLst>
          <pc:docMk/>
          <pc:sldMk cId="3435765717" sldId="329"/>
        </pc:sldMkLst>
        <pc:spChg chg="mod">
          <ac:chgData name="Philip Schlabach" userId="453ae95e-74c9-46ac-8329-d4c02b4f5ca1" providerId="ADAL" clId="{F16631BF-C528-4EDC-B89A-45AA46C3B6E8}" dt="2024-01-04T16:08:26.509" v="8221" actId="20577"/>
          <ac:spMkLst>
            <pc:docMk/>
            <pc:sldMk cId="3435765717" sldId="329"/>
            <ac:spMk id="2" creationId="{BF7B3D7B-D0D9-6253-9115-7D41EF55BC24}"/>
          </ac:spMkLst>
        </pc:spChg>
        <pc:spChg chg="mod">
          <ac:chgData name="Philip Schlabach" userId="453ae95e-74c9-46ac-8329-d4c02b4f5ca1" providerId="ADAL" clId="{F16631BF-C528-4EDC-B89A-45AA46C3B6E8}" dt="2023-12-28T17:29:55.681" v="2047"/>
          <ac:spMkLst>
            <pc:docMk/>
            <pc:sldMk cId="3435765717" sldId="329"/>
            <ac:spMk id="4" creationId="{4611A79D-99FD-7168-3F3A-03F9F55E048F}"/>
          </ac:spMkLst>
        </pc:spChg>
        <pc:spChg chg="mod">
          <ac:chgData name="Philip Schlabach" userId="453ae95e-74c9-46ac-8329-d4c02b4f5ca1" providerId="ADAL" clId="{F16631BF-C528-4EDC-B89A-45AA46C3B6E8}" dt="2023-12-28T17:25:44.092" v="2044"/>
          <ac:spMkLst>
            <pc:docMk/>
            <pc:sldMk cId="3435765717" sldId="329"/>
            <ac:spMk id="5" creationId="{F23C9D4C-B8EC-2776-5B26-5179D83EA732}"/>
          </ac:spMkLst>
        </pc:spChg>
        <pc:spChg chg="add del mod topLvl">
          <ac:chgData name="Philip Schlabach" userId="453ae95e-74c9-46ac-8329-d4c02b4f5ca1" providerId="ADAL" clId="{F16631BF-C528-4EDC-B89A-45AA46C3B6E8}" dt="2024-01-04T16:08:48.282" v="8222" actId="164"/>
          <ac:spMkLst>
            <pc:docMk/>
            <pc:sldMk cId="3435765717" sldId="329"/>
            <ac:spMk id="10" creationId="{77025F37-0F96-3095-5306-533A6B865672}"/>
          </ac:spMkLst>
        </pc:spChg>
        <pc:spChg chg="add del mod">
          <ac:chgData name="Philip Schlabach" userId="453ae95e-74c9-46ac-8329-d4c02b4f5ca1" providerId="ADAL" clId="{F16631BF-C528-4EDC-B89A-45AA46C3B6E8}" dt="2024-01-04T23:37:25.938" v="9218" actId="13926"/>
          <ac:spMkLst>
            <pc:docMk/>
            <pc:sldMk cId="3435765717" sldId="329"/>
            <ac:spMk id="11" creationId="{917EDA2D-2AD4-9F4E-8AC5-8E66450E1ADB}"/>
          </ac:spMkLst>
        </pc:spChg>
        <pc:spChg chg="add mod topLvl">
          <ac:chgData name="Philip Schlabach" userId="453ae95e-74c9-46ac-8329-d4c02b4f5ca1" providerId="ADAL" clId="{F16631BF-C528-4EDC-B89A-45AA46C3B6E8}" dt="2024-01-04T16:08:48.282" v="8222" actId="164"/>
          <ac:spMkLst>
            <pc:docMk/>
            <pc:sldMk cId="3435765717" sldId="329"/>
            <ac:spMk id="12" creationId="{62EC78D6-C2FA-9735-67E6-11C7D3215AF2}"/>
          </ac:spMkLst>
        </pc:spChg>
        <pc:grpChg chg="add del mod">
          <ac:chgData name="Philip Schlabach" userId="453ae95e-74c9-46ac-8329-d4c02b4f5ca1" providerId="ADAL" clId="{F16631BF-C528-4EDC-B89A-45AA46C3B6E8}" dt="2023-12-29T20:02:39.949" v="7552" actId="165"/>
          <ac:grpSpMkLst>
            <pc:docMk/>
            <pc:sldMk cId="3435765717" sldId="329"/>
            <ac:grpSpMk id="8" creationId="{1553F612-EB94-9408-367E-8FF558D591A7}"/>
          </ac:grpSpMkLst>
        </pc:grpChg>
        <pc:grpChg chg="add del mod">
          <ac:chgData name="Philip Schlabach" userId="453ae95e-74c9-46ac-8329-d4c02b4f5ca1" providerId="ADAL" clId="{F16631BF-C528-4EDC-B89A-45AA46C3B6E8}" dt="2024-01-04T16:07:27.860" v="8216" actId="165"/>
          <ac:grpSpMkLst>
            <pc:docMk/>
            <pc:sldMk cId="3435765717" sldId="329"/>
            <ac:grpSpMk id="13" creationId="{A30DA7C3-F0FA-5FB6-6D94-13262C4A794F}"/>
          </ac:grpSpMkLst>
        </pc:grpChg>
        <pc:grpChg chg="add mod">
          <ac:chgData name="Philip Schlabach" userId="453ae95e-74c9-46ac-8329-d4c02b4f5ca1" providerId="ADAL" clId="{F16631BF-C528-4EDC-B89A-45AA46C3B6E8}" dt="2024-01-04T16:08:48.282" v="8222" actId="164"/>
          <ac:grpSpMkLst>
            <pc:docMk/>
            <pc:sldMk cId="3435765717" sldId="329"/>
            <ac:grpSpMk id="14" creationId="{2203D8C2-FE67-5A42-2D67-B363AEC2C4E5}"/>
          </ac:grpSpMkLst>
        </pc:grpChg>
        <pc:graphicFrameChg chg="add mod modGraphic">
          <ac:chgData name="Philip Schlabach" userId="453ae95e-74c9-46ac-8329-d4c02b4f5ca1" providerId="ADAL" clId="{F16631BF-C528-4EDC-B89A-45AA46C3B6E8}" dt="2024-01-04T23:39:04.307" v="9228" actId="1035"/>
          <ac:graphicFrameMkLst>
            <pc:docMk/>
            <pc:sldMk cId="3435765717" sldId="329"/>
            <ac:graphicFrameMk id="8" creationId="{D4A033EE-B652-0859-6AE8-69BBA9E06DA2}"/>
          </ac:graphicFrameMkLst>
        </pc:graphicFrameChg>
        <pc:picChg chg="add del mod">
          <ac:chgData name="Philip Schlabach" userId="453ae95e-74c9-46ac-8329-d4c02b4f5ca1" providerId="ADAL" clId="{F16631BF-C528-4EDC-B89A-45AA46C3B6E8}" dt="2024-01-04T16:06:27.112" v="8212" actId="21"/>
          <ac:picMkLst>
            <pc:docMk/>
            <pc:sldMk cId="3435765717" sldId="329"/>
            <ac:picMk id="7" creationId="{187B1E13-5535-96A1-265A-61C68765407F}"/>
          </ac:picMkLst>
        </pc:picChg>
        <pc:picChg chg="mod topLvl">
          <ac:chgData name="Philip Schlabach" userId="453ae95e-74c9-46ac-8329-d4c02b4f5ca1" providerId="ADAL" clId="{F16631BF-C528-4EDC-B89A-45AA46C3B6E8}" dt="2024-01-04T16:08:48.282" v="8222" actId="164"/>
          <ac:picMkLst>
            <pc:docMk/>
            <pc:sldMk cId="3435765717" sldId="329"/>
            <ac:picMk id="9" creationId="{F2E3E461-E490-4142-5C45-6453488DD956}"/>
          </ac:picMkLst>
        </pc:picChg>
      </pc:sldChg>
      <pc:sldChg chg="modSp mod">
        <pc:chgData name="Philip Schlabach" userId="453ae95e-74c9-46ac-8329-d4c02b4f5ca1" providerId="ADAL" clId="{F16631BF-C528-4EDC-B89A-45AA46C3B6E8}" dt="2024-01-04T23:44:24.941" v="9327" actId="2711"/>
        <pc:sldMkLst>
          <pc:docMk/>
          <pc:sldMk cId="3898458824" sldId="331"/>
        </pc:sldMkLst>
        <pc:spChg chg="mod">
          <ac:chgData name="Philip Schlabach" userId="453ae95e-74c9-46ac-8329-d4c02b4f5ca1" providerId="ADAL" clId="{F16631BF-C528-4EDC-B89A-45AA46C3B6E8}" dt="2024-01-04T23:44:24.941" v="9327" actId="2711"/>
          <ac:spMkLst>
            <pc:docMk/>
            <pc:sldMk cId="3898458824" sldId="331"/>
            <ac:spMk id="2" creationId="{73D75C09-7478-E22D-FA6E-283AEC983AC4}"/>
          </ac:spMkLst>
        </pc:spChg>
        <pc:spChg chg="mod">
          <ac:chgData name="Philip Schlabach" userId="453ae95e-74c9-46ac-8329-d4c02b4f5ca1" providerId="ADAL" clId="{F16631BF-C528-4EDC-B89A-45AA46C3B6E8}" dt="2023-12-28T17:29:55.681" v="2047"/>
          <ac:spMkLst>
            <pc:docMk/>
            <pc:sldMk cId="3898458824" sldId="331"/>
            <ac:spMk id="4" creationId="{E9EC5738-0187-EDEA-C30B-E17A9A385F5E}"/>
          </ac:spMkLst>
        </pc:spChg>
        <pc:spChg chg="mod">
          <ac:chgData name="Philip Schlabach" userId="453ae95e-74c9-46ac-8329-d4c02b4f5ca1" providerId="ADAL" clId="{F16631BF-C528-4EDC-B89A-45AA46C3B6E8}" dt="2023-12-28T17:25:44.092" v="2044"/>
          <ac:spMkLst>
            <pc:docMk/>
            <pc:sldMk cId="3898458824" sldId="331"/>
            <ac:spMk id="5" creationId="{FB8EF82C-2EEB-F6B8-4A89-1615A94C20CD}"/>
          </ac:spMkLst>
        </pc:spChg>
      </pc:sldChg>
      <pc:sldChg chg="modSp mod">
        <pc:chgData name="Philip Schlabach" userId="453ae95e-74c9-46ac-8329-d4c02b4f5ca1" providerId="ADAL" clId="{F16631BF-C528-4EDC-B89A-45AA46C3B6E8}" dt="2024-01-03T15:34:03.920" v="8094" actId="20577"/>
        <pc:sldMkLst>
          <pc:docMk/>
          <pc:sldMk cId="438571077" sldId="340"/>
        </pc:sldMkLst>
        <pc:spChg chg="mod">
          <ac:chgData name="Philip Schlabach" userId="453ae95e-74c9-46ac-8329-d4c02b4f5ca1" providerId="ADAL" clId="{F16631BF-C528-4EDC-B89A-45AA46C3B6E8}" dt="2024-01-03T15:34:03.920" v="8094" actId="20577"/>
          <ac:spMkLst>
            <pc:docMk/>
            <pc:sldMk cId="438571077" sldId="340"/>
            <ac:spMk id="2" creationId="{00000000-0000-0000-0000-000000000000}"/>
          </ac:spMkLst>
        </pc:spChg>
        <pc:spChg chg="mod">
          <ac:chgData name="Philip Schlabach" userId="453ae95e-74c9-46ac-8329-d4c02b4f5ca1" providerId="ADAL" clId="{F16631BF-C528-4EDC-B89A-45AA46C3B6E8}" dt="2023-12-28T16:15:04.417" v="10" actId="20577"/>
          <ac:spMkLst>
            <pc:docMk/>
            <pc:sldMk cId="438571077" sldId="340"/>
            <ac:spMk id="3" creationId="{00000000-0000-0000-0000-000000000000}"/>
          </ac:spMkLst>
        </pc:spChg>
      </pc:sldChg>
      <pc:sldChg chg="addSp delSp modSp mod">
        <pc:chgData name="Philip Schlabach" userId="453ae95e-74c9-46ac-8329-d4c02b4f5ca1" providerId="ADAL" clId="{F16631BF-C528-4EDC-B89A-45AA46C3B6E8}" dt="2024-01-04T23:01:28.929" v="8763" actId="20577"/>
        <pc:sldMkLst>
          <pc:docMk/>
          <pc:sldMk cId="2637491424" sldId="343"/>
        </pc:sldMkLst>
        <pc:spChg chg="add mod">
          <ac:chgData name="Philip Schlabach" userId="453ae95e-74c9-46ac-8329-d4c02b4f5ca1" providerId="ADAL" clId="{F16631BF-C528-4EDC-B89A-45AA46C3B6E8}" dt="2024-01-04T23:01:28.929" v="8763" actId="20577"/>
          <ac:spMkLst>
            <pc:docMk/>
            <pc:sldMk cId="2637491424" sldId="343"/>
            <ac:spMk id="2" creationId="{E1180DEF-199E-D8AE-315E-44B87E70F233}"/>
          </ac:spMkLst>
        </pc:spChg>
        <pc:spChg chg="mod">
          <ac:chgData name="Philip Schlabach" userId="453ae95e-74c9-46ac-8329-d4c02b4f5ca1" providerId="ADAL" clId="{F16631BF-C528-4EDC-B89A-45AA46C3B6E8}" dt="2023-12-28T16:48:28.160" v="1672" actId="20577"/>
          <ac:spMkLst>
            <pc:docMk/>
            <pc:sldMk cId="2637491424" sldId="343"/>
            <ac:spMk id="3" creationId="{795F0A19-0C2D-5229-105E-FEAE10F55B5F}"/>
          </ac:spMkLst>
        </pc:spChg>
        <pc:spChg chg="mod">
          <ac:chgData name="Philip Schlabach" userId="453ae95e-74c9-46ac-8329-d4c02b4f5ca1" providerId="ADAL" clId="{F16631BF-C528-4EDC-B89A-45AA46C3B6E8}" dt="2023-12-28T17:29:55.681" v="2047"/>
          <ac:spMkLst>
            <pc:docMk/>
            <pc:sldMk cId="2637491424" sldId="343"/>
            <ac:spMk id="4" creationId="{A25E78C5-EEAB-4C94-89C3-2C9E389F0027}"/>
          </ac:spMkLst>
        </pc:spChg>
        <pc:spChg chg="mod">
          <ac:chgData name="Philip Schlabach" userId="453ae95e-74c9-46ac-8329-d4c02b4f5ca1" providerId="ADAL" clId="{F16631BF-C528-4EDC-B89A-45AA46C3B6E8}" dt="2023-12-28T17:25:44.092" v="2044"/>
          <ac:spMkLst>
            <pc:docMk/>
            <pc:sldMk cId="2637491424" sldId="343"/>
            <ac:spMk id="5" creationId="{09A872DA-9201-428E-7E2C-E42FC8DB3661}"/>
          </ac:spMkLst>
        </pc:spChg>
        <pc:spChg chg="del mod">
          <ac:chgData name="Philip Schlabach" userId="453ae95e-74c9-46ac-8329-d4c02b4f5ca1" providerId="ADAL" clId="{F16631BF-C528-4EDC-B89A-45AA46C3B6E8}" dt="2023-12-28T16:50:23.855" v="1683" actId="21"/>
          <ac:spMkLst>
            <pc:docMk/>
            <pc:sldMk cId="2637491424" sldId="343"/>
            <ac:spMk id="7" creationId="{701AFC37-2F88-58DA-B15D-C90D1AE91E05}"/>
          </ac:spMkLst>
        </pc:spChg>
        <pc:spChg chg="del">
          <ac:chgData name="Philip Schlabach" userId="453ae95e-74c9-46ac-8329-d4c02b4f5ca1" providerId="ADAL" clId="{F16631BF-C528-4EDC-B89A-45AA46C3B6E8}" dt="2023-12-28T16:49:22.539" v="1677" actId="21"/>
          <ac:spMkLst>
            <pc:docMk/>
            <pc:sldMk cId="2637491424" sldId="343"/>
            <ac:spMk id="10" creationId="{35F69EC3-1940-CF7D-D0D8-B0246B3D0E7A}"/>
          </ac:spMkLst>
        </pc:spChg>
        <pc:spChg chg="add del mod">
          <ac:chgData name="Philip Schlabach" userId="453ae95e-74c9-46ac-8329-d4c02b4f5ca1" providerId="ADAL" clId="{F16631BF-C528-4EDC-B89A-45AA46C3B6E8}" dt="2023-12-28T18:35:45.307" v="2234" actId="21"/>
          <ac:spMkLst>
            <pc:docMk/>
            <pc:sldMk cId="2637491424" sldId="343"/>
            <ac:spMk id="10" creationId="{C507859D-DA9C-948B-CF76-FA545952E248}"/>
          </ac:spMkLst>
        </pc:spChg>
        <pc:spChg chg="del">
          <ac:chgData name="Philip Schlabach" userId="453ae95e-74c9-46ac-8329-d4c02b4f5ca1" providerId="ADAL" clId="{F16631BF-C528-4EDC-B89A-45AA46C3B6E8}" dt="2023-12-28T16:49:10.505" v="1675" actId="21"/>
          <ac:spMkLst>
            <pc:docMk/>
            <pc:sldMk cId="2637491424" sldId="343"/>
            <ac:spMk id="11" creationId="{3596D4D5-D43A-D6AB-70AD-B33BADAB1386}"/>
          </ac:spMkLst>
        </pc:spChg>
        <pc:spChg chg="add del mod">
          <ac:chgData name="Philip Schlabach" userId="453ae95e-74c9-46ac-8329-d4c02b4f5ca1" providerId="ADAL" clId="{F16631BF-C528-4EDC-B89A-45AA46C3B6E8}" dt="2023-12-28T18:36:02.744" v="2236" actId="21"/>
          <ac:spMkLst>
            <pc:docMk/>
            <pc:sldMk cId="2637491424" sldId="343"/>
            <ac:spMk id="13" creationId="{2DEA6830-BAC2-A6B0-567A-7DEA04FC50DB}"/>
          </ac:spMkLst>
        </pc:spChg>
        <pc:spChg chg="add del mod">
          <ac:chgData name="Philip Schlabach" userId="453ae95e-74c9-46ac-8329-d4c02b4f5ca1" providerId="ADAL" clId="{F16631BF-C528-4EDC-B89A-45AA46C3B6E8}" dt="2023-12-28T18:35:52.075" v="2235" actId="21"/>
          <ac:spMkLst>
            <pc:docMk/>
            <pc:sldMk cId="2637491424" sldId="343"/>
            <ac:spMk id="14" creationId="{DEE29A6B-CECE-6DE6-C54B-E2AFB2A7FA64}"/>
          </ac:spMkLst>
        </pc:spChg>
        <pc:spChg chg="del">
          <ac:chgData name="Philip Schlabach" userId="453ae95e-74c9-46ac-8329-d4c02b4f5ca1" providerId="ADAL" clId="{F16631BF-C528-4EDC-B89A-45AA46C3B6E8}" dt="2023-12-28T16:49:26.170" v="1678" actId="21"/>
          <ac:spMkLst>
            <pc:docMk/>
            <pc:sldMk cId="2637491424" sldId="343"/>
            <ac:spMk id="15" creationId="{3069498F-3E8D-D316-71F3-F9F90BCA753E}"/>
          </ac:spMkLst>
        </pc:spChg>
        <pc:spChg chg="add del mod">
          <ac:chgData name="Philip Schlabach" userId="453ae95e-74c9-46ac-8329-d4c02b4f5ca1" providerId="ADAL" clId="{F16631BF-C528-4EDC-B89A-45AA46C3B6E8}" dt="2023-12-28T16:55:28.040" v="1985" actId="21"/>
          <ac:spMkLst>
            <pc:docMk/>
            <pc:sldMk cId="2637491424" sldId="343"/>
            <ac:spMk id="20" creationId="{CC27C00F-3659-56CD-7DCE-9C31427D4975}"/>
          </ac:spMkLst>
        </pc:spChg>
        <pc:spChg chg="add mod">
          <ac:chgData name="Philip Schlabach" userId="453ae95e-74c9-46ac-8329-d4c02b4f5ca1" providerId="ADAL" clId="{F16631BF-C528-4EDC-B89A-45AA46C3B6E8}" dt="2023-12-28T16:57:16.408" v="2021" actId="164"/>
          <ac:spMkLst>
            <pc:docMk/>
            <pc:sldMk cId="2637491424" sldId="343"/>
            <ac:spMk id="21" creationId="{79B93520-9E6B-9CA0-AF74-A64D62C68D7A}"/>
          </ac:spMkLst>
        </pc:spChg>
        <pc:spChg chg="add mod">
          <ac:chgData name="Philip Schlabach" userId="453ae95e-74c9-46ac-8329-d4c02b4f5ca1" providerId="ADAL" clId="{F16631BF-C528-4EDC-B89A-45AA46C3B6E8}" dt="2023-12-28T16:57:26.444" v="2022" actId="164"/>
          <ac:spMkLst>
            <pc:docMk/>
            <pc:sldMk cId="2637491424" sldId="343"/>
            <ac:spMk id="22" creationId="{BF3D347D-F848-14CC-BFBA-ECC7488E5FCC}"/>
          </ac:spMkLst>
        </pc:spChg>
        <pc:grpChg chg="add del mod">
          <ac:chgData name="Philip Schlabach" userId="453ae95e-74c9-46ac-8329-d4c02b4f5ca1" providerId="ADAL" clId="{F16631BF-C528-4EDC-B89A-45AA46C3B6E8}" dt="2023-12-28T18:34:50.928" v="2196" actId="21"/>
          <ac:grpSpMkLst>
            <pc:docMk/>
            <pc:sldMk cId="2637491424" sldId="343"/>
            <ac:grpSpMk id="23" creationId="{1A9A620A-041E-7377-69B4-8C3451E0D50D}"/>
          </ac:grpSpMkLst>
        </pc:grpChg>
        <pc:grpChg chg="add del mod">
          <ac:chgData name="Philip Schlabach" userId="453ae95e-74c9-46ac-8329-d4c02b4f5ca1" providerId="ADAL" clId="{F16631BF-C528-4EDC-B89A-45AA46C3B6E8}" dt="2023-12-28T18:34:54.260" v="2197" actId="21"/>
          <ac:grpSpMkLst>
            <pc:docMk/>
            <pc:sldMk cId="2637491424" sldId="343"/>
            <ac:grpSpMk id="24" creationId="{5DB44FAD-829F-5EFB-0FEB-C04681C176B0}"/>
          </ac:grpSpMkLst>
        </pc:grpChg>
        <pc:picChg chg="del">
          <ac:chgData name="Philip Schlabach" userId="453ae95e-74c9-46ac-8329-d4c02b4f5ca1" providerId="ADAL" clId="{F16631BF-C528-4EDC-B89A-45AA46C3B6E8}" dt="2023-12-28T16:49:01.372" v="1674" actId="21"/>
          <ac:picMkLst>
            <pc:docMk/>
            <pc:sldMk cId="2637491424" sldId="343"/>
            <ac:picMk id="2" creationId="{F368149E-21BB-1FC3-4CBF-28A4CE8ECEC0}"/>
          </ac:picMkLst>
        </pc:picChg>
        <pc:picChg chg="add mod">
          <ac:chgData name="Philip Schlabach" userId="453ae95e-74c9-46ac-8329-d4c02b4f5ca1" providerId="ADAL" clId="{F16631BF-C528-4EDC-B89A-45AA46C3B6E8}" dt="2024-01-04T16:15:30.697" v="8670" actId="14100"/>
          <ac:picMkLst>
            <pc:docMk/>
            <pc:sldMk cId="2637491424" sldId="343"/>
            <ac:picMk id="7" creationId="{B06C7741-9241-AD4E-8FFA-05DA69DC444D}"/>
          </ac:picMkLst>
        </pc:picChg>
        <pc:picChg chg="del">
          <ac:chgData name="Philip Schlabach" userId="453ae95e-74c9-46ac-8329-d4c02b4f5ca1" providerId="ADAL" clId="{F16631BF-C528-4EDC-B89A-45AA46C3B6E8}" dt="2023-12-28T16:48:58.532" v="1673" actId="21"/>
          <ac:picMkLst>
            <pc:docMk/>
            <pc:sldMk cId="2637491424" sldId="343"/>
            <ac:picMk id="9" creationId="{307C708B-EFDA-FEF7-4CDE-9000BB6FCBF6}"/>
          </ac:picMkLst>
        </pc:picChg>
        <pc:picChg chg="add mod">
          <ac:chgData name="Philip Schlabach" userId="453ae95e-74c9-46ac-8329-d4c02b4f5ca1" providerId="ADAL" clId="{F16631BF-C528-4EDC-B89A-45AA46C3B6E8}" dt="2023-12-28T16:57:16.408" v="2021" actId="164"/>
          <ac:picMkLst>
            <pc:docMk/>
            <pc:sldMk cId="2637491424" sldId="343"/>
            <ac:picMk id="17" creationId="{58C4610E-127B-77D6-A605-B23426AEBB9D}"/>
          </ac:picMkLst>
        </pc:picChg>
        <pc:picChg chg="add mod">
          <ac:chgData name="Philip Schlabach" userId="453ae95e-74c9-46ac-8329-d4c02b4f5ca1" providerId="ADAL" clId="{F16631BF-C528-4EDC-B89A-45AA46C3B6E8}" dt="2023-12-28T16:57:26.444" v="2022" actId="164"/>
          <ac:picMkLst>
            <pc:docMk/>
            <pc:sldMk cId="2637491424" sldId="343"/>
            <ac:picMk id="19" creationId="{EAD5A98C-47BC-8158-4379-D8CE56D11EF8}"/>
          </ac:picMkLst>
        </pc:picChg>
        <pc:cxnChg chg="del">
          <ac:chgData name="Philip Schlabach" userId="453ae95e-74c9-46ac-8329-d4c02b4f5ca1" providerId="ADAL" clId="{F16631BF-C528-4EDC-B89A-45AA46C3B6E8}" dt="2023-12-28T16:49:14.540" v="1676" actId="21"/>
          <ac:cxnSpMkLst>
            <pc:docMk/>
            <pc:sldMk cId="2637491424" sldId="343"/>
            <ac:cxnSpMk id="13" creationId="{B68AD0EA-41FA-4B4B-A0CC-C17C01A5D6F6}"/>
          </ac:cxnSpMkLst>
        </pc:cxnChg>
      </pc:sldChg>
      <pc:sldChg chg="modSp del">
        <pc:chgData name="Philip Schlabach" userId="453ae95e-74c9-46ac-8329-d4c02b4f5ca1" providerId="ADAL" clId="{F16631BF-C528-4EDC-B89A-45AA46C3B6E8}" dt="2023-12-28T17:40:41.594" v="2163" actId="2696"/>
        <pc:sldMkLst>
          <pc:docMk/>
          <pc:sldMk cId="1487447122" sldId="344"/>
        </pc:sldMkLst>
        <pc:spChg chg="mod">
          <ac:chgData name="Philip Schlabach" userId="453ae95e-74c9-46ac-8329-d4c02b4f5ca1" providerId="ADAL" clId="{F16631BF-C528-4EDC-B89A-45AA46C3B6E8}" dt="2023-12-28T17:29:55.681" v="2047"/>
          <ac:spMkLst>
            <pc:docMk/>
            <pc:sldMk cId="1487447122" sldId="344"/>
            <ac:spMk id="4" creationId="{A25E78C5-EEAB-4C94-89C3-2C9E389F0027}"/>
          </ac:spMkLst>
        </pc:spChg>
        <pc:spChg chg="mod">
          <ac:chgData name="Philip Schlabach" userId="453ae95e-74c9-46ac-8329-d4c02b4f5ca1" providerId="ADAL" clId="{F16631BF-C528-4EDC-B89A-45AA46C3B6E8}" dt="2023-12-28T17:25:44.092" v="2044"/>
          <ac:spMkLst>
            <pc:docMk/>
            <pc:sldMk cId="1487447122" sldId="344"/>
            <ac:spMk id="5" creationId="{09A872DA-9201-428E-7E2C-E42FC8DB3661}"/>
          </ac:spMkLst>
        </pc:spChg>
      </pc:sldChg>
      <pc:sldChg chg="modSp del">
        <pc:chgData name="Philip Schlabach" userId="453ae95e-74c9-46ac-8329-d4c02b4f5ca1" providerId="ADAL" clId="{F16631BF-C528-4EDC-B89A-45AA46C3B6E8}" dt="2023-12-28T17:42:43.117" v="2164" actId="2696"/>
        <pc:sldMkLst>
          <pc:docMk/>
          <pc:sldMk cId="2908084443" sldId="345"/>
        </pc:sldMkLst>
        <pc:spChg chg="mod">
          <ac:chgData name="Philip Schlabach" userId="453ae95e-74c9-46ac-8329-d4c02b4f5ca1" providerId="ADAL" clId="{F16631BF-C528-4EDC-B89A-45AA46C3B6E8}" dt="2023-12-28T17:29:55.681" v="2047"/>
          <ac:spMkLst>
            <pc:docMk/>
            <pc:sldMk cId="2908084443" sldId="345"/>
            <ac:spMk id="4" creationId="{A25E78C5-EEAB-4C94-89C3-2C9E389F0027}"/>
          </ac:spMkLst>
        </pc:spChg>
        <pc:spChg chg="mod">
          <ac:chgData name="Philip Schlabach" userId="453ae95e-74c9-46ac-8329-d4c02b4f5ca1" providerId="ADAL" clId="{F16631BF-C528-4EDC-B89A-45AA46C3B6E8}" dt="2023-12-28T17:25:44.092" v="2044"/>
          <ac:spMkLst>
            <pc:docMk/>
            <pc:sldMk cId="2908084443" sldId="345"/>
            <ac:spMk id="5" creationId="{09A872DA-9201-428E-7E2C-E42FC8DB3661}"/>
          </ac:spMkLst>
        </pc:spChg>
      </pc:sldChg>
      <pc:sldChg chg="modSp del">
        <pc:chgData name="Philip Schlabach" userId="453ae95e-74c9-46ac-8329-d4c02b4f5ca1" providerId="ADAL" clId="{F16631BF-C528-4EDC-B89A-45AA46C3B6E8}" dt="2023-12-28T17:40:30.069" v="2162" actId="2696"/>
        <pc:sldMkLst>
          <pc:docMk/>
          <pc:sldMk cId="1444781780" sldId="346"/>
        </pc:sldMkLst>
        <pc:spChg chg="mod">
          <ac:chgData name="Philip Schlabach" userId="453ae95e-74c9-46ac-8329-d4c02b4f5ca1" providerId="ADAL" clId="{F16631BF-C528-4EDC-B89A-45AA46C3B6E8}" dt="2023-12-28T17:29:55.681" v="2047"/>
          <ac:spMkLst>
            <pc:docMk/>
            <pc:sldMk cId="1444781780" sldId="346"/>
            <ac:spMk id="4" creationId="{A25E78C5-EEAB-4C94-89C3-2C9E389F0027}"/>
          </ac:spMkLst>
        </pc:spChg>
        <pc:spChg chg="mod">
          <ac:chgData name="Philip Schlabach" userId="453ae95e-74c9-46ac-8329-d4c02b4f5ca1" providerId="ADAL" clId="{F16631BF-C528-4EDC-B89A-45AA46C3B6E8}" dt="2023-12-28T17:25:44.092" v="2044"/>
          <ac:spMkLst>
            <pc:docMk/>
            <pc:sldMk cId="1444781780" sldId="346"/>
            <ac:spMk id="5" creationId="{09A872DA-9201-428E-7E2C-E42FC8DB3661}"/>
          </ac:spMkLst>
        </pc:spChg>
      </pc:sldChg>
      <pc:sldChg chg="delSp modSp mod">
        <pc:chgData name="Philip Schlabach" userId="453ae95e-74c9-46ac-8329-d4c02b4f5ca1" providerId="ADAL" clId="{F16631BF-C528-4EDC-B89A-45AA46C3B6E8}" dt="2024-01-04T23:02:58.361" v="8766" actId="20577"/>
        <pc:sldMkLst>
          <pc:docMk/>
          <pc:sldMk cId="3502648978" sldId="347"/>
        </pc:sldMkLst>
        <pc:spChg chg="mod">
          <ac:chgData name="Philip Schlabach" userId="453ae95e-74c9-46ac-8329-d4c02b4f5ca1" providerId="ADAL" clId="{F16631BF-C528-4EDC-B89A-45AA46C3B6E8}" dt="2024-01-04T23:02:58.361" v="8766" actId="20577"/>
          <ac:spMkLst>
            <pc:docMk/>
            <pc:sldMk cId="3502648978" sldId="347"/>
            <ac:spMk id="2" creationId="{CCFE3661-15DA-4F16-66AC-D45860FE4F59}"/>
          </ac:spMkLst>
        </pc:spChg>
        <pc:spChg chg="mod">
          <ac:chgData name="Philip Schlabach" userId="453ae95e-74c9-46ac-8329-d4c02b4f5ca1" providerId="ADAL" clId="{F16631BF-C528-4EDC-B89A-45AA46C3B6E8}" dt="2023-12-28T17:29:55.681" v="2047"/>
          <ac:spMkLst>
            <pc:docMk/>
            <pc:sldMk cId="3502648978" sldId="347"/>
            <ac:spMk id="4" creationId="{48CB5798-574A-C21C-F639-F8A6C3111811}"/>
          </ac:spMkLst>
        </pc:spChg>
        <pc:spChg chg="mod">
          <ac:chgData name="Philip Schlabach" userId="453ae95e-74c9-46ac-8329-d4c02b4f5ca1" providerId="ADAL" clId="{F16631BF-C528-4EDC-B89A-45AA46C3B6E8}" dt="2023-12-28T17:25:44.092" v="2044"/>
          <ac:spMkLst>
            <pc:docMk/>
            <pc:sldMk cId="3502648978" sldId="347"/>
            <ac:spMk id="5" creationId="{B550D619-FE2C-CE0D-EF53-65B271A7AF64}"/>
          </ac:spMkLst>
        </pc:spChg>
        <pc:graphicFrameChg chg="del mod">
          <ac:chgData name="Philip Schlabach" userId="453ae95e-74c9-46ac-8329-d4c02b4f5ca1" providerId="ADAL" clId="{F16631BF-C528-4EDC-B89A-45AA46C3B6E8}" dt="2024-01-04T18:11:56.225" v="8703" actId="21"/>
          <ac:graphicFrameMkLst>
            <pc:docMk/>
            <pc:sldMk cId="3502648978" sldId="347"/>
            <ac:graphicFrameMk id="10" creationId="{58A230E1-1998-017A-D497-F61F9181D7F6}"/>
          </ac:graphicFrameMkLst>
        </pc:graphicFrameChg>
      </pc:sldChg>
      <pc:sldChg chg="delSp modSp mod">
        <pc:chgData name="Philip Schlabach" userId="453ae95e-74c9-46ac-8329-d4c02b4f5ca1" providerId="ADAL" clId="{F16631BF-C528-4EDC-B89A-45AA46C3B6E8}" dt="2024-01-04T23:14:51.259" v="8909" actId="20577"/>
        <pc:sldMkLst>
          <pc:docMk/>
          <pc:sldMk cId="1309608156" sldId="348"/>
        </pc:sldMkLst>
        <pc:spChg chg="mod">
          <ac:chgData name="Philip Schlabach" userId="453ae95e-74c9-46ac-8329-d4c02b4f5ca1" providerId="ADAL" clId="{F16631BF-C528-4EDC-B89A-45AA46C3B6E8}" dt="2024-01-04T23:14:51.259" v="8909" actId="20577"/>
          <ac:spMkLst>
            <pc:docMk/>
            <pc:sldMk cId="1309608156" sldId="348"/>
            <ac:spMk id="2" creationId="{CCFE3661-15DA-4F16-66AC-D45860FE4F59}"/>
          </ac:spMkLst>
        </pc:spChg>
        <pc:spChg chg="mod">
          <ac:chgData name="Philip Schlabach" userId="453ae95e-74c9-46ac-8329-d4c02b4f5ca1" providerId="ADAL" clId="{F16631BF-C528-4EDC-B89A-45AA46C3B6E8}" dt="2023-12-28T17:29:55.681" v="2047"/>
          <ac:spMkLst>
            <pc:docMk/>
            <pc:sldMk cId="1309608156" sldId="348"/>
            <ac:spMk id="4" creationId="{48CB5798-574A-C21C-F639-F8A6C3111811}"/>
          </ac:spMkLst>
        </pc:spChg>
        <pc:spChg chg="mod">
          <ac:chgData name="Philip Schlabach" userId="453ae95e-74c9-46ac-8329-d4c02b4f5ca1" providerId="ADAL" clId="{F16631BF-C528-4EDC-B89A-45AA46C3B6E8}" dt="2023-12-28T17:25:44.092" v="2044"/>
          <ac:spMkLst>
            <pc:docMk/>
            <pc:sldMk cId="1309608156" sldId="348"/>
            <ac:spMk id="5" creationId="{B550D619-FE2C-CE0D-EF53-65B271A7AF64}"/>
          </ac:spMkLst>
        </pc:spChg>
        <pc:graphicFrameChg chg="del mod modGraphic">
          <ac:chgData name="Philip Schlabach" userId="453ae95e-74c9-46ac-8329-d4c02b4f5ca1" providerId="ADAL" clId="{F16631BF-C528-4EDC-B89A-45AA46C3B6E8}" dt="2024-01-04T18:11:42.338" v="8702" actId="21"/>
          <ac:graphicFrameMkLst>
            <pc:docMk/>
            <pc:sldMk cId="1309608156" sldId="348"/>
            <ac:graphicFrameMk id="10" creationId="{58A230E1-1998-017A-D497-F61F9181D7F6}"/>
          </ac:graphicFrameMkLst>
        </pc:graphicFrameChg>
      </pc:sldChg>
      <pc:sldChg chg="delSp modSp mod">
        <pc:chgData name="Philip Schlabach" userId="453ae95e-74c9-46ac-8329-d4c02b4f5ca1" providerId="ADAL" clId="{F16631BF-C528-4EDC-B89A-45AA46C3B6E8}" dt="2024-01-04T23:59:37.290" v="9564" actId="20577"/>
        <pc:sldMkLst>
          <pc:docMk/>
          <pc:sldMk cId="3821227400" sldId="349"/>
        </pc:sldMkLst>
        <pc:spChg chg="mod">
          <ac:chgData name="Philip Schlabach" userId="453ae95e-74c9-46ac-8329-d4c02b4f5ca1" providerId="ADAL" clId="{F16631BF-C528-4EDC-B89A-45AA46C3B6E8}" dt="2024-01-04T23:59:37.290" v="9564" actId="20577"/>
          <ac:spMkLst>
            <pc:docMk/>
            <pc:sldMk cId="3821227400" sldId="349"/>
            <ac:spMk id="2" creationId="{CCFE3661-15DA-4F16-66AC-D45860FE4F59}"/>
          </ac:spMkLst>
        </pc:spChg>
        <pc:spChg chg="mod">
          <ac:chgData name="Philip Schlabach" userId="453ae95e-74c9-46ac-8329-d4c02b4f5ca1" providerId="ADAL" clId="{F16631BF-C528-4EDC-B89A-45AA46C3B6E8}" dt="2023-12-28T17:29:55.681" v="2047"/>
          <ac:spMkLst>
            <pc:docMk/>
            <pc:sldMk cId="3821227400" sldId="349"/>
            <ac:spMk id="4" creationId="{48CB5798-574A-C21C-F639-F8A6C3111811}"/>
          </ac:spMkLst>
        </pc:spChg>
        <pc:spChg chg="mod">
          <ac:chgData name="Philip Schlabach" userId="453ae95e-74c9-46ac-8329-d4c02b4f5ca1" providerId="ADAL" clId="{F16631BF-C528-4EDC-B89A-45AA46C3B6E8}" dt="2023-12-28T17:25:44.092" v="2044"/>
          <ac:spMkLst>
            <pc:docMk/>
            <pc:sldMk cId="3821227400" sldId="349"/>
            <ac:spMk id="5" creationId="{B550D619-FE2C-CE0D-EF53-65B271A7AF64}"/>
          </ac:spMkLst>
        </pc:spChg>
        <pc:graphicFrameChg chg="del mod modGraphic">
          <ac:chgData name="Philip Schlabach" userId="453ae95e-74c9-46ac-8329-d4c02b4f5ca1" providerId="ADAL" clId="{F16631BF-C528-4EDC-B89A-45AA46C3B6E8}" dt="2024-01-04T18:12:22.529" v="8704" actId="21"/>
          <ac:graphicFrameMkLst>
            <pc:docMk/>
            <pc:sldMk cId="3821227400" sldId="349"/>
            <ac:graphicFrameMk id="10" creationId="{58A230E1-1998-017A-D497-F61F9181D7F6}"/>
          </ac:graphicFrameMkLst>
        </pc:graphicFrameChg>
      </pc:sldChg>
      <pc:sldChg chg="modSp del">
        <pc:chgData name="Philip Schlabach" userId="453ae95e-74c9-46ac-8329-d4c02b4f5ca1" providerId="ADAL" clId="{F16631BF-C528-4EDC-B89A-45AA46C3B6E8}" dt="2023-12-28T20:43:41.573" v="4002" actId="2696"/>
        <pc:sldMkLst>
          <pc:docMk/>
          <pc:sldMk cId="3185240888" sldId="350"/>
        </pc:sldMkLst>
        <pc:spChg chg="mod">
          <ac:chgData name="Philip Schlabach" userId="453ae95e-74c9-46ac-8329-d4c02b4f5ca1" providerId="ADAL" clId="{F16631BF-C528-4EDC-B89A-45AA46C3B6E8}" dt="2023-12-28T17:29:55.681" v="2047"/>
          <ac:spMkLst>
            <pc:docMk/>
            <pc:sldMk cId="3185240888" sldId="350"/>
            <ac:spMk id="4" creationId="{48CB5798-574A-C21C-F639-F8A6C3111811}"/>
          </ac:spMkLst>
        </pc:spChg>
        <pc:spChg chg="mod">
          <ac:chgData name="Philip Schlabach" userId="453ae95e-74c9-46ac-8329-d4c02b4f5ca1" providerId="ADAL" clId="{F16631BF-C528-4EDC-B89A-45AA46C3B6E8}" dt="2023-12-28T17:25:44.092" v="2044"/>
          <ac:spMkLst>
            <pc:docMk/>
            <pc:sldMk cId="3185240888" sldId="350"/>
            <ac:spMk id="5" creationId="{B550D619-FE2C-CE0D-EF53-65B271A7AF64}"/>
          </ac:spMkLst>
        </pc:spChg>
      </pc:sldChg>
      <pc:sldChg chg="modSp del">
        <pc:chgData name="Philip Schlabach" userId="453ae95e-74c9-46ac-8329-d4c02b4f5ca1" providerId="ADAL" clId="{F16631BF-C528-4EDC-B89A-45AA46C3B6E8}" dt="2023-12-28T20:43:45.634" v="4003" actId="2696"/>
        <pc:sldMkLst>
          <pc:docMk/>
          <pc:sldMk cId="2975030697" sldId="351"/>
        </pc:sldMkLst>
        <pc:spChg chg="mod">
          <ac:chgData name="Philip Schlabach" userId="453ae95e-74c9-46ac-8329-d4c02b4f5ca1" providerId="ADAL" clId="{F16631BF-C528-4EDC-B89A-45AA46C3B6E8}" dt="2023-12-28T17:29:55.681" v="2047"/>
          <ac:spMkLst>
            <pc:docMk/>
            <pc:sldMk cId="2975030697" sldId="351"/>
            <ac:spMk id="4" creationId="{48CB5798-574A-C21C-F639-F8A6C3111811}"/>
          </ac:spMkLst>
        </pc:spChg>
        <pc:spChg chg="mod">
          <ac:chgData name="Philip Schlabach" userId="453ae95e-74c9-46ac-8329-d4c02b4f5ca1" providerId="ADAL" clId="{F16631BF-C528-4EDC-B89A-45AA46C3B6E8}" dt="2023-12-28T17:25:44.092" v="2044"/>
          <ac:spMkLst>
            <pc:docMk/>
            <pc:sldMk cId="2975030697" sldId="351"/>
            <ac:spMk id="5" creationId="{B550D619-FE2C-CE0D-EF53-65B271A7AF64}"/>
          </ac:spMkLst>
        </pc:spChg>
      </pc:sldChg>
      <pc:sldChg chg="delSp modSp mod">
        <pc:chgData name="Philip Schlabach" userId="453ae95e-74c9-46ac-8329-d4c02b4f5ca1" providerId="ADAL" clId="{F16631BF-C528-4EDC-B89A-45AA46C3B6E8}" dt="2024-01-04T23:34:12.260" v="9195" actId="14100"/>
        <pc:sldMkLst>
          <pc:docMk/>
          <pc:sldMk cId="1200841673" sldId="352"/>
        </pc:sldMkLst>
        <pc:spChg chg="mod">
          <ac:chgData name="Philip Schlabach" userId="453ae95e-74c9-46ac-8329-d4c02b4f5ca1" providerId="ADAL" clId="{F16631BF-C528-4EDC-B89A-45AA46C3B6E8}" dt="2024-01-04T23:34:12.260" v="9195" actId="14100"/>
          <ac:spMkLst>
            <pc:docMk/>
            <pc:sldMk cId="1200841673" sldId="352"/>
            <ac:spMk id="2" creationId="{CCFE3661-15DA-4F16-66AC-D45860FE4F59}"/>
          </ac:spMkLst>
        </pc:spChg>
        <pc:spChg chg="mod">
          <ac:chgData name="Philip Schlabach" userId="453ae95e-74c9-46ac-8329-d4c02b4f5ca1" providerId="ADAL" clId="{F16631BF-C528-4EDC-B89A-45AA46C3B6E8}" dt="2023-12-28T17:29:55.681" v="2047"/>
          <ac:spMkLst>
            <pc:docMk/>
            <pc:sldMk cId="1200841673" sldId="352"/>
            <ac:spMk id="4" creationId="{48CB5798-574A-C21C-F639-F8A6C3111811}"/>
          </ac:spMkLst>
        </pc:spChg>
        <pc:spChg chg="mod">
          <ac:chgData name="Philip Schlabach" userId="453ae95e-74c9-46ac-8329-d4c02b4f5ca1" providerId="ADAL" clId="{F16631BF-C528-4EDC-B89A-45AA46C3B6E8}" dt="2023-12-28T17:25:44.092" v="2044"/>
          <ac:spMkLst>
            <pc:docMk/>
            <pc:sldMk cId="1200841673" sldId="352"/>
            <ac:spMk id="5" creationId="{B550D619-FE2C-CE0D-EF53-65B271A7AF64}"/>
          </ac:spMkLst>
        </pc:spChg>
        <pc:graphicFrameChg chg="del mod modGraphic">
          <ac:chgData name="Philip Schlabach" userId="453ae95e-74c9-46ac-8329-d4c02b4f5ca1" providerId="ADAL" clId="{F16631BF-C528-4EDC-B89A-45AA46C3B6E8}" dt="2024-01-04T18:12:53.798" v="8716" actId="21"/>
          <ac:graphicFrameMkLst>
            <pc:docMk/>
            <pc:sldMk cId="1200841673" sldId="352"/>
            <ac:graphicFrameMk id="10" creationId="{58A230E1-1998-017A-D497-F61F9181D7F6}"/>
          </ac:graphicFrameMkLst>
        </pc:graphicFrameChg>
      </pc:sldChg>
      <pc:sldChg chg="addSp delSp modSp mod">
        <pc:chgData name="Philip Schlabach" userId="453ae95e-74c9-46ac-8329-d4c02b4f5ca1" providerId="ADAL" clId="{F16631BF-C528-4EDC-B89A-45AA46C3B6E8}" dt="2024-01-04T23:04:28.693" v="8797" actId="20577"/>
        <pc:sldMkLst>
          <pc:docMk/>
          <pc:sldMk cId="3115063606" sldId="353"/>
        </pc:sldMkLst>
        <pc:spChg chg="mod">
          <ac:chgData name="Philip Schlabach" userId="453ae95e-74c9-46ac-8329-d4c02b4f5ca1" providerId="ADAL" clId="{F16631BF-C528-4EDC-B89A-45AA46C3B6E8}" dt="2024-01-04T23:04:28.693" v="8797" actId="20577"/>
          <ac:spMkLst>
            <pc:docMk/>
            <pc:sldMk cId="3115063606" sldId="353"/>
            <ac:spMk id="2" creationId="{CCFE3661-15DA-4F16-66AC-D45860FE4F59}"/>
          </ac:spMkLst>
        </pc:spChg>
        <pc:spChg chg="mod">
          <ac:chgData name="Philip Schlabach" userId="453ae95e-74c9-46ac-8329-d4c02b4f5ca1" providerId="ADAL" clId="{F16631BF-C528-4EDC-B89A-45AA46C3B6E8}" dt="2023-12-28T17:29:55.681" v="2047"/>
          <ac:spMkLst>
            <pc:docMk/>
            <pc:sldMk cId="3115063606" sldId="353"/>
            <ac:spMk id="4" creationId="{48CB5798-574A-C21C-F639-F8A6C3111811}"/>
          </ac:spMkLst>
        </pc:spChg>
        <pc:spChg chg="mod">
          <ac:chgData name="Philip Schlabach" userId="453ae95e-74c9-46ac-8329-d4c02b4f5ca1" providerId="ADAL" clId="{F16631BF-C528-4EDC-B89A-45AA46C3B6E8}" dt="2023-12-28T17:25:44.092" v="2044"/>
          <ac:spMkLst>
            <pc:docMk/>
            <pc:sldMk cId="3115063606" sldId="353"/>
            <ac:spMk id="5" creationId="{B550D619-FE2C-CE0D-EF53-65B271A7AF64}"/>
          </ac:spMkLst>
        </pc:spChg>
        <pc:graphicFrameChg chg="del modGraphic">
          <ac:chgData name="Philip Schlabach" userId="453ae95e-74c9-46ac-8329-d4c02b4f5ca1" providerId="ADAL" clId="{F16631BF-C528-4EDC-B89A-45AA46C3B6E8}" dt="2024-01-04T18:12:35.246" v="8707" actId="21"/>
          <ac:graphicFrameMkLst>
            <pc:docMk/>
            <pc:sldMk cId="3115063606" sldId="353"/>
            <ac:graphicFrameMk id="10" creationId="{58A230E1-1998-017A-D497-F61F9181D7F6}"/>
          </ac:graphicFrameMkLst>
        </pc:graphicFrameChg>
        <pc:picChg chg="add del">
          <ac:chgData name="Philip Schlabach" userId="453ae95e-74c9-46ac-8329-d4c02b4f5ca1" providerId="ADAL" clId="{F16631BF-C528-4EDC-B89A-45AA46C3B6E8}" dt="2023-12-28T20:47:07.042" v="4008"/>
          <ac:picMkLst>
            <pc:docMk/>
            <pc:sldMk cId="3115063606" sldId="353"/>
            <ac:picMk id="7" creationId="{32099E70-5E64-4E0C-BED1-D0E44AEEBE02}"/>
          </ac:picMkLst>
        </pc:picChg>
        <pc:picChg chg="add del mod">
          <ac:chgData name="Philip Schlabach" userId="453ae95e-74c9-46ac-8329-d4c02b4f5ca1" providerId="ADAL" clId="{F16631BF-C528-4EDC-B89A-45AA46C3B6E8}" dt="2023-12-28T20:47:06.038" v="4007"/>
          <ac:picMkLst>
            <pc:docMk/>
            <pc:sldMk cId="3115063606" sldId="353"/>
            <ac:picMk id="8" creationId="{0C3952B1-AAB8-7C30-ACA7-3087504B5B44}"/>
          </ac:picMkLst>
        </pc:picChg>
      </pc:sldChg>
      <pc:sldChg chg="delSp modSp mod">
        <pc:chgData name="Philip Schlabach" userId="453ae95e-74c9-46ac-8329-d4c02b4f5ca1" providerId="ADAL" clId="{F16631BF-C528-4EDC-B89A-45AA46C3B6E8}" dt="2024-01-04T23:57:36.010" v="9371" actId="114"/>
        <pc:sldMkLst>
          <pc:docMk/>
          <pc:sldMk cId="3514903600" sldId="354"/>
        </pc:sldMkLst>
        <pc:spChg chg="mod">
          <ac:chgData name="Philip Schlabach" userId="453ae95e-74c9-46ac-8329-d4c02b4f5ca1" providerId="ADAL" clId="{F16631BF-C528-4EDC-B89A-45AA46C3B6E8}" dt="2024-01-04T23:57:36.010" v="9371" actId="114"/>
          <ac:spMkLst>
            <pc:docMk/>
            <pc:sldMk cId="3514903600" sldId="354"/>
            <ac:spMk id="2" creationId="{CCFE3661-15DA-4F16-66AC-D45860FE4F59}"/>
          </ac:spMkLst>
        </pc:spChg>
        <pc:spChg chg="mod">
          <ac:chgData name="Philip Schlabach" userId="453ae95e-74c9-46ac-8329-d4c02b4f5ca1" providerId="ADAL" clId="{F16631BF-C528-4EDC-B89A-45AA46C3B6E8}" dt="2023-12-28T17:29:55.681" v="2047"/>
          <ac:spMkLst>
            <pc:docMk/>
            <pc:sldMk cId="3514903600" sldId="354"/>
            <ac:spMk id="4" creationId="{48CB5798-574A-C21C-F639-F8A6C3111811}"/>
          </ac:spMkLst>
        </pc:spChg>
        <pc:spChg chg="mod">
          <ac:chgData name="Philip Schlabach" userId="453ae95e-74c9-46ac-8329-d4c02b4f5ca1" providerId="ADAL" clId="{F16631BF-C528-4EDC-B89A-45AA46C3B6E8}" dt="2023-12-28T17:25:44.092" v="2044"/>
          <ac:spMkLst>
            <pc:docMk/>
            <pc:sldMk cId="3514903600" sldId="354"/>
            <ac:spMk id="5" creationId="{B550D619-FE2C-CE0D-EF53-65B271A7AF64}"/>
          </ac:spMkLst>
        </pc:spChg>
        <pc:graphicFrameChg chg="del">
          <ac:chgData name="Philip Schlabach" userId="453ae95e-74c9-46ac-8329-d4c02b4f5ca1" providerId="ADAL" clId="{F16631BF-C528-4EDC-B89A-45AA46C3B6E8}" dt="2024-01-04T18:13:05.701" v="8717" actId="21"/>
          <ac:graphicFrameMkLst>
            <pc:docMk/>
            <pc:sldMk cId="3514903600" sldId="354"/>
            <ac:graphicFrameMk id="10" creationId="{58A230E1-1998-017A-D497-F61F9181D7F6}"/>
          </ac:graphicFrameMkLst>
        </pc:graphicFrameChg>
      </pc:sldChg>
      <pc:sldChg chg="delSp modSp mod">
        <pc:chgData name="Philip Schlabach" userId="453ae95e-74c9-46ac-8329-d4c02b4f5ca1" providerId="ADAL" clId="{F16631BF-C528-4EDC-B89A-45AA46C3B6E8}" dt="2024-01-04T23:11:15.936" v="8901" actId="20577"/>
        <pc:sldMkLst>
          <pc:docMk/>
          <pc:sldMk cId="373423041" sldId="355"/>
        </pc:sldMkLst>
        <pc:spChg chg="mod">
          <ac:chgData name="Philip Schlabach" userId="453ae95e-74c9-46ac-8329-d4c02b4f5ca1" providerId="ADAL" clId="{F16631BF-C528-4EDC-B89A-45AA46C3B6E8}" dt="2024-01-04T23:11:15.936" v="8901" actId="20577"/>
          <ac:spMkLst>
            <pc:docMk/>
            <pc:sldMk cId="373423041" sldId="355"/>
            <ac:spMk id="2" creationId="{CCFE3661-15DA-4F16-66AC-D45860FE4F59}"/>
          </ac:spMkLst>
        </pc:spChg>
        <pc:spChg chg="mod">
          <ac:chgData name="Philip Schlabach" userId="453ae95e-74c9-46ac-8329-d4c02b4f5ca1" providerId="ADAL" clId="{F16631BF-C528-4EDC-B89A-45AA46C3B6E8}" dt="2023-12-28T17:29:55.681" v="2047"/>
          <ac:spMkLst>
            <pc:docMk/>
            <pc:sldMk cId="373423041" sldId="355"/>
            <ac:spMk id="4" creationId="{48CB5798-574A-C21C-F639-F8A6C3111811}"/>
          </ac:spMkLst>
        </pc:spChg>
        <pc:spChg chg="mod">
          <ac:chgData name="Philip Schlabach" userId="453ae95e-74c9-46ac-8329-d4c02b4f5ca1" providerId="ADAL" clId="{F16631BF-C528-4EDC-B89A-45AA46C3B6E8}" dt="2023-12-28T17:25:44.092" v="2044"/>
          <ac:spMkLst>
            <pc:docMk/>
            <pc:sldMk cId="373423041" sldId="355"/>
            <ac:spMk id="5" creationId="{B550D619-FE2C-CE0D-EF53-65B271A7AF64}"/>
          </ac:spMkLst>
        </pc:spChg>
        <pc:graphicFrameChg chg="del mod">
          <ac:chgData name="Philip Schlabach" userId="453ae95e-74c9-46ac-8329-d4c02b4f5ca1" providerId="ADAL" clId="{F16631BF-C528-4EDC-B89A-45AA46C3B6E8}" dt="2024-01-04T18:13:14.068" v="8718" actId="21"/>
          <ac:graphicFrameMkLst>
            <pc:docMk/>
            <pc:sldMk cId="373423041" sldId="355"/>
            <ac:graphicFrameMk id="10" creationId="{58A230E1-1998-017A-D497-F61F9181D7F6}"/>
          </ac:graphicFrameMkLst>
        </pc:graphicFrameChg>
      </pc:sldChg>
      <pc:sldChg chg="modSp mod">
        <pc:chgData name="Philip Schlabach" userId="453ae95e-74c9-46ac-8329-d4c02b4f5ca1" providerId="ADAL" clId="{F16631BF-C528-4EDC-B89A-45AA46C3B6E8}" dt="2023-12-28T17:29:55.681" v="2047"/>
        <pc:sldMkLst>
          <pc:docMk/>
          <pc:sldMk cId="2014912274" sldId="356"/>
        </pc:sldMkLst>
        <pc:spChg chg="mod">
          <ac:chgData name="Philip Schlabach" userId="453ae95e-74c9-46ac-8329-d4c02b4f5ca1" providerId="ADAL" clId="{F16631BF-C528-4EDC-B89A-45AA46C3B6E8}" dt="2023-12-28T17:29:55.681" v="2047"/>
          <ac:spMkLst>
            <pc:docMk/>
            <pc:sldMk cId="2014912274" sldId="356"/>
            <ac:spMk id="3" creationId="{00000000-0000-0000-0000-000000000000}"/>
          </ac:spMkLst>
        </pc:spChg>
        <pc:spChg chg="mod">
          <ac:chgData name="Philip Schlabach" userId="453ae95e-74c9-46ac-8329-d4c02b4f5ca1" providerId="ADAL" clId="{F16631BF-C528-4EDC-B89A-45AA46C3B6E8}" dt="2023-12-28T17:25:44.092" v="2044"/>
          <ac:spMkLst>
            <pc:docMk/>
            <pc:sldMk cId="2014912274" sldId="356"/>
            <ac:spMk id="4" creationId="{00000000-0000-0000-0000-000000000000}"/>
          </ac:spMkLst>
        </pc:spChg>
        <pc:spChg chg="mod">
          <ac:chgData name="Philip Schlabach" userId="453ae95e-74c9-46ac-8329-d4c02b4f5ca1" providerId="ADAL" clId="{F16631BF-C528-4EDC-B89A-45AA46C3B6E8}" dt="2023-12-28T16:45:29.098" v="1657"/>
          <ac:spMkLst>
            <pc:docMk/>
            <pc:sldMk cId="2014912274" sldId="356"/>
            <ac:spMk id="6" creationId="{00000000-0000-0000-0000-000000000000}"/>
          </ac:spMkLst>
        </pc:spChg>
      </pc:sldChg>
      <pc:sldChg chg="modSp mod">
        <pc:chgData name="Philip Schlabach" userId="453ae95e-74c9-46ac-8329-d4c02b4f5ca1" providerId="ADAL" clId="{F16631BF-C528-4EDC-B89A-45AA46C3B6E8}" dt="2023-12-28T17:42:55.418" v="2173" actId="20577"/>
        <pc:sldMkLst>
          <pc:docMk/>
          <pc:sldMk cId="2512598882" sldId="357"/>
        </pc:sldMkLst>
        <pc:spChg chg="mod">
          <ac:chgData name="Philip Schlabach" userId="453ae95e-74c9-46ac-8329-d4c02b4f5ca1" providerId="ADAL" clId="{F16631BF-C528-4EDC-B89A-45AA46C3B6E8}" dt="2023-12-28T17:29:55.681" v="2047"/>
          <ac:spMkLst>
            <pc:docMk/>
            <pc:sldMk cId="2512598882" sldId="357"/>
            <ac:spMk id="3" creationId="{00000000-0000-0000-0000-000000000000}"/>
          </ac:spMkLst>
        </pc:spChg>
        <pc:spChg chg="mod">
          <ac:chgData name="Philip Schlabach" userId="453ae95e-74c9-46ac-8329-d4c02b4f5ca1" providerId="ADAL" clId="{F16631BF-C528-4EDC-B89A-45AA46C3B6E8}" dt="2023-12-28T17:25:44.092" v="2044"/>
          <ac:spMkLst>
            <pc:docMk/>
            <pc:sldMk cId="2512598882" sldId="357"/>
            <ac:spMk id="4" creationId="{00000000-0000-0000-0000-000000000000}"/>
          </ac:spMkLst>
        </pc:spChg>
        <pc:spChg chg="mod">
          <ac:chgData name="Philip Schlabach" userId="453ae95e-74c9-46ac-8329-d4c02b4f5ca1" providerId="ADAL" clId="{F16631BF-C528-4EDC-B89A-45AA46C3B6E8}" dt="2023-12-28T17:42:55.418" v="2173" actId="20577"/>
          <ac:spMkLst>
            <pc:docMk/>
            <pc:sldMk cId="2512598882" sldId="357"/>
            <ac:spMk id="6" creationId="{00000000-0000-0000-0000-000000000000}"/>
          </ac:spMkLst>
        </pc:spChg>
      </pc:sldChg>
      <pc:sldChg chg="addSp modSp mod">
        <pc:chgData name="Philip Schlabach" userId="453ae95e-74c9-46ac-8329-d4c02b4f5ca1" providerId="ADAL" clId="{F16631BF-C528-4EDC-B89A-45AA46C3B6E8}" dt="2024-01-04T16:12:08.657" v="8254" actId="20577"/>
        <pc:sldMkLst>
          <pc:docMk/>
          <pc:sldMk cId="4210264432" sldId="358"/>
        </pc:sldMkLst>
        <pc:spChg chg="add mod">
          <ac:chgData name="Philip Schlabach" userId="453ae95e-74c9-46ac-8329-d4c02b4f5ca1" providerId="ADAL" clId="{F16631BF-C528-4EDC-B89A-45AA46C3B6E8}" dt="2024-01-04T16:12:08.657" v="8254" actId="20577"/>
          <ac:spMkLst>
            <pc:docMk/>
            <pc:sldMk cId="4210264432" sldId="358"/>
            <ac:spMk id="2" creationId="{5649DCA1-D5B5-A550-452E-022F28BD1B63}"/>
          </ac:spMkLst>
        </pc:spChg>
        <pc:spChg chg="mod">
          <ac:chgData name="Philip Schlabach" userId="453ae95e-74c9-46ac-8329-d4c02b4f5ca1" providerId="ADAL" clId="{F16631BF-C528-4EDC-B89A-45AA46C3B6E8}" dt="2023-12-28T17:29:55.681" v="2047"/>
          <ac:spMkLst>
            <pc:docMk/>
            <pc:sldMk cId="4210264432" sldId="358"/>
            <ac:spMk id="3" creationId="{00000000-0000-0000-0000-000000000000}"/>
          </ac:spMkLst>
        </pc:spChg>
        <pc:spChg chg="mod">
          <ac:chgData name="Philip Schlabach" userId="453ae95e-74c9-46ac-8329-d4c02b4f5ca1" providerId="ADAL" clId="{F16631BF-C528-4EDC-B89A-45AA46C3B6E8}" dt="2023-12-28T17:25:44.092" v="2044"/>
          <ac:spMkLst>
            <pc:docMk/>
            <pc:sldMk cId="4210264432" sldId="358"/>
            <ac:spMk id="4" creationId="{00000000-0000-0000-0000-000000000000}"/>
          </ac:spMkLst>
        </pc:spChg>
        <pc:spChg chg="mod">
          <ac:chgData name="Philip Schlabach" userId="453ae95e-74c9-46ac-8329-d4c02b4f5ca1" providerId="ADAL" clId="{F16631BF-C528-4EDC-B89A-45AA46C3B6E8}" dt="2023-12-29T18:29:09.367" v="5304" actId="313"/>
          <ac:spMkLst>
            <pc:docMk/>
            <pc:sldMk cId="4210264432" sldId="358"/>
            <ac:spMk id="6" creationId="{00000000-0000-0000-0000-000000000000}"/>
          </ac:spMkLst>
        </pc:spChg>
      </pc:sldChg>
      <pc:sldChg chg="modSp mod">
        <pc:chgData name="Philip Schlabach" userId="453ae95e-74c9-46ac-8329-d4c02b4f5ca1" providerId="ADAL" clId="{F16631BF-C528-4EDC-B89A-45AA46C3B6E8}" dt="2023-12-29T18:29:15.085" v="5305" actId="313"/>
        <pc:sldMkLst>
          <pc:docMk/>
          <pc:sldMk cId="1393105670" sldId="359"/>
        </pc:sldMkLst>
        <pc:spChg chg="mod">
          <ac:chgData name="Philip Schlabach" userId="453ae95e-74c9-46ac-8329-d4c02b4f5ca1" providerId="ADAL" clId="{F16631BF-C528-4EDC-B89A-45AA46C3B6E8}" dt="2023-12-28T17:29:55.681" v="2047"/>
          <ac:spMkLst>
            <pc:docMk/>
            <pc:sldMk cId="1393105670" sldId="359"/>
            <ac:spMk id="3" creationId="{00000000-0000-0000-0000-000000000000}"/>
          </ac:spMkLst>
        </pc:spChg>
        <pc:spChg chg="mod">
          <ac:chgData name="Philip Schlabach" userId="453ae95e-74c9-46ac-8329-d4c02b4f5ca1" providerId="ADAL" clId="{F16631BF-C528-4EDC-B89A-45AA46C3B6E8}" dt="2023-12-28T17:25:44.092" v="2044"/>
          <ac:spMkLst>
            <pc:docMk/>
            <pc:sldMk cId="1393105670" sldId="359"/>
            <ac:spMk id="4" creationId="{00000000-0000-0000-0000-000000000000}"/>
          </ac:spMkLst>
        </pc:spChg>
        <pc:spChg chg="mod">
          <ac:chgData name="Philip Schlabach" userId="453ae95e-74c9-46ac-8329-d4c02b4f5ca1" providerId="ADAL" clId="{F16631BF-C528-4EDC-B89A-45AA46C3B6E8}" dt="2023-12-29T18:29:15.085" v="5305" actId="313"/>
          <ac:spMkLst>
            <pc:docMk/>
            <pc:sldMk cId="1393105670" sldId="359"/>
            <ac:spMk id="6" creationId="{00000000-0000-0000-0000-000000000000}"/>
          </ac:spMkLst>
        </pc:spChg>
      </pc:sldChg>
      <pc:sldChg chg="modSp del">
        <pc:chgData name="Philip Schlabach" userId="453ae95e-74c9-46ac-8329-d4c02b4f5ca1" providerId="ADAL" clId="{F16631BF-C528-4EDC-B89A-45AA46C3B6E8}" dt="2023-12-29T18:20:24.201" v="4997" actId="2696"/>
        <pc:sldMkLst>
          <pc:docMk/>
          <pc:sldMk cId="807789488" sldId="360"/>
        </pc:sldMkLst>
        <pc:spChg chg="mod">
          <ac:chgData name="Philip Schlabach" userId="453ae95e-74c9-46ac-8329-d4c02b4f5ca1" providerId="ADAL" clId="{F16631BF-C528-4EDC-B89A-45AA46C3B6E8}" dt="2023-12-28T17:29:55.681" v="2047"/>
          <ac:spMkLst>
            <pc:docMk/>
            <pc:sldMk cId="807789488" sldId="360"/>
            <ac:spMk id="4" creationId="{48CB5798-574A-C21C-F639-F8A6C3111811}"/>
          </ac:spMkLst>
        </pc:spChg>
        <pc:spChg chg="mod">
          <ac:chgData name="Philip Schlabach" userId="453ae95e-74c9-46ac-8329-d4c02b4f5ca1" providerId="ADAL" clId="{F16631BF-C528-4EDC-B89A-45AA46C3B6E8}" dt="2023-12-28T17:25:44.092" v="2044"/>
          <ac:spMkLst>
            <pc:docMk/>
            <pc:sldMk cId="807789488" sldId="360"/>
            <ac:spMk id="5" creationId="{B550D619-FE2C-CE0D-EF53-65B271A7AF64}"/>
          </ac:spMkLst>
        </pc:spChg>
      </pc:sldChg>
      <pc:sldChg chg="delSp modSp mod">
        <pc:chgData name="Philip Schlabach" userId="453ae95e-74c9-46ac-8329-d4c02b4f5ca1" providerId="ADAL" clId="{F16631BF-C528-4EDC-B89A-45AA46C3B6E8}" dt="2024-01-04T23:20:09.134" v="8972" actId="20577"/>
        <pc:sldMkLst>
          <pc:docMk/>
          <pc:sldMk cId="3411111298" sldId="361"/>
        </pc:sldMkLst>
        <pc:spChg chg="mod">
          <ac:chgData name="Philip Schlabach" userId="453ae95e-74c9-46ac-8329-d4c02b4f5ca1" providerId="ADAL" clId="{F16631BF-C528-4EDC-B89A-45AA46C3B6E8}" dt="2024-01-04T23:20:09.134" v="8972" actId="20577"/>
          <ac:spMkLst>
            <pc:docMk/>
            <pc:sldMk cId="3411111298" sldId="361"/>
            <ac:spMk id="2" creationId="{CCFE3661-15DA-4F16-66AC-D45860FE4F59}"/>
          </ac:spMkLst>
        </pc:spChg>
        <pc:spChg chg="mod">
          <ac:chgData name="Philip Schlabach" userId="453ae95e-74c9-46ac-8329-d4c02b4f5ca1" providerId="ADAL" clId="{F16631BF-C528-4EDC-B89A-45AA46C3B6E8}" dt="2023-12-28T17:29:55.681" v="2047"/>
          <ac:spMkLst>
            <pc:docMk/>
            <pc:sldMk cId="3411111298" sldId="361"/>
            <ac:spMk id="4" creationId="{48CB5798-574A-C21C-F639-F8A6C3111811}"/>
          </ac:spMkLst>
        </pc:spChg>
        <pc:spChg chg="mod">
          <ac:chgData name="Philip Schlabach" userId="453ae95e-74c9-46ac-8329-d4c02b4f5ca1" providerId="ADAL" clId="{F16631BF-C528-4EDC-B89A-45AA46C3B6E8}" dt="2023-12-28T17:25:44.092" v="2044"/>
          <ac:spMkLst>
            <pc:docMk/>
            <pc:sldMk cId="3411111298" sldId="361"/>
            <ac:spMk id="5" creationId="{B550D619-FE2C-CE0D-EF53-65B271A7AF64}"/>
          </ac:spMkLst>
        </pc:spChg>
        <pc:graphicFrameChg chg="del mod modGraphic">
          <ac:chgData name="Philip Schlabach" userId="453ae95e-74c9-46ac-8329-d4c02b4f5ca1" providerId="ADAL" clId="{F16631BF-C528-4EDC-B89A-45AA46C3B6E8}" dt="2024-01-04T23:04:46.447" v="8798" actId="21"/>
          <ac:graphicFrameMkLst>
            <pc:docMk/>
            <pc:sldMk cId="3411111298" sldId="361"/>
            <ac:graphicFrameMk id="10" creationId="{58A230E1-1998-017A-D497-F61F9181D7F6}"/>
          </ac:graphicFrameMkLst>
        </pc:graphicFrameChg>
      </pc:sldChg>
      <pc:sldChg chg="modSp mod">
        <pc:chgData name="Philip Schlabach" userId="453ae95e-74c9-46ac-8329-d4c02b4f5ca1" providerId="ADAL" clId="{F16631BF-C528-4EDC-B89A-45AA46C3B6E8}" dt="2023-12-29T18:26:39.051" v="5277" actId="313"/>
        <pc:sldMkLst>
          <pc:docMk/>
          <pc:sldMk cId="892989205" sldId="362"/>
        </pc:sldMkLst>
        <pc:spChg chg="mod">
          <ac:chgData name="Philip Schlabach" userId="453ae95e-74c9-46ac-8329-d4c02b4f5ca1" providerId="ADAL" clId="{F16631BF-C528-4EDC-B89A-45AA46C3B6E8}" dt="2023-12-28T17:29:55.681" v="2047"/>
          <ac:spMkLst>
            <pc:docMk/>
            <pc:sldMk cId="892989205" sldId="362"/>
            <ac:spMk id="3" creationId="{00000000-0000-0000-0000-000000000000}"/>
          </ac:spMkLst>
        </pc:spChg>
        <pc:spChg chg="mod">
          <ac:chgData name="Philip Schlabach" userId="453ae95e-74c9-46ac-8329-d4c02b4f5ca1" providerId="ADAL" clId="{F16631BF-C528-4EDC-B89A-45AA46C3B6E8}" dt="2023-12-28T17:25:44.092" v="2044"/>
          <ac:spMkLst>
            <pc:docMk/>
            <pc:sldMk cId="892989205" sldId="362"/>
            <ac:spMk id="4" creationId="{00000000-0000-0000-0000-000000000000}"/>
          </ac:spMkLst>
        </pc:spChg>
        <pc:spChg chg="mod">
          <ac:chgData name="Philip Schlabach" userId="453ae95e-74c9-46ac-8329-d4c02b4f5ca1" providerId="ADAL" clId="{F16631BF-C528-4EDC-B89A-45AA46C3B6E8}" dt="2023-12-29T18:26:39.051" v="5277" actId="313"/>
          <ac:spMkLst>
            <pc:docMk/>
            <pc:sldMk cId="892989205" sldId="362"/>
            <ac:spMk id="6" creationId="{00000000-0000-0000-0000-000000000000}"/>
          </ac:spMkLst>
        </pc:spChg>
      </pc:sldChg>
      <pc:sldChg chg="modSp mod">
        <pc:chgData name="Philip Schlabach" userId="453ae95e-74c9-46ac-8329-d4c02b4f5ca1" providerId="ADAL" clId="{F16631BF-C528-4EDC-B89A-45AA46C3B6E8}" dt="2023-12-29T18:26:54.302" v="5281" actId="313"/>
        <pc:sldMkLst>
          <pc:docMk/>
          <pc:sldMk cId="3107988624" sldId="363"/>
        </pc:sldMkLst>
        <pc:spChg chg="mod">
          <ac:chgData name="Philip Schlabach" userId="453ae95e-74c9-46ac-8329-d4c02b4f5ca1" providerId="ADAL" clId="{F16631BF-C528-4EDC-B89A-45AA46C3B6E8}" dt="2023-12-28T17:29:55.681" v="2047"/>
          <ac:spMkLst>
            <pc:docMk/>
            <pc:sldMk cId="3107988624" sldId="363"/>
            <ac:spMk id="3" creationId="{00000000-0000-0000-0000-000000000000}"/>
          </ac:spMkLst>
        </pc:spChg>
        <pc:spChg chg="mod">
          <ac:chgData name="Philip Schlabach" userId="453ae95e-74c9-46ac-8329-d4c02b4f5ca1" providerId="ADAL" clId="{F16631BF-C528-4EDC-B89A-45AA46C3B6E8}" dt="2023-12-28T17:25:44.092" v="2044"/>
          <ac:spMkLst>
            <pc:docMk/>
            <pc:sldMk cId="3107988624" sldId="363"/>
            <ac:spMk id="4" creationId="{00000000-0000-0000-0000-000000000000}"/>
          </ac:spMkLst>
        </pc:spChg>
        <pc:spChg chg="mod">
          <ac:chgData name="Philip Schlabach" userId="453ae95e-74c9-46ac-8329-d4c02b4f5ca1" providerId="ADAL" clId="{F16631BF-C528-4EDC-B89A-45AA46C3B6E8}" dt="2023-12-29T18:26:54.302" v="5281" actId="313"/>
          <ac:spMkLst>
            <pc:docMk/>
            <pc:sldMk cId="3107988624" sldId="363"/>
            <ac:spMk id="6" creationId="{00000000-0000-0000-0000-000000000000}"/>
          </ac:spMkLst>
        </pc:spChg>
      </pc:sldChg>
      <pc:sldChg chg="modSp mod">
        <pc:chgData name="Philip Schlabach" userId="453ae95e-74c9-46ac-8329-d4c02b4f5ca1" providerId="ADAL" clId="{F16631BF-C528-4EDC-B89A-45AA46C3B6E8}" dt="2024-01-04T23:23:36.371" v="9183" actId="20577"/>
        <pc:sldMkLst>
          <pc:docMk/>
          <pc:sldMk cId="2693846094" sldId="364"/>
        </pc:sldMkLst>
        <pc:spChg chg="mod">
          <ac:chgData name="Philip Schlabach" userId="453ae95e-74c9-46ac-8329-d4c02b4f5ca1" providerId="ADAL" clId="{F16631BF-C528-4EDC-B89A-45AA46C3B6E8}" dt="2024-01-04T23:23:36.371" v="9183" actId="20577"/>
          <ac:spMkLst>
            <pc:docMk/>
            <pc:sldMk cId="2693846094" sldId="364"/>
            <ac:spMk id="2" creationId="{CCFE3661-15DA-4F16-66AC-D45860FE4F59}"/>
          </ac:spMkLst>
        </pc:spChg>
        <pc:spChg chg="mod">
          <ac:chgData name="Philip Schlabach" userId="453ae95e-74c9-46ac-8329-d4c02b4f5ca1" providerId="ADAL" clId="{F16631BF-C528-4EDC-B89A-45AA46C3B6E8}" dt="2023-12-28T17:29:55.681" v="2047"/>
          <ac:spMkLst>
            <pc:docMk/>
            <pc:sldMk cId="2693846094" sldId="364"/>
            <ac:spMk id="4" creationId="{48CB5798-574A-C21C-F639-F8A6C3111811}"/>
          </ac:spMkLst>
        </pc:spChg>
        <pc:spChg chg="mod">
          <ac:chgData name="Philip Schlabach" userId="453ae95e-74c9-46ac-8329-d4c02b4f5ca1" providerId="ADAL" clId="{F16631BF-C528-4EDC-B89A-45AA46C3B6E8}" dt="2023-12-28T17:25:44.092" v="2044"/>
          <ac:spMkLst>
            <pc:docMk/>
            <pc:sldMk cId="2693846094" sldId="364"/>
            <ac:spMk id="5" creationId="{B550D619-FE2C-CE0D-EF53-65B271A7AF64}"/>
          </ac:spMkLst>
        </pc:spChg>
      </pc:sldChg>
      <pc:sldChg chg="modSp mod">
        <pc:chgData name="Philip Schlabach" userId="453ae95e-74c9-46ac-8329-d4c02b4f5ca1" providerId="ADAL" clId="{F16631BF-C528-4EDC-B89A-45AA46C3B6E8}" dt="2024-01-08T16:48:44.893" v="9565" actId="313"/>
        <pc:sldMkLst>
          <pc:docMk/>
          <pc:sldMk cId="1872328293" sldId="365"/>
        </pc:sldMkLst>
        <pc:spChg chg="mod">
          <ac:chgData name="Philip Schlabach" userId="453ae95e-74c9-46ac-8329-d4c02b4f5ca1" providerId="ADAL" clId="{F16631BF-C528-4EDC-B89A-45AA46C3B6E8}" dt="2024-01-08T16:48:44.893" v="9565" actId="313"/>
          <ac:spMkLst>
            <pc:docMk/>
            <pc:sldMk cId="1872328293" sldId="365"/>
            <ac:spMk id="2" creationId="{CCFE3661-15DA-4F16-66AC-D45860FE4F59}"/>
          </ac:spMkLst>
        </pc:spChg>
        <pc:spChg chg="mod">
          <ac:chgData name="Philip Schlabach" userId="453ae95e-74c9-46ac-8329-d4c02b4f5ca1" providerId="ADAL" clId="{F16631BF-C528-4EDC-B89A-45AA46C3B6E8}" dt="2024-01-04T23:46:24.675" v="9329" actId="20577"/>
          <ac:spMkLst>
            <pc:docMk/>
            <pc:sldMk cId="1872328293" sldId="365"/>
            <ac:spMk id="3" creationId="{1B214EE9-CFE1-E69B-B662-2FADF3434081}"/>
          </ac:spMkLst>
        </pc:spChg>
        <pc:spChg chg="mod">
          <ac:chgData name="Philip Schlabach" userId="453ae95e-74c9-46ac-8329-d4c02b4f5ca1" providerId="ADAL" clId="{F16631BF-C528-4EDC-B89A-45AA46C3B6E8}" dt="2023-12-28T17:29:55.681" v="2047"/>
          <ac:spMkLst>
            <pc:docMk/>
            <pc:sldMk cId="1872328293" sldId="365"/>
            <ac:spMk id="4" creationId="{48CB5798-574A-C21C-F639-F8A6C3111811}"/>
          </ac:spMkLst>
        </pc:spChg>
        <pc:spChg chg="mod">
          <ac:chgData name="Philip Schlabach" userId="453ae95e-74c9-46ac-8329-d4c02b4f5ca1" providerId="ADAL" clId="{F16631BF-C528-4EDC-B89A-45AA46C3B6E8}" dt="2023-12-28T17:25:44.092" v="2044"/>
          <ac:spMkLst>
            <pc:docMk/>
            <pc:sldMk cId="1872328293" sldId="365"/>
            <ac:spMk id="5" creationId="{B550D619-FE2C-CE0D-EF53-65B271A7AF64}"/>
          </ac:spMkLst>
        </pc:spChg>
      </pc:sldChg>
      <pc:sldChg chg="modSp mod">
        <pc:chgData name="Philip Schlabach" userId="453ae95e-74c9-46ac-8329-d4c02b4f5ca1" providerId="ADAL" clId="{F16631BF-C528-4EDC-B89A-45AA46C3B6E8}" dt="2024-01-04T23:36:02.430" v="9215" actId="20577"/>
        <pc:sldMkLst>
          <pc:docMk/>
          <pc:sldMk cId="1553507058" sldId="366"/>
        </pc:sldMkLst>
        <pc:spChg chg="mod">
          <ac:chgData name="Philip Schlabach" userId="453ae95e-74c9-46ac-8329-d4c02b4f5ca1" providerId="ADAL" clId="{F16631BF-C528-4EDC-B89A-45AA46C3B6E8}" dt="2024-01-04T23:36:02.430" v="9215" actId="20577"/>
          <ac:spMkLst>
            <pc:docMk/>
            <pc:sldMk cId="1553507058" sldId="366"/>
            <ac:spMk id="2" creationId="{CCFE3661-15DA-4F16-66AC-D45860FE4F59}"/>
          </ac:spMkLst>
        </pc:spChg>
        <pc:spChg chg="mod">
          <ac:chgData name="Philip Schlabach" userId="453ae95e-74c9-46ac-8329-d4c02b4f5ca1" providerId="ADAL" clId="{F16631BF-C528-4EDC-B89A-45AA46C3B6E8}" dt="2023-12-28T17:29:55.681" v="2047"/>
          <ac:spMkLst>
            <pc:docMk/>
            <pc:sldMk cId="1553507058" sldId="366"/>
            <ac:spMk id="4" creationId="{48CB5798-574A-C21C-F639-F8A6C3111811}"/>
          </ac:spMkLst>
        </pc:spChg>
        <pc:spChg chg="mod">
          <ac:chgData name="Philip Schlabach" userId="453ae95e-74c9-46ac-8329-d4c02b4f5ca1" providerId="ADAL" clId="{F16631BF-C528-4EDC-B89A-45AA46C3B6E8}" dt="2023-12-28T17:25:44.092" v="2044"/>
          <ac:spMkLst>
            <pc:docMk/>
            <pc:sldMk cId="1553507058" sldId="366"/>
            <ac:spMk id="5" creationId="{B550D619-FE2C-CE0D-EF53-65B271A7AF64}"/>
          </ac:spMkLst>
        </pc:spChg>
      </pc:sldChg>
      <pc:sldChg chg="modSp del mod">
        <pc:chgData name="Philip Schlabach" userId="453ae95e-74c9-46ac-8329-d4c02b4f5ca1" providerId="ADAL" clId="{F16631BF-C528-4EDC-B89A-45AA46C3B6E8}" dt="2023-12-29T20:08:30.608" v="7631" actId="2696"/>
        <pc:sldMkLst>
          <pc:docMk/>
          <pc:sldMk cId="1481948201" sldId="369"/>
        </pc:sldMkLst>
        <pc:spChg chg="mod">
          <ac:chgData name="Philip Schlabach" userId="453ae95e-74c9-46ac-8329-d4c02b4f5ca1" providerId="ADAL" clId="{F16631BF-C528-4EDC-B89A-45AA46C3B6E8}" dt="2023-12-29T18:27:15.616" v="5290" actId="313"/>
          <ac:spMkLst>
            <pc:docMk/>
            <pc:sldMk cId="1481948201" sldId="369"/>
            <ac:spMk id="2" creationId="{BF7B3D7B-D0D9-6253-9115-7D41EF55BC24}"/>
          </ac:spMkLst>
        </pc:spChg>
        <pc:spChg chg="mod">
          <ac:chgData name="Philip Schlabach" userId="453ae95e-74c9-46ac-8329-d4c02b4f5ca1" providerId="ADAL" clId="{F16631BF-C528-4EDC-B89A-45AA46C3B6E8}" dt="2023-12-28T17:29:55.681" v="2047"/>
          <ac:spMkLst>
            <pc:docMk/>
            <pc:sldMk cId="1481948201" sldId="369"/>
            <ac:spMk id="4" creationId="{4611A79D-99FD-7168-3F3A-03F9F55E048F}"/>
          </ac:spMkLst>
        </pc:spChg>
        <pc:spChg chg="mod">
          <ac:chgData name="Philip Schlabach" userId="453ae95e-74c9-46ac-8329-d4c02b4f5ca1" providerId="ADAL" clId="{F16631BF-C528-4EDC-B89A-45AA46C3B6E8}" dt="2023-12-28T17:25:44.092" v="2044"/>
          <ac:spMkLst>
            <pc:docMk/>
            <pc:sldMk cId="1481948201" sldId="369"/>
            <ac:spMk id="5" creationId="{F23C9D4C-B8EC-2776-5B26-5179D83EA732}"/>
          </ac:spMkLst>
        </pc:spChg>
        <pc:graphicFrameChg chg="modGraphic">
          <ac:chgData name="Philip Schlabach" userId="453ae95e-74c9-46ac-8329-d4c02b4f5ca1" providerId="ADAL" clId="{F16631BF-C528-4EDC-B89A-45AA46C3B6E8}" dt="2023-12-29T18:27:21.803" v="5294" actId="313"/>
          <ac:graphicFrameMkLst>
            <pc:docMk/>
            <pc:sldMk cId="1481948201" sldId="369"/>
            <ac:graphicFrameMk id="7" creationId="{DD9D2B2A-8A3E-DA05-5B59-192DFF5959A0}"/>
          </ac:graphicFrameMkLst>
        </pc:graphicFrameChg>
      </pc:sldChg>
      <pc:sldChg chg="modSp mod">
        <pc:chgData name="Philip Schlabach" userId="453ae95e-74c9-46ac-8329-d4c02b4f5ca1" providerId="ADAL" clId="{F16631BF-C528-4EDC-B89A-45AA46C3B6E8}" dt="2023-12-29T18:27:49.944" v="5303" actId="20577"/>
        <pc:sldMkLst>
          <pc:docMk/>
          <pc:sldMk cId="1676426648" sldId="370"/>
        </pc:sldMkLst>
        <pc:spChg chg="mod">
          <ac:chgData name="Philip Schlabach" userId="453ae95e-74c9-46ac-8329-d4c02b4f5ca1" providerId="ADAL" clId="{F16631BF-C528-4EDC-B89A-45AA46C3B6E8}" dt="2023-12-28T17:29:55.681" v="2047"/>
          <ac:spMkLst>
            <pc:docMk/>
            <pc:sldMk cId="1676426648" sldId="370"/>
            <ac:spMk id="3" creationId="{00000000-0000-0000-0000-000000000000}"/>
          </ac:spMkLst>
        </pc:spChg>
        <pc:spChg chg="mod">
          <ac:chgData name="Philip Schlabach" userId="453ae95e-74c9-46ac-8329-d4c02b4f5ca1" providerId="ADAL" clId="{F16631BF-C528-4EDC-B89A-45AA46C3B6E8}" dt="2023-12-28T17:25:44.092" v="2044"/>
          <ac:spMkLst>
            <pc:docMk/>
            <pc:sldMk cId="1676426648" sldId="370"/>
            <ac:spMk id="4" creationId="{00000000-0000-0000-0000-000000000000}"/>
          </ac:spMkLst>
        </pc:spChg>
        <pc:spChg chg="mod">
          <ac:chgData name="Philip Schlabach" userId="453ae95e-74c9-46ac-8329-d4c02b4f5ca1" providerId="ADAL" clId="{F16631BF-C528-4EDC-B89A-45AA46C3B6E8}" dt="2023-12-29T18:27:49.944" v="5303" actId="20577"/>
          <ac:spMkLst>
            <pc:docMk/>
            <pc:sldMk cId="1676426648" sldId="370"/>
            <ac:spMk id="6" creationId="{00000000-0000-0000-0000-000000000000}"/>
          </ac:spMkLst>
        </pc:spChg>
      </pc:sldChg>
      <pc:sldChg chg="addSp delSp modSp mod">
        <pc:chgData name="Philip Schlabach" userId="453ae95e-74c9-46ac-8329-d4c02b4f5ca1" providerId="ADAL" clId="{F16631BF-C528-4EDC-B89A-45AA46C3B6E8}" dt="2024-01-09T21:30:37.872" v="9574" actId="20577"/>
        <pc:sldMkLst>
          <pc:docMk/>
          <pc:sldMk cId="2941576968" sldId="372"/>
        </pc:sldMkLst>
        <pc:spChg chg="mod">
          <ac:chgData name="Philip Schlabach" userId="453ae95e-74c9-46ac-8329-d4c02b4f5ca1" providerId="ADAL" clId="{F16631BF-C528-4EDC-B89A-45AA46C3B6E8}" dt="2024-01-09T21:30:37.872" v="9574" actId="20577"/>
          <ac:spMkLst>
            <pc:docMk/>
            <pc:sldMk cId="2941576968" sldId="372"/>
            <ac:spMk id="2" creationId="{CCFE3661-15DA-4F16-66AC-D45860FE4F59}"/>
          </ac:spMkLst>
        </pc:spChg>
        <pc:spChg chg="mod">
          <ac:chgData name="Philip Schlabach" userId="453ae95e-74c9-46ac-8329-d4c02b4f5ca1" providerId="ADAL" clId="{F16631BF-C528-4EDC-B89A-45AA46C3B6E8}" dt="2023-12-28T17:29:55.681" v="2047"/>
          <ac:spMkLst>
            <pc:docMk/>
            <pc:sldMk cId="2941576968" sldId="372"/>
            <ac:spMk id="4" creationId="{48CB5798-574A-C21C-F639-F8A6C3111811}"/>
          </ac:spMkLst>
        </pc:spChg>
        <pc:spChg chg="mod">
          <ac:chgData name="Philip Schlabach" userId="453ae95e-74c9-46ac-8329-d4c02b4f5ca1" providerId="ADAL" clId="{F16631BF-C528-4EDC-B89A-45AA46C3B6E8}" dt="2023-12-28T17:25:44.092" v="2044"/>
          <ac:spMkLst>
            <pc:docMk/>
            <pc:sldMk cId="2941576968" sldId="372"/>
            <ac:spMk id="5" creationId="{B550D619-FE2C-CE0D-EF53-65B271A7AF64}"/>
          </ac:spMkLst>
        </pc:spChg>
        <pc:spChg chg="add del">
          <ac:chgData name="Philip Schlabach" userId="453ae95e-74c9-46ac-8329-d4c02b4f5ca1" providerId="ADAL" clId="{F16631BF-C528-4EDC-B89A-45AA46C3B6E8}" dt="2023-12-29T20:22:14.841" v="7943"/>
          <ac:spMkLst>
            <pc:docMk/>
            <pc:sldMk cId="2941576968" sldId="372"/>
            <ac:spMk id="7" creationId="{A1791C04-83B8-8CE2-BFC4-9FF2BB5CAF0D}"/>
          </ac:spMkLst>
        </pc:spChg>
        <pc:spChg chg="add del">
          <ac:chgData name="Philip Schlabach" userId="453ae95e-74c9-46ac-8329-d4c02b4f5ca1" providerId="ADAL" clId="{F16631BF-C528-4EDC-B89A-45AA46C3B6E8}" dt="2023-12-29T20:29:38.577" v="8079" actId="21"/>
          <ac:spMkLst>
            <pc:docMk/>
            <pc:sldMk cId="2941576968" sldId="372"/>
            <ac:spMk id="8" creationId="{D0D45DD7-703F-154F-A115-DDADB3A838D4}"/>
          </ac:spMkLst>
        </pc:spChg>
      </pc:sldChg>
      <pc:sldChg chg="modSp">
        <pc:chgData name="Philip Schlabach" userId="453ae95e-74c9-46ac-8329-d4c02b4f5ca1" providerId="ADAL" clId="{F16631BF-C528-4EDC-B89A-45AA46C3B6E8}" dt="2023-12-28T17:29:55.681" v="2047"/>
        <pc:sldMkLst>
          <pc:docMk/>
          <pc:sldMk cId="2753493239" sldId="373"/>
        </pc:sldMkLst>
        <pc:spChg chg="mod">
          <ac:chgData name="Philip Schlabach" userId="453ae95e-74c9-46ac-8329-d4c02b4f5ca1" providerId="ADAL" clId="{F16631BF-C528-4EDC-B89A-45AA46C3B6E8}" dt="2023-12-28T17:29:55.681" v="2047"/>
          <ac:spMkLst>
            <pc:docMk/>
            <pc:sldMk cId="2753493239" sldId="373"/>
            <ac:spMk id="3" creationId="{CEFE1FE3-6A66-FBCE-FCF8-58EA167C8C30}"/>
          </ac:spMkLst>
        </pc:spChg>
        <pc:spChg chg="mod">
          <ac:chgData name="Philip Schlabach" userId="453ae95e-74c9-46ac-8329-d4c02b4f5ca1" providerId="ADAL" clId="{F16631BF-C528-4EDC-B89A-45AA46C3B6E8}" dt="2023-12-28T17:25:44.092" v="2044"/>
          <ac:spMkLst>
            <pc:docMk/>
            <pc:sldMk cId="2753493239" sldId="373"/>
            <ac:spMk id="7" creationId="{2156C9A7-7787-00B1-4828-AE75CCB921B4}"/>
          </ac:spMkLst>
        </pc:spChg>
      </pc:sldChg>
      <pc:sldChg chg="modSp del">
        <pc:chgData name="Philip Schlabach" userId="453ae95e-74c9-46ac-8329-d4c02b4f5ca1" providerId="ADAL" clId="{F16631BF-C528-4EDC-B89A-45AA46C3B6E8}" dt="2023-12-28T17:31:39.406" v="2077" actId="2696"/>
        <pc:sldMkLst>
          <pc:docMk/>
          <pc:sldMk cId="2129296299" sldId="374"/>
        </pc:sldMkLst>
        <pc:spChg chg="mod">
          <ac:chgData name="Philip Schlabach" userId="453ae95e-74c9-46ac-8329-d4c02b4f5ca1" providerId="ADAL" clId="{F16631BF-C528-4EDC-B89A-45AA46C3B6E8}" dt="2023-12-28T17:29:55.681" v="2047"/>
          <ac:spMkLst>
            <pc:docMk/>
            <pc:sldMk cId="2129296299" sldId="374"/>
            <ac:spMk id="4" creationId="{A1E801ED-5AF5-9493-7730-E675868F2D5B}"/>
          </ac:spMkLst>
        </pc:spChg>
        <pc:spChg chg="mod">
          <ac:chgData name="Philip Schlabach" userId="453ae95e-74c9-46ac-8329-d4c02b4f5ca1" providerId="ADAL" clId="{F16631BF-C528-4EDC-B89A-45AA46C3B6E8}" dt="2023-12-28T17:25:44.092" v="2044"/>
          <ac:spMkLst>
            <pc:docMk/>
            <pc:sldMk cId="2129296299" sldId="374"/>
            <ac:spMk id="5" creationId="{5EBF23D3-B78B-6355-5AD5-957CE21C2E2F}"/>
          </ac:spMkLst>
        </pc:spChg>
      </pc:sldChg>
      <pc:sldChg chg="add del">
        <pc:chgData name="Philip Schlabach" userId="453ae95e-74c9-46ac-8329-d4c02b4f5ca1" providerId="ADAL" clId="{F16631BF-C528-4EDC-B89A-45AA46C3B6E8}" dt="2023-12-28T17:35:14.914" v="2079"/>
        <pc:sldMkLst>
          <pc:docMk/>
          <pc:sldMk cId="2928285192" sldId="374"/>
        </pc:sldMkLst>
      </pc:sldChg>
      <pc:sldChg chg="modSp mod">
        <pc:chgData name="Philip Schlabach" userId="453ae95e-74c9-46ac-8329-d4c02b4f5ca1" providerId="ADAL" clId="{F16631BF-C528-4EDC-B89A-45AA46C3B6E8}" dt="2023-12-28T17:31:32.441" v="2076" actId="20577"/>
        <pc:sldMkLst>
          <pc:docMk/>
          <pc:sldMk cId="887881588" sldId="375"/>
        </pc:sldMkLst>
        <pc:spChg chg="mod">
          <ac:chgData name="Philip Schlabach" userId="453ae95e-74c9-46ac-8329-d4c02b4f5ca1" providerId="ADAL" clId="{F16631BF-C528-4EDC-B89A-45AA46C3B6E8}" dt="2023-12-28T17:29:55.681" v="2047"/>
          <ac:spMkLst>
            <pc:docMk/>
            <pc:sldMk cId="887881588" sldId="375"/>
            <ac:spMk id="3" creationId="{00000000-0000-0000-0000-000000000000}"/>
          </ac:spMkLst>
        </pc:spChg>
        <pc:spChg chg="mod">
          <ac:chgData name="Philip Schlabach" userId="453ae95e-74c9-46ac-8329-d4c02b4f5ca1" providerId="ADAL" clId="{F16631BF-C528-4EDC-B89A-45AA46C3B6E8}" dt="2023-12-28T17:25:44.092" v="2044"/>
          <ac:spMkLst>
            <pc:docMk/>
            <pc:sldMk cId="887881588" sldId="375"/>
            <ac:spMk id="4" creationId="{00000000-0000-0000-0000-000000000000}"/>
          </ac:spMkLst>
        </pc:spChg>
        <pc:spChg chg="mod">
          <ac:chgData name="Philip Schlabach" userId="453ae95e-74c9-46ac-8329-d4c02b4f5ca1" providerId="ADAL" clId="{F16631BF-C528-4EDC-B89A-45AA46C3B6E8}" dt="2023-12-28T17:31:32.441" v="2076" actId="20577"/>
          <ac:spMkLst>
            <pc:docMk/>
            <pc:sldMk cId="887881588" sldId="375"/>
            <ac:spMk id="6" creationId="{00000000-0000-0000-0000-000000000000}"/>
          </ac:spMkLst>
        </pc:spChg>
        <pc:spChg chg="mod">
          <ac:chgData name="Philip Schlabach" userId="453ae95e-74c9-46ac-8329-d4c02b4f5ca1" providerId="ADAL" clId="{F16631BF-C528-4EDC-B89A-45AA46C3B6E8}" dt="2023-12-28T17:31:24.466" v="2075" actId="20577"/>
          <ac:spMkLst>
            <pc:docMk/>
            <pc:sldMk cId="887881588" sldId="375"/>
            <ac:spMk id="7" creationId="{00000000-0000-0000-0000-000000000000}"/>
          </ac:spMkLst>
        </pc:spChg>
      </pc:sldChg>
      <pc:sldChg chg="addSp delSp modSp add mod">
        <pc:chgData name="Philip Schlabach" userId="453ae95e-74c9-46ac-8329-d4c02b4f5ca1" providerId="ADAL" clId="{F16631BF-C528-4EDC-B89A-45AA46C3B6E8}" dt="2024-01-09T21:27:38.474" v="9567" actId="20577"/>
        <pc:sldMkLst>
          <pc:docMk/>
          <pc:sldMk cId="3569828687" sldId="376"/>
        </pc:sldMkLst>
        <pc:spChg chg="mod">
          <ac:chgData name="Philip Schlabach" userId="453ae95e-74c9-46ac-8329-d4c02b4f5ca1" providerId="ADAL" clId="{F16631BF-C528-4EDC-B89A-45AA46C3B6E8}" dt="2023-12-28T17:29:55.681" v="2047"/>
          <ac:spMkLst>
            <pc:docMk/>
            <pc:sldMk cId="3569828687" sldId="376"/>
            <ac:spMk id="4" creationId="{A25E78C5-EEAB-4C94-89C3-2C9E389F0027}"/>
          </ac:spMkLst>
        </pc:spChg>
        <pc:spChg chg="mod">
          <ac:chgData name="Philip Schlabach" userId="453ae95e-74c9-46ac-8329-d4c02b4f5ca1" providerId="ADAL" clId="{F16631BF-C528-4EDC-B89A-45AA46C3B6E8}" dt="2023-12-28T17:25:44.092" v="2044"/>
          <ac:spMkLst>
            <pc:docMk/>
            <pc:sldMk cId="3569828687" sldId="376"/>
            <ac:spMk id="5" creationId="{09A872DA-9201-428E-7E2C-E42FC8DB3661}"/>
          </ac:spMkLst>
        </pc:spChg>
        <pc:spChg chg="add del mod">
          <ac:chgData name="Philip Schlabach" userId="453ae95e-74c9-46ac-8329-d4c02b4f5ca1" providerId="ADAL" clId="{F16631BF-C528-4EDC-B89A-45AA46C3B6E8}" dt="2023-12-28T16:42:50.620" v="1651" actId="21"/>
          <ac:spMkLst>
            <pc:docMk/>
            <pc:sldMk cId="3569828687" sldId="376"/>
            <ac:spMk id="7" creationId="{4E2657F5-78E5-5CB8-6EF9-C9FBF6C3966B}"/>
          </ac:spMkLst>
        </pc:spChg>
        <pc:spChg chg="add mod">
          <ac:chgData name="Philip Schlabach" userId="453ae95e-74c9-46ac-8329-d4c02b4f5ca1" providerId="ADAL" clId="{F16631BF-C528-4EDC-B89A-45AA46C3B6E8}" dt="2024-01-09T21:27:38.474" v="9567" actId="20577"/>
          <ac:spMkLst>
            <pc:docMk/>
            <pc:sldMk cId="3569828687" sldId="376"/>
            <ac:spMk id="8" creationId="{2352E5AF-5B71-4DFA-E3E8-0906C52C576B}"/>
          </ac:spMkLst>
        </pc:spChg>
        <pc:spChg chg="del">
          <ac:chgData name="Philip Schlabach" userId="453ae95e-74c9-46ac-8329-d4c02b4f5ca1" providerId="ADAL" clId="{F16631BF-C528-4EDC-B89A-45AA46C3B6E8}" dt="2023-12-28T16:42:57.068" v="1652" actId="21"/>
          <ac:spMkLst>
            <pc:docMk/>
            <pc:sldMk cId="3569828687" sldId="376"/>
            <ac:spMk id="10" creationId="{35F69EC3-1940-CF7D-D0D8-B0246B3D0E7A}"/>
          </ac:spMkLst>
        </pc:spChg>
        <pc:spChg chg="del">
          <ac:chgData name="Philip Schlabach" userId="453ae95e-74c9-46ac-8329-d4c02b4f5ca1" providerId="ADAL" clId="{F16631BF-C528-4EDC-B89A-45AA46C3B6E8}" dt="2023-12-28T16:42:35.195" v="1650" actId="21"/>
          <ac:spMkLst>
            <pc:docMk/>
            <pc:sldMk cId="3569828687" sldId="376"/>
            <ac:spMk id="14" creationId="{DEE29A6B-CECE-6DE6-C54B-E2AFB2A7FA64}"/>
          </ac:spMkLst>
        </pc:spChg>
        <pc:cxnChg chg="del">
          <ac:chgData name="Philip Schlabach" userId="453ae95e-74c9-46ac-8329-d4c02b4f5ca1" providerId="ADAL" clId="{F16631BF-C528-4EDC-B89A-45AA46C3B6E8}" dt="2023-12-28T16:43:02.662" v="1653" actId="21"/>
          <ac:cxnSpMkLst>
            <pc:docMk/>
            <pc:sldMk cId="3569828687" sldId="376"/>
            <ac:cxnSpMk id="13" creationId="{B68AD0EA-41FA-4B4B-A0CC-C17C01A5D6F6}"/>
          </ac:cxnSpMkLst>
        </pc:cxnChg>
      </pc:sldChg>
      <pc:sldChg chg="modSp add mod">
        <pc:chgData name="Philip Schlabach" userId="453ae95e-74c9-46ac-8329-d4c02b4f5ca1" providerId="ADAL" clId="{F16631BF-C528-4EDC-B89A-45AA46C3B6E8}" dt="2024-01-03T17:25:04.646" v="8204" actId="1035"/>
        <pc:sldMkLst>
          <pc:docMk/>
          <pc:sldMk cId="3782113891" sldId="377"/>
        </pc:sldMkLst>
        <pc:spChg chg="mod">
          <ac:chgData name="Philip Schlabach" userId="453ae95e-74c9-46ac-8329-d4c02b4f5ca1" providerId="ADAL" clId="{F16631BF-C528-4EDC-B89A-45AA46C3B6E8}" dt="2024-01-03T17:25:04.646" v="8204" actId="1035"/>
          <ac:spMkLst>
            <pc:docMk/>
            <pc:sldMk cId="3782113891" sldId="377"/>
            <ac:spMk id="2" creationId="{E1180DEF-199E-D8AE-315E-44B87E70F233}"/>
          </ac:spMkLst>
        </pc:spChg>
        <pc:spChg chg="mod">
          <ac:chgData name="Philip Schlabach" userId="453ae95e-74c9-46ac-8329-d4c02b4f5ca1" providerId="ADAL" clId="{F16631BF-C528-4EDC-B89A-45AA46C3B6E8}" dt="2023-12-28T18:34:43.008" v="2195" actId="20577"/>
          <ac:spMkLst>
            <pc:docMk/>
            <pc:sldMk cId="3782113891" sldId="377"/>
            <ac:spMk id="3" creationId="{795F0A19-0C2D-5229-105E-FEAE10F55B5F}"/>
          </ac:spMkLst>
        </pc:spChg>
      </pc:sldChg>
      <pc:sldChg chg="addSp delSp modSp add mod ord">
        <pc:chgData name="Philip Schlabach" userId="453ae95e-74c9-46ac-8329-d4c02b4f5ca1" providerId="ADAL" clId="{F16631BF-C528-4EDC-B89A-45AA46C3B6E8}" dt="2024-01-03T15:38:28.758" v="8097" actId="313"/>
        <pc:sldMkLst>
          <pc:docMk/>
          <pc:sldMk cId="3486646378" sldId="378"/>
        </pc:sldMkLst>
        <pc:spChg chg="mod">
          <ac:chgData name="Philip Schlabach" userId="453ae95e-74c9-46ac-8329-d4c02b4f5ca1" providerId="ADAL" clId="{F16631BF-C528-4EDC-B89A-45AA46C3B6E8}" dt="2024-01-03T15:38:28.758" v="8097" actId="313"/>
          <ac:spMkLst>
            <pc:docMk/>
            <pc:sldMk cId="3486646378" sldId="378"/>
            <ac:spMk id="2" creationId="{CCFE3661-15DA-4F16-66AC-D45860FE4F59}"/>
          </ac:spMkLst>
        </pc:spChg>
        <pc:spChg chg="add del mod">
          <ac:chgData name="Philip Schlabach" userId="453ae95e-74c9-46ac-8329-d4c02b4f5ca1" providerId="ADAL" clId="{F16631BF-C528-4EDC-B89A-45AA46C3B6E8}" dt="2023-12-29T16:21:08.511" v="4402" actId="20577"/>
          <ac:spMkLst>
            <pc:docMk/>
            <pc:sldMk cId="3486646378" sldId="378"/>
            <ac:spMk id="3" creationId="{1B214EE9-CFE1-E69B-B662-2FADF3434081}"/>
          </ac:spMkLst>
        </pc:spChg>
        <pc:spChg chg="add del mod">
          <ac:chgData name="Philip Schlabach" userId="453ae95e-74c9-46ac-8329-d4c02b4f5ca1" providerId="ADAL" clId="{F16631BF-C528-4EDC-B89A-45AA46C3B6E8}" dt="2023-12-29T16:18:08.854" v="4350" actId="478"/>
          <ac:spMkLst>
            <pc:docMk/>
            <pc:sldMk cId="3486646378" sldId="378"/>
            <ac:spMk id="8" creationId="{35F42EC5-1008-E13C-6ACF-F9F13E24DE7E}"/>
          </ac:spMkLst>
        </pc:spChg>
        <pc:graphicFrameChg chg="del">
          <ac:chgData name="Philip Schlabach" userId="453ae95e-74c9-46ac-8329-d4c02b4f5ca1" providerId="ADAL" clId="{F16631BF-C528-4EDC-B89A-45AA46C3B6E8}" dt="2023-12-29T16:29:07.027" v="4514" actId="21"/>
          <ac:graphicFrameMkLst>
            <pc:docMk/>
            <pc:sldMk cId="3486646378" sldId="378"/>
            <ac:graphicFrameMk id="10" creationId="{58A230E1-1998-017A-D497-F61F9181D7F6}"/>
          </ac:graphicFrameMkLst>
        </pc:graphicFrameChg>
      </pc:sldChg>
      <pc:sldMasterChg chg="modSp modSldLayout">
        <pc:chgData name="Philip Schlabach" userId="453ae95e-74c9-46ac-8329-d4c02b4f5ca1" providerId="ADAL" clId="{F16631BF-C528-4EDC-B89A-45AA46C3B6E8}" dt="2023-12-28T17:29:55.681" v="2047"/>
        <pc:sldMasterMkLst>
          <pc:docMk/>
          <pc:sldMasterMk cId="0" sldId="2147483682"/>
        </pc:sldMasterMkLst>
        <pc:spChg chg="mod">
          <ac:chgData name="Philip Schlabach" userId="453ae95e-74c9-46ac-8329-d4c02b4f5ca1" providerId="ADAL" clId="{F16631BF-C528-4EDC-B89A-45AA46C3B6E8}" dt="2023-12-28T17:29:55.681" v="2047"/>
          <ac:spMkLst>
            <pc:docMk/>
            <pc:sldMasterMk cId="0" sldId="2147483682"/>
            <ac:spMk id="14" creationId="{00000000-0000-0000-0000-000000000000}"/>
          </ac:spMkLst>
        </pc:spChg>
        <pc:spChg chg="mod">
          <ac:chgData name="Philip Schlabach" userId="453ae95e-74c9-46ac-8329-d4c02b4f5ca1" providerId="ADAL" clId="{F16631BF-C528-4EDC-B89A-45AA46C3B6E8}" dt="2023-12-28T17:25:44.092" v="2044"/>
          <ac:spMkLst>
            <pc:docMk/>
            <pc:sldMasterMk cId="0" sldId="2147483682"/>
            <ac:spMk id="15" creationId="{00000000-0000-0000-0000-000000000000}"/>
          </ac:spMkLst>
        </pc:spChg>
        <pc:sldLayoutChg chg="modSp">
          <pc:chgData name="Philip Schlabach" userId="453ae95e-74c9-46ac-8329-d4c02b4f5ca1" providerId="ADAL" clId="{F16631BF-C528-4EDC-B89A-45AA46C3B6E8}" dt="2023-12-28T17:29:55.681" v="2047"/>
          <pc:sldLayoutMkLst>
            <pc:docMk/>
            <pc:sldMasterMk cId="0" sldId="2147483682"/>
            <pc:sldLayoutMk cId="2811915356" sldId="2147484103"/>
          </pc:sldLayoutMkLst>
          <pc:spChg chg="mod">
            <ac:chgData name="Philip Schlabach" userId="453ae95e-74c9-46ac-8329-d4c02b4f5ca1" providerId="ADAL" clId="{F16631BF-C528-4EDC-B89A-45AA46C3B6E8}" dt="2023-12-28T17:29:55.681" v="2047"/>
            <ac:spMkLst>
              <pc:docMk/>
              <pc:sldMasterMk cId="0" sldId="2147483682"/>
              <pc:sldLayoutMk cId="2811915356" sldId="2147484103"/>
              <ac:spMk id="7" creationId="{00000000-0000-0000-0000-000000000000}"/>
            </ac:spMkLst>
          </pc:spChg>
          <pc:spChg chg="mod">
            <ac:chgData name="Philip Schlabach" userId="453ae95e-74c9-46ac-8329-d4c02b4f5ca1" providerId="ADAL" clId="{F16631BF-C528-4EDC-B89A-45AA46C3B6E8}" dt="2023-12-28T17:25:44.092" v="2044"/>
            <ac:spMkLst>
              <pc:docMk/>
              <pc:sldMasterMk cId="0" sldId="2147483682"/>
              <pc:sldLayoutMk cId="2811915356" sldId="2147484103"/>
              <ac:spMk id="9"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0" sldId="2147483682"/>
            <pc:sldLayoutMk cId="3439226953" sldId="2147484104"/>
          </pc:sldLayoutMkLst>
          <pc:spChg chg="mod">
            <ac:chgData name="Philip Schlabach" userId="453ae95e-74c9-46ac-8329-d4c02b4f5ca1" providerId="ADAL" clId="{F16631BF-C528-4EDC-B89A-45AA46C3B6E8}" dt="2023-12-28T17:29:55.681" v="2047"/>
            <ac:spMkLst>
              <pc:docMk/>
              <pc:sldMasterMk cId="0" sldId="2147483682"/>
              <pc:sldLayoutMk cId="3439226953" sldId="2147484104"/>
              <ac:spMk id="8" creationId="{00000000-0000-0000-0000-000000000000}"/>
            </ac:spMkLst>
          </pc:spChg>
          <pc:spChg chg="mod">
            <ac:chgData name="Philip Schlabach" userId="453ae95e-74c9-46ac-8329-d4c02b4f5ca1" providerId="ADAL" clId="{F16631BF-C528-4EDC-B89A-45AA46C3B6E8}" dt="2023-12-28T17:25:44.092" v="2044"/>
            <ac:spMkLst>
              <pc:docMk/>
              <pc:sldMasterMk cId="0" sldId="2147483682"/>
              <pc:sldLayoutMk cId="3439226953" sldId="2147484104"/>
              <ac:spMk id="9"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0" sldId="2147483682"/>
            <pc:sldLayoutMk cId="4139580072" sldId="2147484105"/>
          </pc:sldLayoutMkLst>
          <pc:spChg chg="mod">
            <ac:chgData name="Philip Schlabach" userId="453ae95e-74c9-46ac-8329-d4c02b4f5ca1" providerId="ADAL" clId="{F16631BF-C528-4EDC-B89A-45AA46C3B6E8}" dt="2023-12-28T17:29:55.681" v="2047"/>
            <ac:spMkLst>
              <pc:docMk/>
              <pc:sldMasterMk cId="0" sldId="2147483682"/>
              <pc:sldLayoutMk cId="4139580072" sldId="2147484105"/>
              <ac:spMk id="11" creationId="{00000000-0000-0000-0000-000000000000}"/>
            </ac:spMkLst>
          </pc:spChg>
          <pc:spChg chg="mod">
            <ac:chgData name="Philip Schlabach" userId="453ae95e-74c9-46ac-8329-d4c02b4f5ca1" providerId="ADAL" clId="{F16631BF-C528-4EDC-B89A-45AA46C3B6E8}" dt="2023-12-28T17:25:44.092" v="2044"/>
            <ac:spMkLst>
              <pc:docMk/>
              <pc:sldMasterMk cId="0" sldId="2147483682"/>
              <pc:sldLayoutMk cId="4139580072" sldId="2147484105"/>
              <ac:spMk id="12"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0" sldId="2147483682"/>
            <pc:sldLayoutMk cId="830161784" sldId="2147484116"/>
          </pc:sldLayoutMkLst>
          <pc:spChg chg="mod">
            <ac:chgData name="Philip Schlabach" userId="453ae95e-74c9-46ac-8329-d4c02b4f5ca1" providerId="ADAL" clId="{F16631BF-C528-4EDC-B89A-45AA46C3B6E8}" dt="2023-12-28T17:29:55.681" v="2047"/>
            <ac:spMkLst>
              <pc:docMk/>
              <pc:sldMasterMk cId="0" sldId="2147483682"/>
              <pc:sldLayoutMk cId="830161784" sldId="2147484116"/>
              <ac:spMk id="3" creationId="{00000000-0000-0000-0000-000000000000}"/>
            </ac:spMkLst>
          </pc:spChg>
          <pc:spChg chg="mod">
            <ac:chgData name="Philip Schlabach" userId="453ae95e-74c9-46ac-8329-d4c02b4f5ca1" providerId="ADAL" clId="{F16631BF-C528-4EDC-B89A-45AA46C3B6E8}" dt="2023-12-28T17:25:44.092" v="2044"/>
            <ac:spMkLst>
              <pc:docMk/>
              <pc:sldMasterMk cId="0" sldId="2147483682"/>
              <pc:sldLayoutMk cId="830161784" sldId="2147484116"/>
              <ac:spMk id="4"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0" sldId="2147483682"/>
            <pc:sldLayoutMk cId="2011836338" sldId="2147484120"/>
          </pc:sldLayoutMkLst>
          <pc:spChg chg="mod">
            <ac:chgData name="Philip Schlabach" userId="453ae95e-74c9-46ac-8329-d4c02b4f5ca1" providerId="ADAL" clId="{F16631BF-C528-4EDC-B89A-45AA46C3B6E8}" dt="2023-12-28T17:29:55.681" v="2047"/>
            <ac:spMkLst>
              <pc:docMk/>
              <pc:sldMasterMk cId="0" sldId="2147483682"/>
              <pc:sldLayoutMk cId="2011836338" sldId="2147484120"/>
              <ac:spMk id="5" creationId="{00000000-0000-0000-0000-000000000000}"/>
            </ac:spMkLst>
          </pc:spChg>
          <pc:spChg chg="mod">
            <ac:chgData name="Philip Schlabach" userId="453ae95e-74c9-46ac-8329-d4c02b4f5ca1" providerId="ADAL" clId="{F16631BF-C528-4EDC-B89A-45AA46C3B6E8}" dt="2023-12-28T17:25:44.092" v="2044"/>
            <ac:spMkLst>
              <pc:docMk/>
              <pc:sldMasterMk cId="0" sldId="2147483682"/>
              <pc:sldLayoutMk cId="2011836338" sldId="2147484120"/>
              <ac:spMk id="6"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0" sldId="2147483682"/>
            <pc:sldLayoutMk cId="2882221560" sldId="2147484122"/>
          </pc:sldLayoutMkLst>
          <pc:spChg chg="mod">
            <ac:chgData name="Philip Schlabach" userId="453ae95e-74c9-46ac-8329-d4c02b4f5ca1" providerId="ADAL" clId="{F16631BF-C528-4EDC-B89A-45AA46C3B6E8}" dt="2023-12-28T17:29:55.681" v="2047"/>
            <ac:spMkLst>
              <pc:docMk/>
              <pc:sldMasterMk cId="0" sldId="2147483682"/>
              <pc:sldLayoutMk cId="2882221560" sldId="2147484122"/>
              <ac:spMk id="3" creationId="{00000000-0000-0000-0000-000000000000}"/>
            </ac:spMkLst>
          </pc:spChg>
          <pc:spChg chg="mod">
            <ac:chgData name="Philip Schlabach" userId="453ae95e-74c9-46ac-8329-d4c02b4f5ca1" providerId="ADAL" clId="{F16631BF-C528-4EDC-B89A-45AA46C3B6E8}" dt="2023-12-28T17:25:44.092" v="2044"/>
            <ac:spMkLst>
              <pc:docMk/>
              <pc:sldMasterMk cId="0" sldId="2147483682"/>
              <pc:sldLayoutMk cId="2882221560" sldId="2147484122"/>
              <ac:spMk id="4" creationId="{00000000-0000-0000-0000-000000000000}"/>
            </ac:spMkLst>
          </pc:spChg>
        </pc:sldLayoutChg>
      </pc:sldMasterChg>
      <pc:sldMasterChg chg="modSp modSldLayout">
        <pc:chgData name="Philip Schlabach" userId="453ae95e-74c9-46ac-8329-d4c02b4f5ca1" providerId="ADAL" clId="{F16631BF-C528-4EDC-B89A-45AA46C3B6E8}" dt="2023-12-28T17:29:55.681" v="2047"/>
        <pc:sldMasterMkLst>
          <pc:docMk/>
          <pc:sldMasterMk cId="2140478500" sldId="2147484123"/>
        </pc:sldMasterMkLst>
        <pc:spChg chg="mod">
          <ac:chgData name="Philip Schlabach" userId="453ae95e-74c9-46ac-8329-d4c02b4f5ca1" providerId="ADAL" clId="{F16631BF-C528-4EDC-B89A-45AA46C3B6E8}" dt="2023-12-28T17:29:55.681" v="2047"/>
          <ac:spMkLst>
            <pc:docMk/>
            <pc:sldMasterMk cId="2140478500" sldId="2147484123"/>
            <ac:spMk id="14" creationId="{00000000-0000-0000-0000-000000000000}"/>
          </ac:spMkLst>
        </pc:spChg>
        <pc:spChg chg="mod">
          <ac:chgData name="Philip Schlabach" userId="453ae95e-74c9-46ac-8329-d4c02b4f5ca1" providerId="ADAL" clId="{F16631BF-C528-4EDC-B89A-45AA46C3B6E8}" dt="2023-12-28T17:25:44.092" v="2044"/>
          <ac:spMkLst>
            <pc:docMk/>
            <pc:sldMasterMk cId="2140478500" sldId="2147484123"/>
            <ac:spMk id="15" creationId="{00000000-0000-0000-0000-000000000000}"/>
          </ac:spMkLst>
        </pc:spChg>
        <pc:sldLayoutChg chg="modSp">
          <pc:chgData name="Philip Schlabach" userId="453ae95e-74c9-46ac-8329-d4c02b4f5ca1" providerId="ADAL" clId="{F16631BF-C528-4EDC-B89A-45AA46C3B6E8}" dt="2023-12-28T17:29:55.681" v="2047"/>
          <pc:sldLayoutMkLst>
            <pc:docMk/>
            <pc:sldMasterMk cId="2140478500" sldId="2147484123"/>
            <pc:sldLayoutMk cId="296449165" sldId="2147484130"/>
          </pc:sldLayoutMkLst>
          <pc:spChg chg="mod">
            <ac:chgData name="Philip Schlabach" userId="453ae95e-74c9-46ac-8329-d4c02b4f5ca1" providerId="ADAL" clId="{F16631BF-C528-4EDC-B89A-45AA46C3B6E8}" dt="2023-12-28T17:29:55.681" v="2047"/>
            <ac:spMkLst>
              <pc:docMk/>
              <pc:sldMasterMk cId="2140478500" sldId="2147484123"/>
              <pc:sldLayoutMk cId="296449165" sldId="2147484130"/>
              <ac:spMk id="8" creationId="{00000000-0000-0000-0000-000000000000}"/>
            </ac:spMkLst>
          </pc:spChg>
          <pc:spChg chg="mod">
            <ac:chgData name="Philip Schlabach" userId="453ae95e-74c9-46ac-8329-d4c02b4f5ca1" providerId="ADAL" clId="{F16631BF-C528-4EDC-B89A-45AA46C3B6E8}" dt="2023-12-28T17:25:44.092" v="2044"/>
            <ac:spMkLst>
              <pc:docMk/>
              <pc:sldMasterMk cId="2140478500" sldId="2147484123"/>
              <pc:sldLayoutMk cId="296449165" sldId="2147484130"/>
              <ac:spMk id="9"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2140478500" sldId="2147484123"/>
            <pc:sldLayoutMk cId="648877284" sldId="2147484131"/>
          </pc:sldLayoutMkLst>
          <pc:spChg chg="mod">
            <ac:chgData name="Philip Schlabach" userId="453ae95e-74c9-46ac-8329-d4c02b4f5ca1" providerId="ADAL" clId="{F16631BF-C528-4EDC-B89A-45AA46C3B6E8}" dt="2023-12-28T17:29:55.681" v="2047"/>
            <ac:spMkLst>
              <pc:docMk/>
              <pc:sldMasterMk cId="2140478500" sldId="2147484123"/>
              <pc:sldLayoutMk cId="648877284" sldId="2147484131"/>
              <ac:spMk id="11" creationId="{00000000-0000-0000-0000-000000000000}"/>
            </ac:spMkLst>
          </pc:spChg>
          <pc:spChg chg="mod">
            <ac:chgData name="Philip Schlabach" userId="453ae95e-74c9-46ac-8329-d4c02b4f5ca1" providerId="ADAL" clId="{F16631BF-C528-4EDC-B89A-45AA46C3B6E8}" dt="2023-12-28T17:25:44.092" v="2044"/>
            <ac:spMkLst>
              <pc:docMk/>
              <pc:sldMasterMk cId="2140478500" sldId="2147484123"/>
              <pc:sldLayoutMk cId="648877284" sldId="2147484131"/>
              <ac:spMk id="12"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2140478500" sldId="2147484123"/>
            <pc:sldLayoutMk cId="662465415" sldId="2147484132"/>
          </pc:sldLayoutMkLst>
          <pc:spChg chg="mod">
            <ac:chgData name="Philip Schlabach" userId="453ae95e-74c9-46ac-8329-d4c02b4f5ca1" providerId="ADAL" clId="{F16631BF-C528-4EDC-B89A-45AA46C3B6E8}" dt="2023-12-28T17:29:55.681" v="2047"/>
            <ac:spMkLst>
              <pc:docMk/>
              <pc:sldMasterMk cId="2140478500" sldId="2147484123"/>
              <pc:sldLayoutMk cId="662465415" sldId="2147484132"/>
              <ac:spMk id="5" creationId="{00000000-0000-0000-0000-000000000000}"/>
            </ac:spMkLst>
          </pc:spChg>
          <pc:spChg chg="mod">
            <ac:chgData name="Philip Schlabach" userId="453ae95e-74c9-46ac-8329-d4c02b4f5ca1" providerId="ADAL" clId="{F16631BF-C528-4EDC-B89A-45AA46C3B6E8}" dt="2023-12-28T17:25:44.092" v="2044"/>
            <ac:spMkLst>
              <pc:docMk/>
              <pc:sldMasterMk cId="2140478500" sldId="2147484123"/>
              <pc:sldLayoutMk cId="662465415" sldId="2147484132"/>
              <ac:spMk id="6"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2140478500" sldId="2147484123"/>
            <pc:sldLayoutMk cId="3484212959" sldId="2147484133"/>
          </pc:sldLayoutMkLst>
          <pc:spChg chg="mod">
            <ac:chgData name="Philip Schlabach" userId="453ae95e-74c9-46ac-8329-d4c02b4f5ca1" providerId="ADAL" clId="{F16631BF-C528-4EDC-B89A-45AA46C3B6E8}" dt="2023-12-28T17:29:55.681" v="2047"/>
            <ac:spMkLst>
              <pc:docMk/>
              <pc:sldMasterMk cId="2140478500" sldId="2147484123"/>
              <pc:sldLayoutMk cId="3484212959" sldId="2147484133"/>
              <ac:spMk id="7" creationId="{00000000-0000-0000-0000-000000000000}"/>
            </ac:spMkLst>
          </pc:spChg>
          <pc:spChg chg="mod">
            <ac:chgData name="Philip Schlabach" userId="453ae95e-74c9-46ac-8329-d4c02b4f5ca1" providerId="ADAL" clId="{F16631BF-C528-4EDC-B89A-45AA46C3B6E8}" dt="2023-12-28T17:25:44.092" v="2044"/>
            <ac:spMkLst>
              <pc:docMk/>
              <pc:sldMasterMk cId="2140478500" sldId="2147484123"/>
              <pc:sldLayoutMk cId="3484212959" sldId="2147484133"/>
              <ac:spMk id="9"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2140478500" sldId="2147484123"/>
            <pc:sldLayoutMk cId="803154803" sldId="2147484134"/>
          </pc:sldLayoutMkLst>
          <pc:spChg chg="mod">
            <ac:chgData name="Philip Schlabach" userId="453ae95e-74c9-46ac-8329-d4c02b4f5ca1" providerId="ADAL" clId="{F16631BF-C528-4EDC-B89A-45AA46C3B6E8}" dt="2023-12-28T17:29:55.681" v="2047"/>
            <ac:spMkLst>
              <pc:docMk/>
              <pc:sldMasterMk cId="2140478500" sldId="2147484123"/>
              <pc:sldLayoutMk cId="803154803" sldId="2147484134"/>
              <ac:spMk id="3" creationId="{00000000-0000-0000-0000-000000000000}"/>
            </ac:spMkLst>
          </pc:spChg>
          <pc:spChg chg="mod">
            <ac:chgData name="Philip Schlabach" userId="453ae95e-74c9-46ac-8329-d4c02b4f5ca1" providerId="ADAL" clId="{F16631BF-C528-4EDC-B89A-45AA46C3B6E8}" dt="2023-12-28T17:25:44.092" v="2044"/>
            <ac:spMkLst>
              <pc:docMk/>
              <pc:sldMasterMk cId="2140478500" sldId="2147484123"/>
              <pc:sldLayoutMk cId="803154803" sldId="2147484134"/>
              <ac:spMk id="4" creationId="{00000000-0000-0000-0000-000000000000}"/>
            </ac:spMkLst>
          </pc:spChg>
        </pc:sldLayoutChg>
        <pc:sldLayoutChg chg="modSp">
          <pc:chgData name="Philip Schlabach" userId="453ae95e-74c9-46ac-8329-d4c02b4f5ca1" providerId="ADAL" clId="{F16631BF-C528-4EDC-B89A-45AA46C3B6E8}" dt="2023-12-28T17:29:55.681" v="2047"/>
          <pc:sldLayoutMkLst>
            <pc:docMk/>
            <pc:sldMasterMk cId="2140478500" sldId="2147484123"/>
            <pc:sldLayoutMk cId="4146222597" sldId="2147484135"/>
          </pc:sldLayoutMkLst>
          <pc:spChg chg="mod">
            <ac:chgData name="Philip Schlabach" userId="453ae95e-74c9-46ac-8329-d4c02b4f5ca1" providerId="ADAL" clId="{F16631BF-C528-4EDC-B89A-45AA46C3B6E8}" dt="2023-12-28T17:29:55.681" v="2047"/>
            <ac:spMkLst>
              <pc:docMk/>
              <pc:sldMasterMk cId="2140478500" sldId="2147484123"/>
              <pc:sldLayoutMk cId="4146222597" sldId="2147484135"/>
              <ac:spMk id="3" creationId="{00000000-0000-0000-0000-000000000000}"/>
            </ac:spMkLst>
          </pc:spChg>
          <pc:spChg chg="mod">
            <ac:chgData name="Philip Schlabach" userId="453ae95e-74c9-46ac-8329-d4c02b4f5ca1" providerId="ADAL" clId="{F16631BF-C528-4EDC-B89A-45AA46C3B6E8}" dt="2023-12-28T17:25:44.092" v="2044"/>
            <ac:spMkLst>
              <pc:docMk/>
              <pc:sldMasterMk cId="2140478500" sldId="2147484123"/>
              <pc:sldLayoutMk cId="4146222597" sldId="2147484135"/>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2024</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2024</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Jan 2024</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 Schlabach |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2024</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Jan 2024</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Jan 2024</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2024</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2024</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Jan 2024</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 Schlabach |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2024</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Jan 2024</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Jan 2024</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2024</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 2024</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 Schlabach |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Phil Schlabach	</a:t>
            </a:r>
          </a:p>
          <a:p>
            <a:r>
              <a:rPr lang="en-US" sz="1600" dirty="0"/>
              <a:t>Internal Readiness Review </a:t>
            </a:r>
          </a:p>
          <a:p>
            <a:r>
              <a:rPr lang="en-US" sz="1600" dirty="0"/>
              <a:t>09-11 January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08 - </a:t>
            </a:r>
            <a:r>
              <a:rPr lang="en-US" sz="1800" dirty="0" err="1"/>
              <a:t>NuMI</a:t>
            </a:r>
            <a:endParaRPr lang="en-US" sz="1800" dirty="0"/>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1" cy="3459773"/>
          </a:xfrm>
        </p:spPr>
        <p:txBody>
          <a:bodyPr/>
          <a:lstStyle/>
          <a:p>
            <a:r>
              <a:rPr lang="en-US" sz="2000" dirty="0"/>
              <a:t>Residual Activation</a:t>
            </a:r>
          </a:p>
          <a:p>
            <a:pPr lvl="1"/>
            <a:r>
              <a:rPr lang="en-US" sz="1800" dirty="0"/>
              <a:t>The </a:t>
            </a:r>
            <a:r>
              <a:rPr lang="en-US" sz="1800" dirty="0" err="1"/>
              <a:t>NuMI</a:t>
            </a:r>
            <a:r>
              <a:rPr lang="en-US" sz="1800" dirty="0"/>
              <a:t> shielding assessment assesses residual </a:t>
            </a:r>
            <a:r>
              <a:rPr lang="en-US" sz="1800" dirty="0" err="1"/>
              <a:t>activiation</a:t>
            </a:r>
            <a:endParaRPr lang="en-US" sz="1800" dirty="0"/>
          </a:p>
          <a:p>
            <a:pPr lvl="2"/>
            <a:r>
              <a:rPr lang="en-US" sz="1600" dirty="0"/>
              <a:t>The residual dose rate in the primary beamline and downstream absorber are assessed as &lt;100 milli-rem (mrem)/</a:t>
            </a:r>
            <a:r>
              <a:rPr lang="en-US" sz="1600" dirty="0" err="1"/>
              <a:t>hr</a:t>
            </a:r>
            <a:r>
              <a:rPr lang="en-US" sz="1600" dirty="0"/>
              <a:t> and 30 mrem/</a:t>
            </a:r>
            <a:r>
              <a:rPr lang="en-US" sz="1600" dirty="0" err="1"/>
              <a:t>hr</a:t>
            </a:r>
            <a:r>
              <a:rPr lang="en-US" sz="1600" dirty="0"/>
              <a:t> respectively; measured rates following normal continuous operation have typically been &lt;15 mrem/</a:t>
            </a:r>
            <a:r>
              <a:rPr lang="en-US" sz="1600" dirty="0" err="1"/>
              <a:t>hr</a:t>
            </a:r>
            <a:endParaRPr lang="en-US" sz="1600" dirty="0"/>
          </a:p>
          <a:p>
            <a:pPr lvl="2"/>
            <a:r>
              <a:rPr lang="en-US" sz="1600" dirty="0"/>
              <a:t>Exceptions include target hall consumable components</a:t>
            </a:r>
          </a:p>
          <a:p>
            <a:pPr lvl="3"/>
            <a:r>
              <a:rPr lang="en-US" sz="1600" dirty="0"/>
              <a:t>Target, horn1 and 2 (6, 400, 33 rem/</a:t>
            </a:r>
            <a:r>
              <a:rPr lang="en-US" sz="1600" dirty="0" err="1"/>
              <a:t>hr</a:t>
            </a:r>
            <a:r>
              <a:rPr lang="en-US" sz="1600" dirty="0"/>
              <a:t>, estimated values for (30d, 1d) at operations of 700-kilowatt (kW) beam power)</a:t>
            </a:r>
          </a:p>
          <a:p>
            <a:pPr lvl="3"/>
            <a:r>
              <a:rPr lang="en-US" sz="1600" dirty="0"/>
              <a:t>A typical changeout would involve remotely removing a component to the morgue for a years long cool off, followed by insertion in a cask for removal to on site radioactive storage for further years before transport</a:t>
            </a:r>
            <a:endParaRPr lang="en-US" sz="1400" dirty="0"/>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130960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Radioactive Waste</a:t>
            </a:r>
          </a:p>
          <a:p>
            <a:pPr lvl="1"/>
            <a:r>
              <a:rPr lang="en-US" sz="1800" dirty="0"/>
              <a:t>Radioactive waste produced during </a:t>
            </a:r>
            <a:r>
              <a:rPr lang="en-US" sz="1800" dirty="0" err="1"/>
              <a:t>NuMI</a:t>
            </a:r>
            <a:r>
              <a:rPr lang="en-US" sz="1800" dirty="0"/>
              <a:t>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Normal operation generates tritiated condensate from the </a:t>
            </a:r>
            <a:r>
              <a:rPr lang="en-US" sz="1800" dirty="0" err="1"/>
              <a:t>NuMI</a:t>
            </a:r>
            <a:r>
              <a:rPr lang="en-US" sz="1800" dirty="0"/>
              <a:t> </a:t>
            </a:r>
            <a:r>
              <a:rPr lang="en-US" sz="1800" dirty="0" err="1"/>
              <a:t>dehumitifiers</a:t>
            </a:r>
            <a:r>
              <a:rPr lang="en-US" sz="1800" dirty="0"/>
              <a:t> which is continuously pumped upstream into the MI65 service building for disposal</a:t>
            </a:r>
          </a:p>
          <a:p>
            <a:pPr lvl="1"/>
            <a:r>
              <a:rPr lang="en-US" sz="1800" dirty="0"/>
              <a:t>Target and horns are consumable components </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50264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1800" dirty="0"/>
              <a:t>Contamination</a:t>
            </a:r>
          </a:p>
          <a:p>
            <a:pPr lvl="1"/>
            <a:r>
              <a:rPr lang="en-US" sz="1600" dirty="0"/>
              <a:t>Although not typically encountered, contamination is possible in the primary beamline and is a consideration in work planning</a:t>
            </a:r>
          </a:p>
          <a:p>
            <a:pPr lvl="1"/>
            <a:r>
              <a:rPr lang="en-US" sz="1600" dirty="0"/>
              <a:t>Contamination is common in the target pile and associated systems</a:t>
            </a:r>
          </a:p>
          <a:p>
            <a:pPr lvl="2"/>
            <a:r>
              <a:rPr lang="en-US" sz="1400" dirty="0"/>
              <a:t> Shielding surrounding the target pile limits the spread of contamination</a:t>
            </a:r>
          </a:p>
          <a:p>
            <a:pPr lvl="2"/>
            <a:r>
              <a:rPr lang="en-US" sz="1400" dirty="0"/>
              <a:t>Work is performed as per a radiological work permit specifying preventative measures</a:t>
            </a:r>
          </a:p>
          <a:p>
            <a:pPr lvl="2"/>
            <a:r>
              <a:rPr lang="en-US" sz="1400" dirty="0"/>
              <a:t>Surveying and cleaning; mitigative measures, such as the material survey and release process, and the use of personal protective equipment reduce the spread of contamination</a:t>
            </a:r>
          </a:p>
          <a:p>
            <a:pPr lvl="1"/>
            <a:r>
              <a:rPr lang="en-US" sz="1800" dirty="0"/>
              <a:t>Hazard applies to onsite facility workers and onsite co-located workers</a:t>
            </a:r>
          </a:p>
          <a:p>
            <a:pPr lvl="1"/>
            <a:endParaRPr lang="en-US" sz="16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382122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346691"/>
            <a:ext cx="8672513" cy="5253401"/>
          </a:xfrm>
        </p:spPr>
        <p:txBody>
          <a:bodyPr/>
          <a:lstStyle/>
          <a:p>
            <a:r>
              <a:rPr lang="en-US" sz="2000" dirty="0"/>
              <a:t>Flammable Materials</a:t>
            </a:r>
          </a:p>
          <a:p>
            <a:pPr lvl="1"/>
            <a:r>
              <a:rPr lang="en-US" sz="1800" baseline="30000" dirty="0"/>
              <a:t>3</a:t>
            </a:r>
            <a:r>
              <a:rPr lang="en-US" sz="1800" dirty="0"/>
              <a:t>H is produced in the target gas cooling system. It is diluted into a non-flammable ratio in air by venting into the large volume of the target hall</a:t>
            </a:r>
          </a:p>
          <a:p>
            <a:pPr lvl="1"/>
            <a:r>
              <a:rPr lang="en-US" sz="1800" dirty="0"/>
              <a:t>Hazard applies to onsite facility workers, onsite co-located</a:t>
            </a:r>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Flammable &amp; Combustible Materials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311506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4164121"/>
          </a:xfrm>
        </p:spPr>
        <p:txBody>
          <a:bodyPr/>
          <a:lstStyle/>
          <a:p>
            <a:r>
              <a:rPr lang="en-US" sz="1800" dirty="0"/>
              <a:t>Stored Energy Exposure</a:t>
            </a:r>
          </a:p>
          <a:p>
            <a:pPr lvl="1"/>
            <a:r>
              <a:rPr lang="en-US" sz="1600" dirty="0"/>
              <a:t>Electrical hazards are present in the </a:t>
            </a:r>
            <a:r>
              <a:rPr lang="en-US" sz="1600" dirty="0" err="1"/>
              <a:t>stripline</a:t>
            </a:r>
            <a:r>
              <a:rPr lang="en-US" sz="1600" dirty="0"/>
              <a:t> connections between the power supply capacitor bank and the horns</a:t>
            </a:r>
          </a:p>
          <a:p>
            <a:pPr lvl="1"/>
            <a:r>
              <a:rPr lang="en-US" sz="1600" dirty="0"/>
              <a:t>Similarly for the 60 </a:t>
            </a:r>
            <a:r>
              <a:rPr lang="en-US" sz="1600" dirty="0" err="1"/>
              <a:t>kJules</a:t>
            </a:r>
            <a:r>
              <a:rPr lang="en-US" sz="1600" dirty="0"/>
              <a:t> of stored energy in the power supply capacitor bank</a:t>
            </a:r>
          </a:p>
          <a:p>
            <a:pPr lvl="1"/>
            <a:r>
              <a:rPr lang="en-US" sz="1600" dirty="0"/>
              <a:t>Access to the </a:t>
            </a:r>
            <a:r>
              <a:rPr lang="en-US" sz="1600" dirty="0" err="1"/>
              <a:t>stripline</a:t>
            </a:r>
            <a:r>
              <a:rPr lang="en-US" sz="1600" dirty="0"/>
              <a:t> is controlled by the </a:t>
            </a:r>
            <a:r>
              <a:rPr lang="en-US" sz="1600" dirty="0" err="1"/>
              <a:t>NuMI</a:t>
            </a:r>
            <a:r>
              <a:rPr lang="en-US" sz="1600" dirty="0"/>
              <a:t> radiation safety interlock system, the </a:t>
            </a:r>
            <a:r>
              <a:rPr lang="en-US" sz="1600" dirty="0" err="1"/>
              <a:t>stripline</a:t>
            </a:r>
            <a:r>
              <a:rPr lang="en-US" sz="1600" dirty="0"/>
              <a:t> is contained behind a cage</a:t>
            </a:r>
          </a:p>
          <a:p>
            <a:pPr lvl="1"/>
            <a:r>
              <a:rPr lang="en-US" sz="1600" dirty="0"/>
              <a:t>The power supply capacitor bank is designed, installed, operated, and maintained in accordance with FESHM requirements. Performing Lock out Tag out (LOTO) is required before performing maintenance on devices connected to hazardous energy sources. LOTO and grounding procedures are in place for work required</a:t>
            </a:r>
          </a:p>
          <a:p>
            <a:pPr lvl="1"/>
            <a:r>
              <a:rPr lang="en-US" sz="1600" dirty="0"/>
              <a:t>These are a Non-Accelerator Specific Hazard (NASH) and described in Section I, Chapter 4</a:t>
            </a:r>
          </a:p>
          <a:p>
            <a:pPr lvl="1"/>
            <a:r>
              <a:rPr lang="en-US" sz="1600" dirty="0"/>
              <a:t>Hazard applies to onsite facility workers and onsite co-located workers</a:t>
            </a:r>
          </a:p>
          <a:p>
            <a:pPr lvl="1"/>
            <a:endParaRPr lang="en-US" sz="1600" dirty="0"/>
          </a:p>
          <a:p>
            <a:pPr lvl="1"/>
            <a:endParaRPr lang="en-US" sz="16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Electrical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120084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Low Voltage, High Current Exposure:</a:t>
            </a:r>
          </a:p>
          <a:p>
            <a:pPr lvl="1"/>
            <a:r>
              <a:rPr lang="en-US" sz="1600" dirty="0">
                <a:effectLst/>
                <a:latin typeface="Helvetica" panose="020B0604020202020204" pitchFamily="34" charset="0"/>
                <a:ea typeface="Calibri" panose="020F0502020204030204" pitchFamily="34" charset="0"/>
                <a:cs typeface="Helvetica" panose="020B0604020202020204" pitchFamily="34" charset="0"/>
              </a:rPr>
              <a:t>This hazard has been evaluated within the common Risk Matrix table included in SAD Section I Chapter 04</a:t>
            </a:r>
            <a:r>
              <a:rPr lang="en-US" sz="1600" i="1" dirty="0">
                <a:effectLst/>
                <a:latin typeface="Helvetica" panose="020B0604020202020204" pitchFamily="34" charset="0"/>
                <a:ea typeface="Calibri" panose="020F0502020204030204" pitchFamily="34" charset="0"/>
                <a:cs typeface="Helvetica" panose="020B0604020202020204" pitchFamily="34" charset="0"/>
              </a:rPr>
              <a:t> </a:t>
            </a:r>
            <a:r>
              <a:rPr lang="en-US" sz="1600" dirty="0">
                <a:effectLst/>
                <a:latin typeface="Helvetica" panose="020B0604020202020204" pitchFamily="34" charset="0"/>
                <a:ea typeface="Calibri" panose="020F0502020204030204" pitchFamily="34" charset="0"/>
                <a:cs typeface="Helvetica" panose="020B0604020202020204" pitchFamily="34" charset="0"/>
              </a:rPr>
              <a:t>Safety Analysis. Work in </a:t>
            </a:r>
            <a:r>
              <a:rPr lang="en-US" sz="1600" dirty="0" err="1">
                <a:effectLst/>
                <a:latin typeface="Helvetica" panose="020B0604020202020204" pitchFamily="34" charset="0"/>
                <a:ea typeface="Calibri" panose="020F0502020204030204" pitchFamily="34" charset="0"/>
                <a:cs typeface="Helvetica" panose="020B0604020202020204" pitchFamily="34" charset="0"/>
              </a:rPr>
              <a:t>NuMI</a:t>
            </a:r>
            <a:r>
              <a:rPr lang="en-US" sz="1600" dirty="0">
                <a:effectLst/>
                <a:latin typeface="Helvetica" panose="020B0604020202020204" pitchFamily="34" charset="0"/>
                <a:ea typeface="Calibri" panose="020F0502020204030204" pitchFamily="34" charset="0"/>
                <a:cs typeface="Helvetica" panose="020B0604020202020204" pitchFamily="34" charset="0"/>
              </a:rPr>
              <a:t> involving this hazard implements the controls specified in the common Risk Matrix table. No unique controls are in use.</a:t>
            </a:r>
          </a:p>
          <a:p>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Electrical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Tree>
    <p:extLst>
      <p:ext uri="{BB962C8B-B14F-4D97-AF65-F5344CB8AC3E}">
        <p14:creationId xmlns:p14="http://schemas.microsoft.com/office/powerpoint/2010/main" val="351490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346691"/>
            <a:ext cx="8672513" cy="5253401"/>
          </a:xfrm>
        </p:spPr>
        <p:txBody>
          <a:bodyPr/>
          <a:lstStyle/>
          <a:p>
            <a:r>
              <a:rPr lang="en-US" sz="2000" dirty="0"/>
              <a:t>Fringe Fields</a:t>
            </a:r>
          </a:p>
          <a:p>
            <a:pPr lvl="1"/>
            <a:r>
              <a:rPr lang="en-US" sz="1800" dirty="0"/>
              <a:t>The only magnetic fields present when personnel are present are corrector magnets. The electrical safety system prevents energizing of the large dipole and quadrupoles when interlocks are dropped. Access also requires the LOTO of the power to these magnets. No permanent magnets are present.</a:t>
            </a:r>
          </a:p>
          <a:p>
            <a:pPr lvl="1"/>
            <a:r>
              <a:rPr lang="en-US" sz="1800" dirty="0"/>
              <a:t>Hazard applies to onsite facility workers and onsite co-located workers</a:t>
            </a:r>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Magnetic Fields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37342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346691"/>
            <a:ext cx="8672513" cy="4916949"/>
          </a:xfrm>
        </p:spPr>
        <p:txBody>
          <a:bodyPr/>
          <a:lstStyle/>
          <a:p>
            <a:r>
              <a:rPr lang="en-US" sz="2000" dirty="0"/>
              <a:t>Compressed gasses</a:t>
            </a:r>
          </a:p>
          <a:p>
            <a:pPr lvl="1"/>
            <a:r>
              <a:rPr lang="en-US" sz="1800" dirty="0"/>
              <a:t>Compressed nitrogen and argon are used </a:t>
            </a:r>
            <a:r>
              <a:rPr lang="en-US" sz="1800" dirty="0" err="1"/>
              <a:t>NuMI</a:t>
            </a:r>
            <a:r>
              <a:rPr lang="en-US" sz="1800" dirty="0"/>
              <a:t> areas to facilitate operations</a:t>
            </a:r>
          </a:p>
          <a:p>
            <a:pPr lvl="1"/>
            <a:r>
              <a:rPr lang="en-US" sz="1800" dirty="0"/>
              <a:t>Hazards evaluated within the common Risk Matrix table included in SAD Section I Chapter 04 Safety Analysis</a:t>
            </a:r>
          </a:p>
          <a:p>
            <a:r>
              <a:rPr lang="nn-NO" sz="2000" dirty="0"/>
              <a:t>Vacuum/Pressure Vessels/Piping</a:t>
            </a:r>
          </a:p>
          <a:p>
            <a:pPr lvl="1"/>
            <a:r>
              <a:rPr lang="en-US" sz="1800" dirty="0"/>
              <a:t>Vacuum vessels are present in the </a:t>
            </a:r>
            <a:r>
              <a:rPr lang="en-US" sz="1800" dirty="0" err="1"/>
              <a:t>NuMI</a:t>
            </a:r>
            <a:r>
              <a:rPr lang="en-US" sz="1800" dirty="0"/>
              <a:t> areas in the form of beam pipes and other beamline components. Hazards evaluated within the common Risk Matrix table included in SAD Section I Chapter 04 Safety Analysis</a:t>
            </a:r>
          </a:p>
          <a:p>
            <a:pPr lvl="1"/>
            <a:r>
              <a:rPr lang="en-US" sz="1800" dirty="0" err="1"/>
              <a:t>NuMI</a:t>
            </a:r>
            <a:r>
              <a:rPr lang="en-US" sz="1800" dirty="0"/>
              <a:t> has air compressor tanks which are pressure vessels</a:t>
            </a:r>
          </a:p>
          <a:p>
            <a:pPr lvl="2"/>
            <a:r>
              <a:rPr lang="en-US" sz="1600" dirty="0"/>
              <a:t>They follow the rules laid out in FESHM Chapter 5031 pointing to the ASME BPVC (Boiler and Pressure Vessel Code) Section VIII (Division 1 or Division 2) for compliance</a:t>
            </a:r>
          </a:p>
          <a:p>
            <a:pPr lvl="2"/>
            <a:r>
              <a:rPr lang="en-US" sz="1600" dirty="0"/>
              <a:t>The tanks have a “U-Stamp” indicating compliance with code and a “Fermilab Silver Sticker” indicating an approved engineering note</a:t>
            </a:r>
          </a:p>
          <a:p>
            <a:r>
              <a:rPr lang="en-US" sz="2000" dirty="0"/>
              <a:t>No unique controls are in use, hazard applies to onsite facility workers and onsite co-located workers</a:t>
            </a:r>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Potential Energy</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348664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solidFill>
                  <a:schemeClr val="bg1">
                    <a:lumMod val="75000"/>
                  </a:schemeClr>
                </a:solidFill>
              </a:rPr>
              <a:t>NuMI</a:t>
            </a:r>
            <a:r>
              <a:rPr lang="en-US" sz="2800" dirty="0">
                <a:solidFill>
                  <a:schemeClr val="bg1">
                    <a:lumMod val="75000"/>
                  </a:schemeClr>
                </a:solidFill>
              </a:rPr>
              <a:t>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 – Beam Loss</a:t>
            </a:r>
          </a:p>
          <a:p>
            <a:pPr lvl="1"/>
            <a:r>
              <a:rPr lang="en-US" sz="1800" dirty="0"/>
              <a:t>Ionizing radiation due to beam loss in the </a:t>
            </a:r>
            <a:r>
              <a:rPr lang="en-US" sz="1800" dirty="0" err="1"/>
              <a:t>NuMI</a:t>
            </a:r>
            <a:r>
              <a:rPr lang="en-US" sz="1800" dirty="0"/>
              <a:t> enclosures</a:t>
            </a:r>
          </a:p>
          <a:p>
            <a:pPr lvl="1"/>
            <a:r>
              <a:rPr lang="en-US" sz="1800" dirty="0"/>
              <a:t>Analyzed maximum credible incident (MCI) to determine credited controls</a:t>
            </a:r>
          </a:p>
          <a:p>
            <a:pPr lvl="2"/>
            <a:r>
              <a:rPr lang="en-US" sz="1600" dirty="0"/>
              <a:t>Accidental beam loss was analyzed for shielding but is not the MCI</a:t>
            </a:r>
          </a:p>
          <a:p>
            <a:pPr lvl="2"/>
            <a:r>
              <a:rPr lang="en-US" sz="1600" dirty="0"/>
              <a:t>By intent, </a:t>
            </a:r>
            <a:r>
              <a:rPr lang="en-US" sz="1600" dirty="0" err="1"/>
              <a:t>NuMI</a:t>
            </a:r>
            <a:r>
              <a:rPr lang="en-US" sz="1600" dirty="0"/>
              <a:t> loses ~98% of the primary protons by hitting the target, this is not accidental, that is the MCI</a:t>
            </a:r>
          </a:p>
          <a:p>
            <a:pPr lvl="2"/>
            <a:r>
              <a:rPr lang="en-US" sz="1600" dirty="0"/>
              <a:t>The rest is lost in the absorber</a:t>
            </a:r>
          </a:p>
          <a:p>
            <a:pPr lvl="1"/>
            <a:r>
              <a:rPr lang="en-US" sz="1800" dirty="0"/>
              <a:t>Hazard applies to onsite facility workers, onsite co-located workers</a:t>
            </a:r>
          </a:p>
          <a:p>
            <a:endParaRPr lang="en-US" dirty="0"/>
          </a:p>
          <a:p>
            <a:endParaRPr lang="en-US" dirty="0"/>
          </a:p>
          <a:p>
            <a:endParaRPr lang="en-US" dirty="0"/>
          </a:p>
          <a:p>
            <a:endParaRPr lang="en-US" dirty="0"/>
          </a:p>
          <a:p>
            <a:endParaRPr lang="en-US" dirty="0"/>
          </a:p>
          <a:p>
            <a:pPr marL="0" indent="0">
              <a:buNone/>
            </a:pPr>
            <a:endParaRPr lang="en-US" sz="1400" dirty="0">
              <a:solidFill>
                <a:srgbClr val="003087"/>
              </a:solidFill>
            </a:endParaRPr>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t>NuMI</a:t>
            </a:r>
            <a:r>
              <a:rPr lang="en-US" sz="2800" dirty="0"/>
              <a:t>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solidFill>
                  <a:schemeClr val="bg1">
                    <a:lumMod val="75000"/>
                  </a:schemeClr>
                </a:solidFill>
              </a:rPr>
              <a:t>NuMI</a:t>
            </a:r>
            <a:r>
              <a:rPr lang="en-US" sz="2800" dirty="0">
                <a:solidFill>
                  <a:schemeClr val="bg1">
                    <a:lumMod val="75000"/>
                  </a:schemeClr>
                </a:solidFill>
              </a:rPr>
              <a:t>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p:txBody>
          <a:bodyPr/>
          <a:lstStyle/>
          <a:p>
            <a:r>
              <a:rPr lang="en-US" sz="2000" dirty="0"/>
              <a:t>The MCI focuses on exposure to an onsite worker and coworker</a:t>
            </a:r>
          </a:p>
          <a:p>
            <a:r>
              <a:rPr lang="en-US" sz="2000" dirty="0"/>
              <a:t>Incident bounds all postulated accident scenarios for </a:t>
            </a:r>
            <a:r>
              <a:rPr lang="en-US" sz="2000" dirty="0" err="1"/>
              <a:t>NuMI</a:t>
            </a:r>
            <a:endParaRPr lang="en-US" sz="2000" dirty="0"/>
          </a:p>
          <a:p>
            <a:r>
              <a:rPr lang="en-US" sz="2000" dirty="0">
                <a:effectLst/>
                <a:latin typeface="Helvetica" panose="020B0604020202020204" pitchFamily="34" charset="0"/>
                <a:ea typeface="Calibri" panose="020F0502020204030204" pitchFamily="34" charset="0"/>
                <a:cs typeface="Helvetica" panose="020B0604020202020204" pitchFamily="34" charset="0"/>
              </a:rPr>
              <a:t>Fermilab uses Credited Controls that flow down to the Accelerator Safety Envelope (ASE) to mitigate the consequences of an MCI to the following conditions: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Less than 500 mrem in one hour in all Laboratory areas to which the public is assumed to be excluded</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Less than 100 mrem in one hour at Fermilab’s site boundary and/or in any areas onsite in which the public is authorized</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Less than 5 rem in one hour in any area accessible by facility workers or co-located workers </a:t>
            </a:r>
          </a:p>
          <a:p>
            <a:pPr lvl="1"/>
            <a:endParaRPr lang="en-US"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a:xfrm>
            <a:off x="228600" y="971550"/>
            <a:ext cx="8672513" cy="5411665"/>
          </a:xfrm>
        </p:spPr>
        <p:txBody>
          <a:bodyPr/>
          <a:lstStyle/>
          <a:p>
            <a:r>
              <a:rPr lang="en-US" sz="2000" dirty="0"/>
              <a:t>The MCI for the </a:t>
            </a:r>
            <a:r>
              <a:rPr lang="en-US" sz="2000" dirty="0" err="1"/>
              <a:t>NuMI</a:t>
            </a:r>
            <a:r>
              <a:rPr lang="en-US" sz="2000" dirty="0"/>
              <a:t> beamline is a beam with an intensity of 2.83e+17  protons/hour at an energy of 120 MeV incident on the target for one hour</a:t>
            </a:r>
          </a:p>
          <a:p>
            <a:r>
              <a:rPr lang="en-US" sz="2000" dirty="0"/>
              <a:t>Assuming no shielding or other controls are present this incident would result in a dose to any individual far exceeding the limits in the last slide</a:t>
            </a:r>
          </a:p>
          <a:p>
            <a:r>
              <a:rPr lang="en-US" sz="2000" dirty="0"/>
              <a:t>MCI intensity is the product of what the upstream machines can provide</a:t>
            </a:r>
            <a:endParaRPr lang="en-US" sz="2200" dirty="0"/>
          </a:p>
          <a:p>
            <a:pPr lvl="1"/>
            <a:r>
              <a:rPr lang="en-US" sz="1800" dirty="0"/>
              <a:t>7e12 at 15 Hz out of booster</a:t>
            </a:r>
            <a:endParaRPr lang="en-US" sz="1600" dirty="0"/>
          </a:p>
          <a:p>
            <a:pPr lvl="1"/>
            <a:r>
              <a:rPr lang="en-US" sz="1800" dirty="0"/>
              <a:t>12 batches slip stacked in Recycler and accelerated in Main Injector transmitted with 100% efficiency in both</a:t>
            </a:r>
          </a:p>
          <a:p>
            <a:pPr lvl="1"/>
            <a:r>
              <a:rPr lang="en-US" sz="1800" dirty="0"/>
              <a:t>1.067 second minimum repetition rate</a:t>
            </a:r>
          </a:p>
          <a:p>
            <a:pPr lvl="1"/>
            <a:r>
              <a:rPr lang="en-US" sz="1800" dirty="0" err="1"/>
              <a:t>NuMI</a:t>
            </a:r>
            <a:r>
              <a:rPr lang="en-US" sz="1800" dirty="0"/>
              <a:t> transmission efficiency of 100%</a:t>
            </a:r>
          </a:p>
          <a:p>
            <a:pPr lvl="1"/>
            <a:r>
              <a:rPr lang="en-US" sz="1800" dirty="0"/>
              <a:t>These factor into the analysis only marginally but are here for reference</a:t>
            </a:r>
          </a:p>
          <a:p>
            <a:pPr lvl="2"/>
            <a:r>
              <a:rPr lang="en-US" sz="1600" dirty="0"/>
              <a:t>8.40E+13 </a:t>
            </a:r>
            <a:r>
              <a:rPr lang="en-US" sz="1600" dirty="0" err="1"/>
              <a:t>ppp</a:t>
            </a:r>
            <a:r>
              <a:rPr lang="en-US" sz="1600" dirty="0"/>
              <a:t> (protons/pulse)</a:t>
            </a:r>
          </a:p>
          <a:p>
            <a:pPr lvl="2"/>
            <a:r>
              <a:rPr lang="en-US" sz="1600" dirty="0"/>
              <a:t>1512 kW (</a:t>
            </a:r>
            <a:r>
              <a:rPr lang="en-US" sz="1600" dirty="0" err="1"/>
              <a:t>kiloWatts</a:t>
            </a:r>
            <a:r>
              <a:rPr lang="en-US" sz="1600" dirty="0"/>
              <a:t>) power on target</a:t>
            </a:r>
          </a:p>
          <a:p>
            <a:pPr lvl="2"/>
            <a:r>
              <a:rPr lang="en-US" sz="1600" dirty="0"/>
              <a:t>3374 pulses/hour</a:t>
            </a:r>
          </a:p>
          <a:p>
            <a:pPr lvl="2"/>
            <a:endParaRPr lang="en-US" sz="1600" dirty="0"/>
          </a:p>
          <a:p>
            <a:pPr lvl="2"/>
            <a:endParaRPr lang="en-US" sz="1600" dirty="0"/>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8547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solidFill>
                  <a:schemeClr val="bg1">
                    <a:lumMod val="75000"/>
                  </a:schemeClr>
                </a:solidFill>
              </a:rPr>
              <a:t>NuMI</a:t>
            </a:r>
            <a:r>
              <a:rPr lang="en-US" sz="2800" dirty="0">
                <a:solidFill>
                  <a:schemeClr val="bg1">
                    <a:lumMod val="75000"/>
                  </a:schemeClr>
                </a:solidFill>
              </a:rPr>
              <a:t>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r>
              <a:rPr lang="en-US" sz="2800" dirty="0">
                <a:solidFill>
                  <a:schemeClr val="bg1">
                    <a:lumMod val="75000"/>
                  </a:schemeClr>
                </a:solidFill>
              </a:rPr>
              <a:t>Shielding Assessment Discussion</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dirty="0"/>
              <a:t>Permanent Shielding </a:t>
            </a:r>
          </a:p>
          <a:p>
            <a:pPr lvl="1"/>
            <a:r>
              <a:rPr lang="en-US" sz="1800" dirty="0"/>
              <a:t>Topographical surveys of the </a:t>
            </a:r>
            <a:r>
              <a:rPr lang="en-US" sz="1800" dirty="0" err="1"/>
              <a:t>NuMI</a:t>
            </a:r>
            <a:r>
              <a:rPr lang="en-US" sz="1800" dirty="0"/>
              <a:t> enclosure(s) and berm, completed over the years, concluded that there is a minimum of 41.5 Equivalent Feet of Dirt (e.f.d.) shielding between the interior surface of the enclosure walls and the surface of the berm</a:t>
            </a:r>
          </a:p>
          <a:p>
            <a:pPr lvl="1"/>
            <a:r>
              <a:rPr lang="en-US" sz="1800" dirty="0"/>
              <a:t>The wall thickness between the </a:t>
            </a:r>
            <a:r>
              <a:rPr lang="en-US" sz="1800" dirty="0" err="1"/>
              <a:t>NuMI</a:t>
            </a:r>
            <a:r>
              <a:rPr lang="en-US" sz="1800" dirty="0"/>
              <a:t> enclosure(s) and the surface of the beam varies longitudinally due to the downward slope of the beamline from 41.5 </a:t>
            </a:r>
            <a:r>
              <a:rPr lang="en-US" sz="1800" dirty="0" err="1"/>
              <a:t>e.f.d</a:t>
            </a:r>
            <a:r>
              <a:rPr lang="en-US" sz="1800" dirty="0"/>
              <a:t>. at the carrier pipe to &gt;264 </a:t>
            </a:r>
            <a:r>
              <a:rPr lang="en-US" sz="1800" dirty="0" err="1"/>
              <a:t>e.f.d</a:t>
            </a:r>
            <a:r>
              <a:rPr lang="en-US" sz="1800" dirty="0"/>
              <a:t>. for the muon alcoves</a:t>
            </a:r>
          </a:p>
          <a:p>
            <a:r>
              <a:rPr lang="en-US" sz="2000" dirty="0"/>
              <a:t>Movable Shielding</a:t>
            </a:r>
          </a:p>
          <a:p>
            <a:pPr lvl="1"/>
            <a:r>
              <a:rPr lang="en-US" sz="1800" dirty="0"/>
              <a:t>There are movable shielding components that must be removed for replacing components and must be in place for beam operation (e.g. target pile shield blocks, target hall shield door)</a:t>
            </a:r>
          </a:p>
          <a:p>
            <a:r>
              <a:rPr lang="en-US" sz="2000" dirty="0"/>
              <a:t>Penetration and Labyrinths</a:t>
            </a:r>
          </a:p>
          <a:p>
            <a:pPr lvl="1"/>
            <a:r>
              <a:rPr lang="en-US" sz="1800" dirty="0">
                <a:effectLst/>
                <a:latin typeface="Helvetica" panose="020B0604020202020204" pitchFamily="34" charset="0"/>
                <a:ea typeface="Calibri" panose="020F0502020204030204" pitchFamily="34" charset="0"/>
                <a:cs typeface="Helvetica" panose="020B0604020202020204" pitchFamily="34" charset="0"/>
              </a:rPr>
              <a:t>The enclosure(s) have penetrations to the beam surface (site risers and exhaust vents) which have been evaluated. Some site risers have movable shielding as well</a:t>
            </a:r>
            <a:endParaRPr lang="en-US" sz="1800" dirty="0">
              <a:latin typeface="Helvetica" panose="020B0604020202020204" pitchFamily="34" charset="0"/>
              <a:cs typeface="Helvetica" panose="020B0604020202020204" pitchFamily="34" charset="0"/>
            </a:endParaRP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2693846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dirty="0"/>
              <a:t>Efficacy of passive shielding evaluated using standard shielding spreadsheets at MCI intensity for all the longitudinal segments</a:t>
            </a:r>
            <a:endParaRPr lang="en-US" sz="1600" dirty="0"/>
          </a:p>
          <a:p>
            <a:r>
              <a:rPr lang="en-US" sz="2000" b="1" dirty="0"/>
              <a:t>Credited Control: 24 e.f.d. shielding between the interior surface of the enclosure walls and the surface of the berm</a:t>
            </a:r>
          </a:p>
          <a:p>
            <a:pPr lvl="1"/>
            <a:r>
              <a:rPr lang="en-US" sz="1800" dirty="0"/>
              <a:t>The remainder provides defense in depth against unforeseen shielding modifications</a:t>
            </a:r>
            <a:endParaRPr lang="en-US" sz="20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872328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b="1" dirty="0"/>
              <a:t>Credited Control: Radiation Safety Interlock System (RSIS)</a:t>
            </a:r>
          </a:p>
          <a:p>
            <a:pPr lvl="1"/>
            <a:r>
              <a:rPr lang="en-US" sz="1800" dirty="0"/>
              <a:t>Inhibits beam by controlled redundant critical devices</a:t>
            </a:r>
          </a:p>
          <a:p>
            <a:pPr lvl="1"/>
            <a:r>
              <a:rPr lang="en-US" sz="1800" dirty="0"/>
              <a:t>Enforces the search and secure process</a:t>
            </a:r>
          </a:p>
          <a:p>
            <a:pPr lvl="1"/>
            <a:r>
              <a:rPr lang="en-US" sz="1800" dirty="0"/>
              <a:t>Interlocked doors are present at all access points into the </a:t>
            </a:r>
            <a:r>
              <a:rPr lang="en-US" sz="1800" dirty="0" err="1"/>
              <a:t>NuMI</a:t>
            </a:r>
            <a:r>
              <a:rPr lang="en-US" sz="1800" dirty="0"/>
              <a:t> enclosure</a:t>
            </a:r>
          </a:p>
          <a:p>
            <a:pPr lvl="1"/>
            <a:r>
              <a:rPr lang="en-US" sz="1800" b="1" dirty="0"/>
              <a:t>Includes interlocked radiation detectors </a:t>
            </a:r>
            <a:r>
              <a:rPr lang="en-US" sz="1800" dirty="0"/>
              <a:t>which protect individuals by disabling beam should prompt radiation from operations cause exposure to exceed specific dose rates</a:t>
            </a:r>
          </a:p>
          <a:p>
            <a:pPr lvl="1"/>
            <a:r>
              <a:rPr lang="en-US" sz="1800" dirty="0"/>
              <a:t>The ES&amp;H Radiation Physics Engineering Dept. (RPE) ensures that all requirements for hardware and system testing are completed semi-annually with a four-month grace period</a:t>
            </a:r>
          </a:p>
          <a:p>
            <a:pPr lvl="1"/>
            <a:r>
              <a:rPr lang="en-US" sz="1800" dirty="0"/>
              <a:t>RPE also verifies the inventory of interlock keys and updates procedures for maintenance and testing of interlock systems </a:t>
            </a:r>
          </a:p>
          <a:p>
            <a:pPr lvl="1"/>
            <a:r>
              <a:rPr lang="en-US" sz="1800" dirty="0"/>
              <a:t>The RSIS is designed, installed and configuration managed in conformance with the requirements of the Fermilab Radiological Control Manual (FRCM)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p:txBody>
          <a:bodyPr/>
          <a:lstStyle/>
          <a:p>
            <a:pPr>
              <a:buFont typeface="Arial" panose="020B0604020202020204" pitchFamily="34" charset="0"/>
              <a:buChar char="•"/>
            </a:pPr>
            <a:r>
              <a:rPr lang="en-US" sz="2000" dirty="0"/>
              <a:t>Interlocked</a:t>
            </a:r>
            <a:r>
              <a:rPr lang="en-US" dirty="0"/>
              <a:t> </a:t>
            </a:r>
            <a:r>
              <a:rPr lang="en-US" sz="2000" dirty="0"/>
              <a:t>Radiation Detectors</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Location indicated by the star</a:t>
            </a:r>
          </a:p>
          <a:p>
            <a:pPr lvl="1"/>
            <a:endParaRPr lang="en-US" sz="1800" dirty="0"/>
          </a:p>
          <a:p>
            <a:pPr lvl="1"/>
            <a:endParaRPr lang="en-US" sz="1800" dirty="0"/>
          </a:p>
          <a:p>
            <a:pPr marL="457200" lvl="1" indent="0">
              <a:buNone/>
            </a:pPr>
            <a:endParaRPr lang="en-US" sz="1800" dirty="0"/>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
        <p:nvSpPr>
          <p:cNvPr id="11" name="Content Placeholder 1">
            <a:extLst>
              <a:ext uri="{FF2B5EF4-FFF2-40B4-BE49-F238E27FC236}">
                <a16:creationId xmlns:a16="http://schemas.microsoft.com/office/drawing/2014/main" id="{917EDA2D-2AD4-9F4E-8AC5-8E66450E1ADB}"/>
              </a:ext>
            </a:extLst>
          </p:cNvPr>
          <p:cNvSpPr txBox="1">
            <a:spLocks/>
          </p:cNvSpPr>
          <p:nvPr/>
        </p:nvSpPr>
        <p:spPr>
          <a:xfrm>
            <a:off x="5136968" y="2476964"/>
            <a:ext cx="3764145" cy="364932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a:t>Trip levels are set by the Radiation Physics Operations Department (RPO) </a:t>
            </a:r>
          </a:p>
          <a:p>
            <a:pPr lvl="1"/>
            <a:r>
              <a:rPr lang="en-US" sz="1800" dirty="0"/>
              <a:t>All interlocked detectors are calibrated on an annual basis</a:t>
            </a:r>
            <a:endParaRPr lang="en-US" sz="1800" b="1" dirty="0"/>
          </a:p>
          <a:p>
            <a:pPr lvl="1"/>
            <a:r>
              <a:rPr lang="en-US" sz="1800" dirty="0"/>
              <a:t>ES&amp;H RPE Interlock group also installs, tests &amp; maintains all interlocked detectors</a:t>
            </a:r>
          </a:p>
          <a:p>
            <a:endParaRPr lang="en-US" dirty="0"/>
          </a:p>
        </p:txBody>
      </p:sp>
      <p:grpSp>
        <p:nvGrpSpPr>
          <p:cNvPr id="14" name="Group 13">
            <a:extLst>
              <a:ext uri="{FF2B5EF4-FFF2-40B4-BE49-F238E27FC236}">
                <a16:creationId xmlns:a16="http://schemas.microsoft.com/office/drawing/2014/main" id="{2203D8C2-FE67-5A42-2D67-B363AEC2C4E5}"/>
              </a:ext>
            </a:extLst>
          </p:cNvPr>
          <p:cNvGrpSpPr/>
          <p:nvPr/>
        </p:nvGrpSpPr>
        <p:grpSpPr>
          <a:xfrm>
            <a:off x="444409" y="2993514"/>
            <a:ext cx="4476750" cy="3105150"/>
            <a:chOff x="444409" y="2993514"/>
            <a:chExt cx="4476750" cy="3105150"/>
          </a:xfrm>
        </p:grpSpPr>
        <p:pic>
          <p:nvPicPr>
            <p:cNvPr id="9" name="Picture 8" descr="A diagram of a nuclear plant&#10;&#10;Description automatically generated">
              <a:extLst>
                <a:ext uri="{FF2B5EF4-FFF2-40B4-BE49-F238E27FC236}">
                  <a16:creationId xmlns:a16="http://schemas.microsoft.com/office/drawing/2014/main" id="{F2E3E461-E490-4142-5C45-6453488DD956}"/>
                </a:ext>
              </a:extLst>
            </p:cNvPr>
            <p:cNvPicPr>
              <a:picLocks noChangeAspect="1"/>
            </p:cNvPicPr>
            <p:nvPr/>
          </p:nvPicPr>
          <p:blipFill>
            <a:blip r:embed="rId2"/>
            <a:stretch>
              <a:fillRect/>
            </a:stretch>
          </p:blipFill>
          <p:spPr>
            <a:xfrm>
              <a:off x="444409" y="2993514"/>
              <a:ext cx="4476750" cy="3105150"/>
            </a:xfrm>
            <a:prstGeom prst="rect">
              <a:avLst/>
            </a:prstGeom>
          </p:spPr>
        </p:pic>
        <p:sp>
          <p:nvSpPr>
            <p:cNvPr id="10" name="Star: 5 Points 9">
              <a:extLst>
                <a:ext uri="{FF2B5EF4-FFF2-40B4-BE49-F238E27FC236}">
                  <a16:creationId xmlns:a16="http://schemas.microsoft.com/office/drawing/2014/main" id="{77025F37-0F96-3095-5306-533A6B865672}"/>
                </a:ext>
              </a:extLst>
            </p:cNvPr>
            <p:cNvSpPr/>
            <p:nvPr/>
          </p:nvSpPr>
          <p:spPr>
            <a:xfrm>
              <a:off x="2177776" y="4196475"/>
              <a:ext cx="366821" cy="29094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62EC78D6-C2FA-9735-67E6-11C7D3215AF2}"/>
                </a:ext>
              </a:extLst>
            </p:cNvPr>
            <p:cNvSpPr/>
            <p:nvPr/>
          </p:nvSpPr>
          <p:spPr>
            <a:xfrm>
              <a:off x="2129881" y="5037129"/>
              <a:ext cx="366821" cy="29094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8" name="Table 7">
            <a:extLst>
              <a:ext uri="{FF2B5EF4-FFF2-40B4-BE49-F238E27FC236}">
                <a16:creationId xmlns:a16="http://schemas.microsoft.com/office/drawing/2014/main" id="{D4A033EE-B652-0859-6AE8-69BBA9E06DA2}"/>
              </a:ext>
            </a:extLst>
          </p:cNvPr>
          <p:cNvGraphicFramePr>
            <a:graphicFrameLocks noGrp="1"/>
          </p:cNvGraphicFramePr>
          <p:nvPr>
            <p:extLst>
              <p:ext uri="{D42A27DB-BD31-4B8C-83A1-F6EECF244321}">
                <p14:modId xmlns:p14="http://schemas.microsoft.com/office/powerpoint/2010/main" val="300220862"/>
              </p:ext>
            </p:extLst>
          </p:nvPr>
        </p:nvGraphicFramePr>
        <p:xfrm>
          <a:off x="636588" y="1589005"/>
          <a:ext cx="5250645" cy="642594"/>
        </p:xfrm>
        <a:graphic>
          <a:graphicData uri="http://schemas.openxmlformats.org/drawingml/2006/table">
            <a:tbl>
              <a:tblPr firstRow="1" firstCol="1" bandRow="1">
                <a:tableStyleId>{5C22544A-7EE6-4342-B048-85BDC9FD1C3A}</a:tableStyleId>
              </a:tblPr>
              <a:tblGrid>
                <a:gridCol w="1002089">
                  <a:extLst>
                    <a:ext uri="{9D8B030D-6E8A-4147-A177-3AD203B41FA5}">
                      <a16:colId xmlns:a16="http://schemas.microsoft.com/office/drawing/2014/main" val="1211751910"/>
                    </a:ext>
                  </a:extLst>
                </a:gridCol>
                <a:gridCol w="2485330">
                  <a:extLst>
                    <a:ext uri="{9D8B030D-6E8A-4147-A177-3AD203B41FA5}">
                      <a16:colId xmlns:a16="http://schemas.microsoft.com/office/drawing/2014/main" val="3750320745"/>
                    </a:ext>
                  </a:extLst>
                </a:gridCol>
                <a:gridCol w="1763226">
                  <a:extLst>
                    <a:ext uri="{9D8B030D-6E8A-4147-A177-3AD203B41FA5}">
                      <a16:colId xmlns:a16="http://schemas.microsoft.com/office/drawing/2014/main" val="1853125101"/>
                    </a:ext>
                  </a:extLst>
                </a:gridCol>
              </a:tblGrid>
              <a:tr h="291756">
                <a:tc>
                  <a:txBody>
                    <a:bodyPr/>
                    <a:lstStyle/>
                    <a:p>
                      <a:pPr marL="0" marR="0" algn="ctr" fontAlgn="base">
                        <a:lnSpc>
                          <a:spcPct val="107000"/>
                        </a:lnSpc>
                        <a:spcBef>
                          <a:spcPts val="0"/>
                        </a:spcBef>
                        <a:spcAft>
                          <a:spcPts val="0"/>
                        </a:spcAft>
                      </a:pPr>
                      <a:r>
                        <a:rPr lang="en-US" sz="1100">
                          <a:effectLst/>
                        </a:rPr>
                        <a:t>Type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6830" marR="36830" marT="0" marB="0" anchor="ctr"/>
                </a:tc>
                <a:tc>
                  <a:txBody>
                    <a:bodyPr/>
                    <a:lstStyle/>
                    <a:p>
                      <a:pPr marL="0" marR="0" algn="ctr" fontAlgn="base">
                        <a:lnSpc>
                          <a:spcPct val="107000"/>
                        </a:lnSpc>
                        <a:spcBef>
                          <a:spcPts val="0"/>
                        </a:spcBef>
                        <a:spcAft>
                          <a:spcPts val="0"/>
                        </a:spcAft>
                      </a:pPr>
                      <a:r>
                        <a:rPr lang="en-US" sz="1100">
                          <a:effectLst/>
                        </a:rPr>
                        <a:t>Location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6830" marR="36830" marT="0" marB="0" anchor="ctr"/>
                </a:tc>
                <a:tc>
                  <a:txBody>
                    <a:bodyPr/>
                    <a:lstStyle/>
                    <a:p>
                      <a:pPr marL="0" marR="0" algn="ctr" fontAlgn="base">
                        <a:lnSpc>
                          <a:spcPct val="107000"/>
                        </a:lnSpc>
                        <a:spcBef>
                          <a:spcPts val="0"/>
                        </a:spcBef>
                        <a:spcAft>
                          <a:spcPts val="0"/>
                        </a:spcAft>
                      </a:pPr>
                      <a:r>
                        <a:rPr lang="en-US" sz="1100" dirty="0">
                          <a:effectLst/>
                        </a:rPr>
                        <a:t>Credited Control Limit (mrem/</a:t>
                      </a:r>
                      <a:r>
                        <a:rPr lang="en-US" sz="1100" dirty="0" err="1">
                          <a:effectLst/>
                        </a:rPr>
                        <a:t>hr</a:t>
                      </a:r>
                      <a:r>
                        <a:rPr lang="en-US" sz="11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0" marB="0"/>
                </a:tc>
                <a:extLst>
                  <a:ext uri="{0D108BD9-81ED-4DB2-BD59-A6C34878D82A}">
                    <a16:rowId xmlns:a16="http://schemas.microsoft.com/office/drawing/2014/main" val="2552400578"/>
                  </a:ext>
                </a:extLst>
              </a:tr>
              <a:tr h="291756">
                <a:tc>
                  <a:txBody>
                    <a:bodyPr/>
                    <a:lstStyle/>
                    <a:p>
                      <a:pPr marL="0" marR="0" algn="ctr" fontAlgn="base">
                        <a:lnSpc>
                          <a:spcPct val="107000"/>
                        </a:lnSpc>
                        <a:spcBef>
                          <a:spcPts val="0"/>
                        </a:spcBef>
                        <a:spcAft>
                          <a:spcPts val="0"/>
                        </a:spcAft>
                      </a:pPr>
                      <a:r>
                        <a:rPr lang="en-US" sz="800">
                          <a:effectLst/>
                        </a:rPr>
                        <a:t>Chipmunk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6830" marR="36830" marT="0" marB="0"/>
                </a:tc>
                <a:tc>
                  <a:txBody>
                    <a:bodyPr/>
                    <a:lstStyle/>
                    <a:p>
                      <a:pPr marL="0" marR="0" algn="l" fontAlgn="base">
                        <a:lnSpc>
                          <a:spcPct val="107000"/>
                        </a:lnSpc>
                        <a:spcBef>
                          <a:spcPts val="0"/>
                        </a:spcBef>
                        <a:spcAft>
                          <a:spcPts val="0"/>
                        </a:spcAft>
                      </a:pPr>
                      <a:r>
                        <a:rPr lang="en-US" sz="800">
                          <a:effectLst/>
                        </a:rPr>
                        <a:t>MI-65 Horn Power Supply Room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6830" marR="36830" marT="0" marB="0"/>
                </a:tc>
                <a:tc>
                  <a:txBody>
                    <a:bodyPr/>
                    <a:lstStyle/>
                    <a:p>
                      <a:pPr marL="0" marR="0" algn="ctr" fontAlgn="base">
                        <a:lnSpc>
                          <a:spcPct val="107000"/>
                        </a:lnSpc>
                        <a:spcBef>
                          <a:spcPts val="0"/>
                        </a:spcBef>
                        <a:spcAft>
                          <a:spcPts val="0"/>
                        </a:spcAft>
                      </a:pPr>
                      <a:r>
                        <a:rPr lang="en-US" sz="800" dirty="0">
                          <a:effectLst/>
                        </a:rPr>
                        <a:t>5000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0" marB="0"/>
                </a:tc>
                <a:extLst>
                  <a:ext uri="{0D108BD9-81ED-4DB2-BD59-A6C34878D82A}">
                    <a16:rowId xmlns:a16="http://schemas.microsoft.com/office/drawing/2014/main" val="1160279949"/>
                  </a:ext>
                </a:extLst>
              </a:tr>
            </a:tbl>
          </a:graphicData>
        </a:graphic>
      </p:graphicFrame>
    </p:spTree>
    <p:extLst>
      <p:ext uri="{BB962C8B-B14F-4D97-AF65-F5344CB8AC3E}">
        <p14:creationId xmlns:p14="http://schemas.microsoft.com/office/powerpoint/2010/main" val="343576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p:txBody>
          <a:bodyPr/>
          <a:lstStyle/>
          <a:p>
            <a:r>
              <a:rPr lang="en-US" sz="2000" b="1" dirty="0"/>
              <a:t>Credited Control: Operation Authorization Document</a:t>
            </a:r>
          </a:p>
          <a:p>
            <a:pPr lvl="1"/>
            <a:r>
              <a:rPr lang="en-US" sz="1800" dirty="0"/>
              <a:t>Beam will not be transported through </a:t>
            </a:r>
            <a:r>
              <a:rPr lang="en-US" sz="1800" dirty="0" err="1"/>
              <a:t>NuMI</a:t>
            </a:r>
            <a:r>
              <a:rPr lang="en-US" sz="1800" dirty="0"/>
              <a:t> without approval of these documents</a:t>
            </a:r>
          </a:p>
          <a:p>
            <a:pPr lvl="1"/>
            <a:r>
              <a:rPr lang="en-US" sz="1800" dirty="0"/>
              <a:t>Specifies the Machine Run Condition</a:t>
            </a:r>
            <a:endParaRPr lang="en-US" sz="1800" dirty="0">
              <a:highlight>
                <a:srgbClr val="FFFF00"/>
              </a:highlight>
            </a:endParaRPr>
          </a:p>
          <a:p>
            <a:r>
              <a:rPr lang="en-US" sz="2000" b="1" dirty="0"/>
              <a:t>Credited Control: Staffing</a:t>
            </a:r>
          </a:p>
          <a:p>
            <a:pPr lvl="1"/>
            <a:r>
              <a:rPr lang="en-US" sz="1800" dirty="0"/>
              <a:t>Ensures operations within bounding conditions specified in Operation Authorization Document</a:t>
            </a:r>
          </a:p>
          <a:p>
            <a:pPr lvl="1"/>
            <a:r>
              <a:rPr lang="en-US" sz="1800" dirty="0"/>
              <a:t>The following staffing shall be in place during applicable beam operation</a:t>
            </a:r>
          </a:p>
          <a:p>
            <a:pPr lvl="2"/>
            <a:r>
              <a:rPr lang="en-US" sz="1600" dirty="0">
                <a:effectLst/>
                <a:latin typeface="Helvetica" panose="020B0604020202020204" pitchFamily="34" charset="0"/>
                <a:ea typeface="Times New Roman" panose="02020603050405020304" pitchFamily="18" charset="0"/>
                <a:cs typeface="Helvetica" panose="020B0604020202020204" pitchFamily="34" charset="0"/>
              </a:rPr>
              <a:t>At least one member of the AD Operations Department who has achieved the rank of Operator II or higher shall be on duty and on site. </a:t>
            </a:r>
            <a:endParaRPr lang="en-US" sz="1600" dirty="0">
              <a:latin typeface="Helvetica" panose="020B0604020202020204" pitchFamily="34" charset="0"/>
              <a:ea typeface="Calibri" panose="020F0502020204030204" pitchFamily="34" charset="0"/>
              <a:cs typeface="Helvetica" panose="020B0604020202020204" pitchFamily="34" charset="0"/>
            </a:endParaRPr>
          </a:p>
          <a:p>
            <a:pPr lvl="2"/>
            <a:r>
              <a:rPr lang="en-US" sz="1600" dirty="0">
                <a:effectLst/>
                <a:latin typeface="Helvetica" panose="020B0604020202020204" pitchFamily="34" charset="0"/>
                <a:ea typeface="Times New Roman" panose="02020603050405020304" pitchFamily="18" charset="0"/>
                <a:cs typeface="Helvetica" panose="020B0604020202020204" pitchFamily="34" charset="0"/>
              </a:rPr>
              <a:t>At least one member of the AD Operations Department shall be present in the Main Control Room (MCR).</a:t>
            </a:r>
            <a:endParaRPr lang="en-US" sz="1600" dirty="0">
              <a:latin typeface="Helvetica" panose="020B0604020202020204" pitchFamily="34" charset="0"/>
              <a:ea typeface="Calibri" panose="020F0502020204030204" pitchFamily="34" charset="0"/>
              <a:cs typeface="Helvetica" panose="020B0604020202020204" pitchFamily="34" charset="0"/>
            </a:endParaRPr>
          </a:p>
          <a:p>
            <a:pPr lvl="2"/>
            <a:r>
              <a:rPr lang="en-US" sz="1600" dirty="0">
                <a:effectLst/>
                <a:latin typeface="Helvetica" panose="020B0604020202020204" pitchFamily="34" charset="0"/>
                <a:ea typeface="Times New Roman" panose="02020603050405020304" pitchFamily="18" charset="0"/>
                <a:cs typeface="Helvetica" panose="020B0604020202020204" pitchFamily="34" charset="0"/>
              </a:rPr>
              <a:t>Note: these requirements could be satisfied by a single person</a:t>
            </a:r>
            <a:endParaRPr lang="en-US" sz="1600" dirty="0">
              <a:effectLst/>
              <a:latin typeface="Helvetica" panose="020B0604020202020204" pitchFamily="34" charset="0"/>
              <a:ea typeface="Calibri" panose="020F0502020204030204" pitchFamily="34" charset="0"/>
              <a:cs typeface="Helvetica" panose="020B0604020202020204" pitchFamily="34" charset="0"/>
            </a:endParaRPr>
          </a:p>
          <a:p>
            <a:r>
              <a:rPr lang="en-US" sz="2000" b="1" dirty="0"/>
              <a:t>Credited Control: Accelerator Operating Parameters</a:t>
            </a:r>
            <a:endParaRPr lang="en-US" sz="2000" dirty="0"/>
          </a:p>
          <a:p>
            <a:pPr lvl="1"/>
            <a:r>
              <a:rPr lang="en-US" sz="1800" dirty="0"/>
              <a:t>The MCI intensity of 2.83e+17 protons/hr shall not be exceeded</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solidFill>
                  <a:schemeClr val="bg1">
                    <a:lumMod val="75000"/>
                  </a:schemeClr>
                </a:solidFill>
              </a:rPr>
              <a:t>NuMI</a:t>
            </a:r>
            <a:r>
              <a:rPr lang="en-US" sz="2800" dirty="0">
                <a:solidFill>
                  <a:schemeClr val="bg1">
                    <a:lumMod val="75000"/>
                  </a:schemeClr>
                </a:solidFill>
              </a:rPr>
              <a:t>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167642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t>NuMI</a:t>
            </a:r>
            <a:r>
              <a:rPr lang="en-US" sz="2800" dirty="0"/>
              <a:t>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dirty="0"/>
              <a:t>Permanent Shielding </a:t>
            </a:r>
          </a:p>
          <a:p>
            <a:pPr lvl="1"/>
            <a:r>
              <a:rPr lang="en-US" sz="1800" dirty="0"/>
              <a:t>All shielding exceeding the required 24 </a:t>
            </a:r>
            <a:r>
              <a:rPr lang="en-US" sz="1800" dirty="0" err="1"/>
              <a:t>e.f.d</a:t>
            </a:r>
            <a:r>
              <a:rPr lang="en-US" sz="1800" dirty="0"/>
              <a:t>. credited</a:t>
            </a:r>
          </a:p>
          <a:p>
            <a:r>
              <a:rPr lang="en-US" sz="2000" dirty="0"/>
              <a:t>Machine Protection Controls</a:t>
            </a:r>
          </a:p>
          <a:p>
            <a:pPr lvl="1"/>
            <a:r>
              <a:rPr lang="en-US" sz="1800" dirty="0"/>
              <a:t>Major elements </a:t>
            </a:r>
            <a:r>
              <a:rPr lang="en-US" sz="1800"/>
              <a:t>are beam </a:t>
            </a:r>
            <a:r>
              <a:rPr lang="en-US" sz="1800" dirty="0"/>
              <a:t>losses, magnet currents, and beam positions</a:t>
            </a:r>
          </a:p>
          <a:p>
            <a:r>
              <a:rPr lang="en-US" sz="2000" dirty="0"/>
              <a:t>Training</a:t>
            </a:r>
          </a:p>
          <a:p>
            <a:pPr lvl="1"/>
            <a:r>
              <a:rPr lang="en-US" sz="1800" dirty="0"/>
              <a:t>Personnel accessing enclosure(s) must have Radiological Worker Training, Fermilab Controlled Access Training and </a:t>
            </a:r>
            <a:r>
              <a:rPr lang="en-US" sz="1800" dirty="0" err="1"/>
              <a:t>NuMI</a:t>
            </a:r>
            <a:r>
              <a:rPr lang="en-US" sz="1800" dirty="0"/>
              <a:t>/MINOS Underground Training</a:t>
            </a:r>
          </a:p>
          <a:p>
            <a:r>
              <a:rPr lang="en-US" sz="2000" dirty="0"/>
              <a:t>Procedures</a:t>
            </a:r>
          </a:p>
          <a:p>
            <a:pPr lvl="1"/>
            <a:r>
              <a:rPr lang="en-US" sz="1800" dirty="0"/>
              <a:t>FESHM 2100 requires all departmental procedures to be reviewed, re-approved and re-taught every twelve months</a:t>
            </a:r>
          </a:p>
          <a:p>
            <a:endParaRPr lang="en-US" sz="2000" dirty="0"/>
          </a:p>
          <a:p>
            <a:endParaRPr lang="en-US" sz="20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2941576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dirty="0"/>
              <a:t>	P. Schlabach | Internal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pPr marL="1828800" lvl="4" indent="0">
              <a:buNone/>
            </a:pPr>
            <a:endParaRPr lang="en-US" dirty="0"/>
          </a:p>
        </p:txBody>
      </p:sp>
      <p:sp>
        <p:nvSpPr>
          <p:cNvPr id="7" name="Title 6"/>
          <p:cNvSpPr>
            <a:spLocks noGrp="1"/>
          </p:cNvSpPr>
          <p:nvPr>
            <p:ph type="title"/>
          </p:nvPr>
        </p:nvSpPr>
        <p:spPr/>
        <p:txBody>
          <a:bodyPr/>
          <a:lstStyle/>
          <a:p>
            <a:r>
              <a:rPr lang="en-US" dirty="0"/>
              <a:t>Backup Slide(s)</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Tree>
    <p:extLst>
      <p:ext uri="{BB962C8B-B14F-4D97-AF65-F5344CB8AC3E}">
        <p14:creationId xmlns:p14="http://schemas.microsoft.com/office/powerpoint/2010/main" val="88788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err="1"/>
              <a:t>NuMI</a:t>
            </a:r>
            <a:r>
              <a:rPr lang="en-US" dirty="0"/>
              <a:t>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9" name="Rectangle 18">
            <a:extLst>
              <a:ext uri="{FF2B5EF4-FFF2-40B4-BE49-F238E27FC236}">
                <a16:creationId xmlns:a16="http://schemas.microsoft.com/office/drawing/2014/main" id="{F153AE01-D291-FE03-7FDE-4D83578835C6}"/>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6835903A-7F89-9316-1506-BA1E48B0C41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8" name="Content Placeholder 1">
            <a:extLst>
              <a:ext uri="{FF2B5EF4-FFF2-40B4-BE49-F238E27FC236}">
                <a16:creationId xmlns:a16="http://schemas.microsoft.com/office/drawing/2014/main" id="{2352E5AF-5B71-4DFA-E3E8-0906C52C576B}"/>
              </a:ext>
            </a:extLst>
          </p:cNvPr>
          <p:cNvSpPr>
            <a:spLocks noGrp="1"/>
          </p:cNvSpPr>
          <p:nvPr>
            <p:ph idx="1"/>
          </p:nvPr>
        </p:nvSpPr>
        <p:spPr>
          <a:xfrm>
            <a:off x="235743" y="1044517"/>
            <a:ext cx="8672513" cy="5176174"/>
          </a:xfrm>
        </p:spPr>
        <p:txBody>
          <a:bodyPr/>
          <a:lstStyle/>
          <a:p>
            <a:r>
              <a:rPr lang="en-US" sz="2000" b="0" i="0" dirty="0">
                <a:solidFill>
                  <a:srgbClr val="444444"/>
                </a:solidFill>
                <a:effectLst/>
                <a:latin typeface="Helvetica Neue"/>
              </a:rPr>
              <a:t>The Neutrinos at the Main Injector (</a:t>
            </a:r>
            <a:r>
              <a:rPr lang="en-US" sz="2000" b="0" i="0" dirty="0" err="1">
                <a:solidFill>
                  <a:srgbClr val="444444"/>
                </a:solidFill>
                <a:effectLst/>
                <a:latin typeface="Helvetica Neue"/>
              </a:rPr>
              <a:t>NuMI</a:t>
            </a:r>
            <a:r>
              <a:rPr lang="en-US" sz="2000" b="0" i="0" dirty="0">
                <a:solidFill>
                  <a:srgbClr val="444444"/>
                </a:solidFill>
                <a:effectLst/>
                <a:latin typeface="Helvetica Neue"/>
              </a:rPr>
              <a:t>) beam line begins with 120 GeV protons extracted from the Main Injector to a target station in the target hall where it collides, producing charged secondary particles (primarily </a:t>
            </a:r>
            <a:r>
              <a:rPr lang="en-US" sz="2000" b="0" i="0" dirty="0" err="1">
                <a:solidFill>
                  <a:srgbClr val="444444"/>
                </a:solidFill>
                <a:effectLst/>
                <a:latin typeface="Helvetica Neue"/>
              </a:rPr>
              <a:t>pions</a:t>
            </a:r>
            <a:r>
              <a:rPr lang="en-US" sz="2000" b="0" i="0" dirty="0">
                <a:solidFill>
                  <a:srgbClr val="444444"/>
                </a:solidFill>
                <a:effectLst/>
                <a:latin typeface="Helvetica Neue"/>
              </a:rPr>
              <a:t> and kaons) which are focused by a magnetic “horn” system and decay downstream producing the neutrino beam</a:t>
            </a:r>
          </a:p>
          <a:p>
            <a:r>
              <a:rPr lang="en-US" sz="2000" b="0" i="0" dirty="0">
                <a:solidFill>
                  <a:srgbClr val="444444"/>
                </a:solidFill>
                <a:effectLst/>
                <a:latin typeface="Helvetica Neue"/>
              </a:rPr>
              <a:t>The present primary consumer of </a:t>
            </a:r>
            <a:r>
              <a:rPr lang="en-US" sz="2000" b="0" i="0" dirty="0" err="1">
                <a:solidFill>
                  <a:srgbClr val="444444"/>
                </a:solidFill>
                <a:effectLst/>
                <a:latin typeface="Helvetica Neue"/>
              </a:rPr>
              <a:t>NuMI</a:t>
            </a:r>
            <a:r>
              <a:rPr lang="en-US" sz="2000" b="0" i="0" dirty="0">
                <a:solidFill>
                  <a:srgbClr val="444444"/>
                </a:solidFill>
                <a:effectLst/>
                <a:latin typeface="Helvetica Neue"/>
              </a:rPr>
              <a:t> beam is </a:t>
            </a:r>
            <a:r>
              <a:rPr lang="en-US" sz="2000" b="0" i="0" dirty="0" err="1">
                <a:solidFill>
                  <a:srgbClr val="444444"/>
                </a:solidFill>
                <a:effectLst/>
                <a:latin typeface="Helvetica Neue"/>
              </a:rPr>
              <a:t>NuMI</a:t>
            </a:r>
            <a:r>
              <a:rPr lang="en-US" sz="2000" b="0" i="0" dirty="0">
                <a:solidFill>
                  <a:srgbClr val="444444"/>
                </a:solidFill>
                <a:effectLst/>
                <a:latin typeface="Helvetica Neue"/>
              </a:rPr>
              <a:t> Off-axis </a:t>
            </a:r>
            <a:r>
              <a:rPr lang="el-GR" sz="2000" b="0" i="0" dirty="0">
                <a:solidFill>
                  <a:srgbClr val="444444"/>
                </a:solidFill>
                <a:effectLst/>
                <a:latin typeface="Helvetica Neue"/>
              </a:rPr>
              <a:t>ν</a:t>
            </a:r>
            <a:r>
              <a:rPr lang="en-US" sz="2000" b="0" i="0" baseline="-25000" dirty="0">
                <a:solidFill>
                  <a:srgbClr val="444444"/>
                </a:solidFill>
                <a:effectLst/>
                <a:latin typeface="Helvetica Neue"/>
              </a:rPr>
              <a:t>e</a:t>
            </a:r>
            <a:r>
              <a:rPr lang="en-US" sz="2000" b="0" i="0" dirty="0">
                <a:solidFill>
                  <a:srgbClr val="444444"/>
                </a:solidFill>
                <a:effectLst/>
                <a:latin typeface="Helvetica Neue"/>
              </a:rPr>
              <a:t> Appearance (</a:t>
            </a:r>
            <a:r>
              <a:rPr lang="en-US" sz="2000" b="0" i="0" dirty="0" err="1">
                <a:solidFill>
                  <a:srgbClr val="444444"/>
                </a:solidFill>
                <a:effectLst/>
                <a:latin typeface="Helvetica Neue"/>
              </a:rPr>
              <a:t>NOvA</a:t>
            </a:r>
            <a:r>
              <a:rPr lang="en-US" sz="2000" b="0" i="0" dirty="0">
                <a:solidFill>
                  <a:srgbClr val="444444"/>
                </a:solidFill>
                <a:effectLst/>
                <a:latin typeface="Helvetica Neue"/>
              </a:rPr>
              <a:t>) experiment which has a near detector cavern in the MINOS tunnel and far detector in Ash River, MN</a:t>
            </a:r>
          </a:p>
          <a:p>
            <a:pPr lvl="1"/>
            <a:r>
              <a:rPr lang="en-US" sz="1800" b="0" i="0" dirty="0">
                <a:solidFill>
                  <a:srgbClr val="444444"/>
                </a:solidFill>
                <a:effectLst/>
                <a:latin typeface="Helvetica Neue"/>
              </a:rPr>
              <a:t>for geographic reference I recall the nearest hardware store being in International Falls, MN which I’m sure you’ve visited many times</a:t>
            </a:r>
          </a:p>
          <a:p>
            <a:pPr lvl="1"/>
            <a:r>
              <a:rPr lang="en-US" sz="1800" dirty="0">
                <a:solidFill>
                  <a:srgbClr val="444444"/>
                </a:solidFill>
                <a:latin typeface="Helvetica Neue"/>
              </a:rPr>
              <a:t>There are and have been additional experiments in the MINOS cavern and other experiments in the short baseline program (SBN) which utilize it as well (off axis to SBN detectors as well)</a:t>
            </a:r>
          </a:p>
          <a:p>
            <a:pPr lvl="2"/>
            <a:r>
              <a:rPr lang="en-US" sz="1600" dirty="0">
                <a:solidFill>
                  <a:srgbClr val="444444"/>
                </a:solidFill>
                <a:latin typeface="Helvetica Neue"/>
              </a:rPr>
              <a:t>The original experiment was the Main Injector Neutrino Oscillation Search (MINOS) for which the cavern was named</a:t>
            </a:r>
          </a:p>
          <a:p>
            <a:pPr lvl="2"/>
            <a:r>
              <a:rPr lang="en-US" sz="1600" dirty="0">
                <a:solidFill>
                  <a:srgbClr val="444444"/>
                </a:solidFill>
                <a:latin typeface="Helvetica Neue"/>
              </a:rPr>
              <a:t>It was joined by </a:t>
            </a:r>
            <a:r>
              <a:rPr lang="en-US" sz="1600" dirty="0" err="1">
                <a:solidFill>
                  <a:srgbClr val="444444"/>
                </a:solidFill>
                <a:latin typeface="Helvetica Neue"/>
              </a:rPr>
              <a:t>MINERvA</a:t>
            </a:r>
            <a:r>
              <a:rPr lang="en-US" sz="1600" dirty="0">
                <a:solidFill>
                  <a:srgbClr val="444444"/>
                </a:solidFill>
                <a:latin typeface="Helvetica Neue"/>
              </a:rPr>
              <a:t> (Main Injector Neutrino </a:t>
            </a:r>
            <a:r>
              <a:rPr lang="en-US" sz="1600" dirty="0" err="1">
                <a:solidFill>
                  <a:srgbClr val="444444"/>
                </a:solidFill>
                <a:latin typeface="Helvetica Neue"/>
              </a:rPr>
              <a:t>ExpeRiment</a:t>
            </a:r>
            <a:r>
              <a:rPr lang="en-US" sz="1600" dirty="0">
                <a:solidFill>
                  <a:srgbClr val="444444"/>
                </a:solidFill>
                <a:latin typeface="Helvetica Neue"/>
              </a:rPr>
              <a:t> to study v-A interactions)</a:t>
            </a:r>
            <a:endParaRPr lang="en-US" sz="1600" dirty="0"/>
          </a:p>
        </p:txBody>
      </p:sp>
    </p:spTree>
    <p:extLst>
      <p:ext uri="{BB962C8B-B14F-4D97-AF65-F5344CB8AC3E}">
        <p14:creationId xmlns:p14="http://schemas.microsoft.com/office/powerpoint/2010/main" val="356982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err="1"/>
              <a:t>NuMI</a:t>
            </a:r>
            <a:r>
              <a:rPr lang="en-US" dirty="0"/>
              <a:t> Overview (2)</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8" name="Rectangle 7">
            <a:extLst>
              <a:ext uri="{FF2B5EF4-FFF2-40B4-BE49-F238E27FC236}">
                <a16:creationId xmlns:a16="http://schemas.microsoft.com/office/drawing/2014/main" id="{D9BD6C63-688A-8CFC-3564-3BCEAC53DEC5}"/>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93D7497-AF67-CE2C-3260-F5D7E6DA41B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E1180DEF-199E-D8AE-315E-44B87E70F233}"/>
              </a:ext>
            </a:extLst>
          </p:cNvPr>
          <p:cNvSpPr txBox="1">
            <a:spLocks/>
          </p:cNvSpPr>
          <p:nvPr/>
        </p:nvSpPr>
        <p:spPr>
          <a:xfrm>
            <a:off x="378682" y="3143652"/>
            <a:ext cx="7850918" cy="3011660"/>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Calibri" panose="020F0502020204030204" pitchFamily="34" charset="0"/>
              </a:rPr>
              <a:t>Extraction kicks MI beam up and toward the outer MI enclosure wall, flattens it out to transport out of the enclosure between the RR and MI beamlines, when it exits, it is bent downwards to dive through the water table and then back up to point at the target to aim the neutrino beam to the detector(s)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Features (see next slide)</a:t>
            </a: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underground lined Carrier Tunnel starting at the </a:t>
            </a:r>
            <a:r>
              <a:rPr lang="en-US" sz="1600" dirty="0" err="1">
                <a:effectLst/>
                <a:latin typeface="Calibri" panose="020F0502020204030204" pitchFamily="34" charset="0"/>
                <a:ea typeface="Calibri" panose="020F0502020204030204" pitchFamily="34" charset="0"/>
                <a:cs typeface="Calibri" panose="020F0502020204030204" pitchFamily="34" charset="0"/>
              </a:rPr>
              <a:t>NuMI</a:t>
            </a:r>
            <a:r>
              <a:rPr lang="en-US" sz="1600" dirty="0">
                <a:effectLst/>
                <a:latin typeface="Calibri" panose="020F0502020204030204" pitchFamily="34" charset="0"/>
                <a:ea typeface="Calibri" panose="020F0502020204030204" pitchFamily="34" charset="0"/>
                <a:cs typeface="Calibri" panose="020F0502020204030204" pitchFamily="34" charset="0"/>
              </a:rPr>
              <a:t> stub in the MI;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underground unlined Carrier Tunnel;</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Underground Pre-Target/Target enclosure;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underground Decay Tunnel;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underground Hadron Absorber Enclosure and Access Tunnel with Muon Alcoves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1" indent="-342900" algn="just">
              <a:lnSpc>
                <a:spcPct val="107000"/>
              </a:lnSpc>
              <a:spcBef>
                <a:spcPts val="0"/>
              </a:spcBef>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Surface MI-65 and MINOS Service Buildings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B06C7741-9241-AD4E-8FFA-05DA69DC44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682" y="1145882"/>
            <a:ext cx="4957406" cy="1855112"/>
          </a:xfrm>
          <a:prstGeom prst="rect">
            <a:avLst/>
          </a:prstGeom>
          <a:noFill/>
          <a:ln>
            <a:noFill/>
          </a:ln>
        </p:spPr>
      </p:pic>
    </p:spTree>
    <p:extLst>
      <p:ext uri="{BB962C8B-B14F-4D97-AF65-F5344CB8AC3E}">
        <p14:creationId xmlns:p14="http://schemas.microsoft.com/office/powerpoint/2010/main" val="2637491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err="1"/>
              <a:t>NuMI</a:t>
            </a:r>
            <a:r>
              <a:rPr lang="en-US" dirty="0"/>
              <a:t> Overview (3)</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429420" y="4132582"/>
            <a:ext cx="2530082" cy="1987908"/>
          </a:xfrm>
        </p:spPr>
        <p:txBody>
          <a:bodyPr/>
          <a:lstStyle/>
          <a:p>
            <a:pPr>
              <a:buFont typeface="Arial" panose="020B0604020202020204" pitchFamily="34" charset="0"/>
              <a:buChar char="•"/>
            </a:pPr>
            <a:r>
              <a:rPr lang="en-US" dirty="0"/>
              <a:t>Stars locate the boundaries schematically (not to scale)</a:t>
            </a:r>
          </a:p>
        </p:txBody>
      </p:sp>
      <p:sp>
        <p:nvSpPr>
          <p:cNvPr id="8" name="Rectangle 7">
            <a:extLst>
              <a:ext uri="{FF2B5EF4-FFF2-40B4-BE49-F238E27FC236}">
                <a16:creationId xmlns:a16="http://schemas.microsoft.com/office/drawing/2014/main" id="{D9BD6C63-688A-8CFC-3564-3BCEAC53DEC5}"/>
              </a:ext>
            </a:extLst>
          </p:cNvPr>
          <p:cNvSpPr/>
          <p:nvPr/>
        </p:nvSpPr>
        <p:spPr>
          <a:xfrm>
            <a:off x="2391067" y="1589880"/>
            <a:ext cx="79717" cy="457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93D7497-AF67-CE2C-3260-F5D7E6DA41B0}"/>
              </a:ext>
            </a:extLst>
          </p:cNvPr>
          <p:cNvCxnSpPr/>
          <p:nvPr/>
        </p:nvCxnSpPr>
        <p:spPr>
          <a:xfrm>
            <a:off x="2419350" y="1569720"/>
            <a:ext cx="0" cy="93345"/>
          </a:xfrm>
          <a:prstGeom prst="line">
            <a:avLst/>
          </a:prstGeom>
          <a:ln w="15875">
            <a:solidFill>
              <a:srgbClr val="020202"/>
            </a:solidFill>
          </a:ln>
          <a:effectLst>
            <a:outerShdw blurRad="698500" dist="1651000" dir="18900000" sx="150000" sy="150000" algn="ctr" rotWithShape="0">
              <a:srgbClr val="020202"/>
            </a:outerShdw>
          </a:effectLst>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1A9A620A-041E-7377-69B4-8C3451E0D50D}"/>
              </a:ext>
            </a:extLst>
          </p:cNvPr>
          <p:cNvGrpSpPr/>
          <p:nvPr/>
        </p:nvGrpSpPr>
        <p:grpSpPr>
          <a:xfrm>
            <a:off x="429419" y="1044796"/>
            <a:ext cx="4476750" cy="3105150"/>
            <a:chOff x="429419" y="1044796"/>
            <a:chExt cx="4476750" cy="3105150"/>
          </a:xfrm>
        </p:grpSpPr>
        <p:pic>
          <p:nvPicPr>
            <p:cNvPr id="17" name="Picture 16" descr="A diagram of a nuclear plant&#10;&#10;Description automatically generated">
              <a:extLst>
                <a:ext uri="{FF2B5EF4-FFF2-40B4-BE49-F238E27FC236}">
                  <a16:creationId xmlns:a16="http://schemas.microsoft.com/office/drawing/2014/main" id="{58C4610E-127B-77D6-A605-B23426AEBB9D}"/>
                </a:ext>
              </a:extLst>
            </p:cNvPr>
            <p:cNvPicPr>
              <a:picLocks noChangeAspect="1"/>
            </p:cNvPicPr>
            <p:nvPr/>
          </p:nvPicPr>
          <p:blipFill>
            <a:blip r:embed="rId2"/>
            <a:stretch>
              <a:fillRect/>
            </a:stretch>
          </p:blipFill>
          <p:spPr>
            <a:xfrm>
              <a:off x="429419" y="1044796"/>
              <a:ext cx="4476750" cy="3105150"/>
            </a:xfrm>
            <a:prstGeom prst="rect">
              <a:avLst/>
            </a:prstGeom>
          </p:spPr>
        </p:pic>
        <p:sp>
          <p:nvSpPr>
            <p:cNvPr id="21" name="Star: 5 Points 20">
              <a:extLst>
                <a:ext uri="{FF2B5EF4-FFF2-40B4-BE49-F238E27FC236}">
                  <a16:creationId xmlns:a16="http://schemas.microsoft.com/office/drawing/2014/main" id="{79B93520-9E6B-9CA0-AF74-A64D62C68D7A}"/>
                </a:ext>
              </a:extLst>
            </p:cNvPr>
            <p:cNvSpPr/>
            <p:nvPr/>
          </p:nvSpPr>
          <p:spPr>
            <a:xfrm>
              <a:off x="900549" y="2244433"/>
              <a:ext cx="366821" cy="29094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5DB44FAD-829F-5EFB-0FEB-C04681C176B0}"/>
              </a:ext>
            </a:extLst>
          </p:cNvPr>
          <p:cNvGrpSpPr/>
          <p:nvPr/>
        </p:nvGrpSpPr>
        <p:grpSpPr>
          <a:xfrm>
            <a:off x="3616037" y="3643990"/>
            <a:ext cx="4533900" cy="2476500"/>
            <a:chOff x="4322618" y="3702627"/>
            <a:chExt cx="4533900" cy="2476500"/>
          </a:xfrm>
        </p:grpSpPr>
        <p:pic>
          <p:nvPicPr>
            <p:cNvPr id="19" name="Picture 18" descr="A diagram of a mine&#10;&#10;Description automatically generated">
              <a:extLst>
                <a:ext uri="{FF2B5EF4-FFF2-40B4-BE49-F238E27FC236}">
                  <a16:creationId xmlns:a16="http://schemas.microsoft.com/office/drawing/2014/main" id="{EAD5A98C-47BC-8158-4379-D8CE56D11EF8}"/>
                </a:ext>
              </a:extLst>
            </p:cNvPr>
            <p:cNvPicPr>
              <a:picLocks noChangeAspect="1"/>
            </p:cNvPicPr>
            <p:nvPr/>
          </p:nvPicPr>
          <p:blipFill>
            <a:blip r:embed="rId3"/>
            <a:stretch>
              <a:fillRect/>
            </a:stretch>
          </p:blipFill>
          <p:spPr>
            <a:xfrm>
              <a:off x="4322618" y="3702627"/>
              <a:ext cx="4533900" cy="2476500"/>
            </a:xfrm>
            <a:prstGeom prst="rect">
              <a:avLst/>
            </a:prstGeom>
          </p:spPr>
        </p:pic>
        <p:sp>
          <p:nvSpPr>
            <p:cNvPr id="22" name="Star: 5 Points 21">
              <a:extLst>
                <a:ext uri="{FF2B5EF4-FFF2-40B4-BE49-F238E27FC236}">
                  <a16:creationId xmlns:a16="http://schemas.microsoft.com/office/drawing/2014/main" id="{BF3D347D-F848-14CC-BFBA-ECC7488E5FCC}"/>
                </a:ext>
              </a:extLst>
            </p:cNvPr>
            <p:cNvSpPr/>
            <p:nvPr/>
          </p:nvSpPr>
          <p:spPr>
            <a:xfrm>
              <a:off x="5195457" y="5521066"/>
              <a:ext cx="366821" cy="29094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E1180DEF-199E-D8AE-315E-44B87E70F233}"/>
              </a:ext>
            </a:extLst>
          </p:cNvPr>
          <p:cNvSpPr txBox="1">
            <a:spLocks/>
          </p:cNvSpPr>
          <p:nvPr/>
        </p:nvSpPr>
        <p:spPr>
          <a:xfrm>
            <a:off x="5403273" y="1101403"/>
            <a:ext cx="3643747" cy="1987908"/>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This SAD covers from the upstream end of the carrier pipe tunnel to the downstream end of the absorber including radiation area outside and the muon alcoves</a:t>
            </a:r>
            <a:endParaRPr lang="en-US" sz="18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78211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solidFill>
                  <a:schemeClr val="bg1">
                    <a:lumMod val="75000"/>
                  </a:schemeClr>
                </a:solidFill>
              </a:rPr>
              <a:t>NuMI</a:t>
            </a:r>
            <a:r>
              <a:rPr lang="en-US" sz="2800" dirty="0">
                <a:solidFill>
                  <a:schemeClr val="bg1">
                    <a:lumMod val="75000"/>
                  </a:schemeClr>
                </a:solidFill>
              </a:rPr>
              <a:t>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251259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a:t>
            </a:r>
            <a:r>
              <a:rPr lang="en-US" dirty="0" err="1"/>
              <a:t>NuMI</a:t>
            </a:r>
            <a:endParaRPr lang="en-US" dirty="0"/>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dirty="0"/>
              <a:t>Jan 2024</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P. Schlabach |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822335" y="924500"/>
            <a:ext cx="2849195"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pic>
        <p:nvPicPr>
          <p:cNvPr id="8" name="Picture 7">
            <a:extLst>
              <a:ext uri="{FF2B5EF4-FFF2-40B4-BE49-F238E27FC236}">
                <a16:creationId xmlns:a16="http://schemas.microsoft.com/office/drawing/2014/main" id="{C89E10E6-2E7C-F76C-4500-9A111B33B940}"/>
              </a:ext>
            </a:extLst>
          </p:cNvPr>
          <p:cNvPicPr>
            <a:picLocks noChangeAspect="1"/>
          </p:cNvPicPr>
          <p:nvPr/>
        </p:nvPicPr>
        <p:blipFill>
          <a:blip r:embed="rId2"/>
          <a:stretch>
            <a:fillRect/>
          </a:stretch>
        </p:blipFill>
        <p:spPr>
          <a:xfrm>
            <a:off x="299703" y="843419"/>
            <a:ext cx="5193261" cy="5631472"/>
          </a:xfrm>
          <a:prstGeom prst="rect">
            <a:avLst/>
          </a:prstGeom>
        </p:spPr>
      </p:pic>
    </p:spTree>
    <p:extLst>
      <p:ext uri="{BB962C8B-B14F-4D97-AF65-F5344CB8AC3E}">
        <p14:creationId xmlns:p14="http://schemas.microsoft.com/office/powerpoint/2010/main" val="267923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err="1">
                <a:solidFill>
                  <a:schemeClr val="bg1">
                    <a:lumMod val="75000"/>
                  </a:schemeClr>
                </a:solidFill>
              </a:rPr>
              <a:t>NuMI</a:t>
            </a:r>
            <a:r>
              <a:rPr lang="en-US" sz="2800" dirty="0">
                <a:solidFill>
                  <a:schemeClr val="bg1">
                    <a:lumMod val="75000"/>
                  </a:schemeClr>
                </a:solidFill>
              </a:rPr>
              <a:t>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 2024</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P. Schlabach |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2" name="TextBox 1">
            <a:extLst>
              <a:ext uri="{FF2B5EF4-FFF2-40B4-BE49-F238E27FC236}">
                <a16:creationId xmlns:a16="http://schemas.microsoft.com/office/drawing/2014/main" id="{5649DCA1-D5B5-A550-452E-022F28BD1B63}"/>
              </a:ext>
            </a:extLst>
          </p:cNvPr>
          <p:cNvSpPr txBox="1"/>
          <p:nvPr/>
        </p:nvSpPr>
        <p:spPr>
          <a:xfrm>
            <a:off x="242887" y="4707480"/>
            <a:ext cx="8658226" cy="1384995"/>
          </a:xfrm>
          <a:prstGeom prst="rect">
            <a:avLst/>
          </a:prstGeom>
          <a:noFill/>
        </p:spPr>
        <p:txBody>
          <a:bodyPr wrap="square" rtlCol="0">
            <a:spAutoFit/>
          </a:bodyPr>
          <a:lstStyle/>
          <a:p>
            <a:pPr algn="ctr"/>
            <a:r>
              <a:rPr lang="en-US" sz="2800" b="1" dirty="0">
                <a:highlight>
                  <a:srgbClr val="FFFF00"/>
                </a:highlight>
              </a:rPr>
              <a:t>The public is not invited to any areas of the </a:t>
            </a:r>
            <a:r>
              <a:rPr lang="en-US" sz="2800" b="1" dirty="0" err="1">
                <a:highlight>
                  <a:srgbClr val="FFFF00"/>
                </a:highlight>
              </a:rPr>
              <a:t>NuMI</a:t>
            </a:r>
            <a:r>
              <a:rPr lang="en-US" sz="2800" b="1" dirty="0">
                <a:highlight>
                  <a:srgbClr val="FFFF00"/>
                </a:highlight>
              </a:rPr>
              <a:t> beamline; also,  the slides cover only the main elements of the hazards (see SAD for detailed discussion)</a:t>
            </a:r>
          </a:p>
        </p:txBody>
      </p:sp>
    </p:spTree>
    <p:extLst>
      <p:ext uri="{BB962C8B-B14F-4D97-AF65-F5344CB8AC3E}">
        <p14:creationId xmlns:p14="http://schemas.microsoft.com/office/powerpoint/2010/main" val="421026443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B9A9177-9946-41CD-B01B-8BAAEF071AA1}">
  <ds:schemaRefs>
    <ds:schemaRef ds:uri="http://schemas.microsoft.com/office/2006/metadata/properties"/>
    <ds:schemaRef ds:uri="c8a0c449-bc3f-4023-b6f3-9ae146c0e873"/>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4.xml><?xml version="1.0" encoding="utf-8"?>
<ds:datastoreItem xmlns:ds="http://schemas.openxmlformats.org/officeDocument/2006/customXml" ds:itemID="{097848FA-C60A-45FD-BB12-33C88503094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5081</TotalTime>
  <Words>2843</Words>
  <Application>Microsoft Office PowerPoint</Application>
  <PresentationFormat>On-screen Show (4:3)</PresentationFormat>
  <Paragraphs>414</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Helvetica</vt:lpstr>
      <vt:lpstr>Helvetica Neue</vt:lpstr>
      <vt:lpstr>Symbol</vt:lpstr>
      <vt:lpstr>Fermilab_PPT_090815</vt:lpstr>
      <vt:lpstr>1_Fermilab_PPT_090815</vt:lpstr>
      <vt:lpstr>PowerPoint Presentation</vt:lpstr>
      <vt:lpstr>Outline</vt:lpstr>
      <vt:lpstr>Outline</vt:lpstr>
      <vt:lpstr>NuMI Overview</vt:lpstr>
      <vt:lpstr>NuMI Overview (2)</vt:lpstr>
      <vt:lpstr>NuMI Overview (3)</vt:lpstr>
      <vt:lpstr>Outline</vt:lpstr>
      <vt:lpstr>Hazard Inventory for NuMI</vt:lpstr>
      <vt:lpstr>Outline</vt:lpstr>
      <vt:lpstr>Non-Accelerator Specific Hazards - Radiological</vt:lpstr>
      <vt:lpstr>Non-Accelerator Specific Hazards - Radiological</vt:lpstr>
      <vt:lpstr>Non-Accelerator Specific Hazards - Radiological</vt:lpstr>
      <vt:lpstr>Non-Accelerator Specific Hazards –  Flammable &amp; Combustible Materials</vt:lpstr>
      <vt:lpstr>Non-Accelerator Specific Hazards - Electrical</vt:lpstr>
      <vt:lpstr>Non-Accelerator Specific Hazards - Electrical</vt:lpstr>
      <vt:lpstr>Non-Accelerator Specific Hazards –  Magnetic Fields</vt:lpstr>
      <vt:lpstr>Non-Accelerator Specific Hazards – Potential Energy</vt:lpstr>
      <vt:lpstr>Outline</vt:lpstr>
      <vt:lpstr>Accelerator Specific Hazards - Radiological</vt:lpstr>
      <vt:lpstr>Outline</vt:lpstr>
      <vt:lpstr>Maximum Credible Incident (MCI) – Radiological</vt:lpstr>
      <vt:lpstr>Maximum Credible Incident (MCI) – Radiological </vt:lpstr>
      <vt:lpstr>Outline</vt:lpstr>
      <vt:lpstr>Credited Controls – Passive Engineering</vt:lpstr>
      <vt:lpstr>Credited Controls – Passive</vt:lpstr>
      <vt:lpstr>Credited Controls – Active Engineering</vt:lpstr>
      <vt:lpstr>Credited Controls – Active Engineering</vt:lpstr>
      <vt:lpstr>Credited Controls - Administrative</vt:lpstr>
      <vt:lpstr>Outline</vt:lpstr>
      <vt:lpstr>Defense in Depth Controls</vt:lpstr>
      <vt:lpstr>PowerPoint Presentation</vt:lpstr>
      <vt:lpstr>Backup Slide(s)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Philip Schlabach</cp:lastModifiedBy>
  <cp:revision>121</cp:revision>
  <cp:lastPrinted>2014-01-20T19:40:21Z</cp:lastPrinted>
  <dcterms:created xsi:type="dcterms:W3CDTF">2017-02-13T18:49:53Z</dcterms:created>
  <dcterms:modified xsi:type="dcterms:W3CDTF">2024-01-09T21:30:43Z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