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20" autoAdjust="0"/>
    <p:restoredTop sz="96378"/>
  </p:normalViewPr>
  <p:slideViewPr>
    <p:cSldViewPr snapToGrid="0" snapToObjects="1" showGuides="1">
      <p:cViewPr varScale="1">
        <p:scale>
          <a:sx n="200" d="100"/>
          <a:sy n="200" d="100"/>
        </p:scale>
        <p:origin x="224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J. Santucci  |  FAST/IOTA |  AST </a:t>
            </a:r>
            <a:r>
              <a:rPr lang="en-US" sz="1000" dirty="0" err="1"/>
              <a:t>Dpt</a:t>
            </a:r>
            <a:r>
              <a:rPr lang="en-US" sz="1000" dirty="0"/>
              <a:t> Meeting</a:t>
            </a:r>
            <a:endParaRPr lang="en-US" sz="1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z="1000" smtClean="0"/>
              <a:pPr>
                <a:defRPr/>
              </a:pPr>
              <a:t>1</a:t>
            </a:fld>
            <a:endParaRPr lang="en-US" sz="1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9827" y="4873970"/>
            <a:ext cx="841452" cy="186346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10-Nov-2023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51373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Enclosure STATUS: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 Access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ES&amp;H</a:t>
            </a:r>
            <a:r>
              <a:rPr lang="en-US" sz="2000" dirty="0">
                <a:solidFill>
                  <a:schemeClr val="accent6"/>
                </a:solidFill>
              </a:rPr>
              <a:t>:	-South gate of cave. LL OSC </a:t>
            </a:r>
            <a:r>
              <a:rPr lang="en-US" sz="2000" dirty="0" err="1">
                <a:solidFill>
                  <a:schemeClr val="accent6"/>
                </a:solidFill>
              </a:rPr>
              <a:t>Intlks</a:t>
            </a:r>
            <a:r>
              <a:rPr lang="en-US" sz="2000" dirty="0">
                <a:solidFill>
                  <a:schemeClr val="accent6"/>
                </a:solidFill>
              </a:rPr>
              <a:t> done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IPI</a:t>
            </a:r>
            <a:r>
              <a:rPr lang="en-US" sz="2000" dirty="0">
                <a:solidFill>
                  <a:schemeClr val="accent6"/>
                </a:solidFill>
              </a:rPr>
              <a:t>:  		-Cable pull ongoing (2 </a:t>
            </a:r>
            <a:r>
              <a:rPr lang="en-US" sz="2000" dirty="0" err="1">
                <a:solidFill>
                  <a:schemeClr val="accent6"/>
                </a:solidFill>
              </a:rPr>
              <a:t>wks</a:t>
            </a:r>
            <a:r>
              <a:rPr lang="en-US" sz="2000" dirty="0">
                <a:solidFill>
                  <a:schemeClr val="accent6"/>
                </a:solidFill>
              </a:rPr>
              <a:t> left)(</a:t>
            </a:r>
            <a:r>
              <a:rPr lang="en-US" sz="2000" dirty="0" err="1">
                <a:solidFill>
                  <a:schemeClr val="accent6"/>
                </a:solidFill>
              </a:rPr>
              <a:t>Heliax</a:t>
            </a:r>
            <a:r>
              <a:rPr lang="en-US" sz="2000" dirty="0">
                <a:solidFill>
                  <a:schemeClr val="accent6"/>
                </a:solidFill>
              </a:rPr>
              <a:t>, VAC)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-Girders set &amp; mounted. Stands started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-RFQ rough™ position (on hold)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: 	-Working on </a:t>
            </a:r>
            <a:r>
              <a:rPr lang="en-US" sz="2000" dirty="0" err="1">
                <a:solidFill>
                  <a:schemeClr val="accent6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 system: repairs, testing, LN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#45 (@5K Q3)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ISD</a:t>
            </a:r>
            <a:r>
              <a:rPr lang="en-US" sz="2000" dirty="0">
                <a:solidFill>
                  <a:schemeClr val="accent6"/>
                </a:solidFill>
              </a:rPr>
              <a:t>: 		-Lights, “</a:t>
            </a:r>
            <a:r>
              <a:rPr lang="en-US" sz="2000" i="1" dirty="0">
                <a:solidFill>
                  <a:schemeClr val="accent6"/>
                </a:solidFill>
              </a:rPr>
              <a:t>Everything OK alarm</a:t>
            </a:r>
            <a:r>
              <a:rPr lang="en-US" sz="2000" dirty="0">
                <a:solidFill>
                  <a:schemeClr val="accent6"/>
                </a:solidFill>
              </a:rPr>
              <a:t>”, ICW (Q2), ESB HVAC, 					-</a:t>
            </a:r>
            <a:r>
              <a:rPr lang="en-US" sz="2000" dirty="0" err="1">
                <a:solidFill>
                  <a:schemeClr val="accent6"/>
                </a:solidFill>
              </a:rPr>
              <a:t>fdr</a:t>
            </a:r>
            <a:r>
              <a:rPr lang="en-US" sz="2000" dirty="0">
                <a:solidFill>
                  <a:schemeClr val="accent6"/>
                </a:solidFill>
              </a:rPr>
              <a:t> #35 HV PM (May 2024)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Water</a:t>
            </a:r>
            <a:r>
              <a:rPr lang="en-US" sz="2000" dirty="0">
                <a:solidFill>
                  <a:schemeClr val="accent6"/>
                </a:solidFill>
              </a:rPr>
              <a:t>:	-GN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Back-up system </a:t>
            </a:r>
            <a:endParaRPr lang="en-US" sz="2000" baseline="30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Contact FAST </a:t>
            </a:r>
            <a:r>
              <a:rPr lang="en-US" sz="2000" dirty="0" err="1">
                <a:solidFill>
                  <a:schemeClr val="accent6"/>
                </a:solidFill>
              </a:rPr>
              <a:t>RunCo</a:t>
            </a:r>
            <a:r>
              <a:rPr lang="en-US" sz="2000" dirty="0">
                <a:solidFill>
                  <a:schemeClr val="accent6"/>
                </a:solidFill>
              </a:rPr>
              <a:t> with any work or access requests</a:t>
            </a:r>
          </a:p>
          <a:p>
            <a:pPr lvl="2"/>
            <a:r>
              <a:rPr lang="en-US" sz="1800" dirty="0">
                <a:solidFill>
                  <a:schemeClr val="accent6"/>
                </a:solidFill>
              </a:rPr>
              <a:t>There are a lot of jobs going on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ISD/CFM Report on NML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9F85-6011-F588-0CB1-97EAC0270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DRM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EA569-E043-C08C-3347-89DA7812B8C4}"/>
              </a:ext>
            </a:extLst>
          </p:cNvPr>
          <p:cNvSpPr txBox="1"/>
          <p:nvPr/>
        </p:nvSpPr>
        <p:spPr>
          <a:xfrm>
            <a:off x="162944" y="616449"/>
            <a:ext cx="8981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LEDs </a:t>
            </a:r>
            <a:r>
              <a:rPr lang="en-US" b="0" i="0" u="none" strike="noStrike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Procurement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b="0" i="0" u="none" strike="noStrike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issue PO (materials are onsite)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Upgrade LED jobs (Exterior and Non-</a:t>
            </a:r>
            <a:r>
              <a:rPr lang="en-US" b="0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Interior) RFQ to Contractors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lights and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Lights have been replaced™ or scheduled (Trey)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Generator: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Block heater was replaced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OEM part on 11/22/2023.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isn’t heating “enough”.  The “pre-alarm” is alarming.  It is hot, but not as hot as expected.  </a:t>
            </a: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oolant is at 54 </a:t>
            </a:r>
            <a:r>
              <a:rPr lang="en-US" b="0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degC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generator will start without issue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heater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repair scheduled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Jan 24</a:t>
            </a:r>
            <a:r>
              <a:rPr lang="en-US" b="0" i="0" u="none" strike="noStrike" baseline="3000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0" i="0" u="none" strike="noStrike" dirty="0">
              <a:solidFill>
                <a:srgbClr val="2424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ESB HVAC install – still waiting on contract submittal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241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</TotalTime>
  <Words>280</Words>
  <Application>Microsoft Macintosh PowerPoint</Application>
  <PresentationFormat>On-screen Show (16:9)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ISD/CFM Report on NML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603</cp:revision>
  <cp:lastPrinted>2014-01-20T19:40:21Z</cp:lastPrinted>
  <dcterms:created xsi:type="dcterms:W3CDTF">2021-05-21T20:37:35Z</dcterms:created>
  <dcterms:modified xsi:type="dcterms:W3CDTF">2024-01-05T16:54:56Z</dcterms:modified>
</cp:coreProperties>
</file>