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88" d="100"/>
          <a:sy n="88" d="100"/>
        </p:scale>
        <p:origin x="644" y="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1/5/2024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>
                <a:solidFill>
                  <a:schemeClr val="bg1">
                    <a:lumMod val="50000"/>
                  </a:schemeClr>
                </a:solidFill>
              </a:rPr>
              <a:t>1/5/2024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John Kuharik | Booster Operations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222250" y="711712"/>
            <a:ext cx="86251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Supervised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Clean 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14 pallets of ion pumps prepped for move to site 40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Misc. rad waste items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Thanks to everyone helping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ES&amp;H: Joel, Katie, Floyd, Jake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MSD: Justin, Dave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Period 15 and 16 vacuum leak checking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11159</TotalTime>
  <Words>55</Words>
  <Application>Microsoft Office PowerPoint</Application>
  <PresentationFormat>On-screen Show (16:9)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62</cp:revision>
  <cp:lastPrinted>2014-01-20T19:40:21Z</cp:lastPrinted>
  <dcterms:created xsi:type="dcterms:W3CDTF">2021-08-20T13:25:13Z</dcterms:created>
  <dcterms:modified xsi:type="dcterms:W3CDTF">2024-01-05T14:52:12Z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