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300" r:id="rId3"/>
    <p:sldId id="303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97D7EB"/>
    <a:srgbClr val="98D7EA"/>
    <a:srgbClr val="98D7EB"/>
    <a:srgbClr val="50504E"/>
    <a:srgbClr val="4E4E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89" autoAdjust="0"/>
    <p:restoredTop sz="94663"/>
  </p:normalViewPr>
  <p:slideViewPr>
    <p:cSldViewPr snapToGrid="0" snapToObjects="1" showGuides="1">
      <p:cViewPr varScale="1">
        <p:scale>
          <a:sx n="136" d="100"/>
          <a:sy n="136" d="100"/>
        </p:scale>
        <p:origin x="216" y="32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lights in the sky&#10;&#10;Description automatically generated">
            <a:extLst>
              <a:ext uri="{FF2B5EF4-FFF2-40B4-BE49-F238E27FC236}">
                <a16:creationId xmlns:a16="http://schemas.microsoft.com/office/drawing/2014/main" id="{70F9B119-24B9-3498-D3DA-B5A7415EC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79" y="-1151268"/>
            <a:ext cx="9167863" cy="4583932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420612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44717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FC43F6C8-9787-784D-A422-D50782F1F30B}" type="datetime3">
              <a:rPr lang="en-US" smtClean="0"/>
              <a:t>5 January 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CB211D1-4B0F-8945-8843-6FD894FAD82C}" type="datetime3">
              <a:rPr lang="en-US" smtClean="0"/>
              <a:t>5 January 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B39DF05-80C0-D64A-9C0B-CA04909C1641}" type="datetime3">
              <a:rPr lang="en-US" smtClean="0"/>
              <a:t>5 January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000A8E-766F-6B44-A5A7-8BF37203D5E0}" type="datetime3">
              <a:rPr lang="en-US" smtClean="0"/>
              <a:t>5 January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3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C78C590-0EE1-1A48-9900-08CFBBB4DF07}" type="datetime3">
              <a:rPr lang="en-US" smtClean="0"/>
              <a:t>5 January 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837E1A6-C240-7643-B0D0-48A2FE9EB191}" type="datetime3">
              <a:rPr lang="en-US" smtClean="0"/>
              <a:t>5 January 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826ABCB-CE84-B844-BC00-72A2CBE26951}" type="datetime3">
              <a:rPr lang="en-US" smtClean="0"/>
              <a:t>5 January 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33" r:id="rId2"/>
    <p:sldLayoutId id="2147484127" r:id="rId3"/>
    <p:sldLayoutId id="2147484125" r:id="rId4"/>
    <p:sldLayoutId id="2147484132" r:id="rId5"/>
    <p:sldLayoutId id="2147484131" r:id="rId6"/>
    <p:sldLayoutId id="2147484129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Marty Murphy			</a:t>
            </a:r>
          </a:p>
          <a:p>
            <a:r>
              <a:rPr lang="en-US" sz="1400" dirty="0"/>
              <a:t>05 January 2024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0900 AD Scheduling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 This Week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D79FD37-D901-404A-A95F-658A40FB8962}" type="datetime3">
              <a:rPr lang="en-US" smtClean="0"/>
              <a:t>5 January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Marty Murphy | Beam Transport in Fermilab Accelerators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7BD68-DE88-1418-6ABE-CF3CA7423C81}"/>
              </a:ext>
            </a:extLst>
          </p:cNvPr>
          <p:cNvSpPr txBox="1"/>
          <p:nvPr/>
        </p:nvSpPr>
        <p:spPr>
          <a:xfrm>
            <a:off x="228599" y="532392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Last Week – Tuesday:  MI40 10/40 HP pump tripped and wouldn't restart.  60HP pump wouldn’t start in its place either.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FESS replaced starter card for both pumps, but that didn’t fix the problem.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This past Tuesday FESS replaced the entire motor controller for the 10/40 pump.  They also accessed the pump vault across from MI40 and found a disconnect damaged from overheating.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Subsequent investigation shows the wires that run from the 60HP pump starter to the 60HP pump in the vault are burned/damaged and need to be replaced.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The 10 HP pump system – wires, starter, disconnects, etc. was checked out and restarted without incident.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Ops started the MI Ring LCW system on Wednesday.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RF techs used Wednesday to work on water leaks on RF10 and RF16 cavities.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Ops established a MI ramp on Thursday evening; MI is ramping now.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 1.067 second duty cycle PS testing continues this today.</a:t>
            </a:r>
          </a:p>
          <a:p>
            <a:endParaRPr lang="en-US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6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6742"/>
            <a:ext cx="8686800" cy="320908"/>
          </a:xfrm>
        </p:spPr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963D80-4B9E-5643-BC0A-FD15F54AB906}" type="datetime3">
              <a:rPr lang="en-US" smtClean="0"/>
              <a:t>5 January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Marty Murphy | Beam Transport in Fermilab Accelerators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7BD68-DE88-1418-6ABE-CF3CA7423C81}"/>
              </a:ext>
            </a:extLst>
          </p:cNvPr>
          <p:cNvSpPr txBox="1"/>
          <p:nvPr/>
        </p:nvSpPr>
        <p:spPr>
          <a:xfrm>
            <a:off x="228599" y="409224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 ramping.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PESD is investing ramp regulation and other things at 1.067 duty cycle.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Will may ramp over weekend depending on PESD’s (formerly EES) request.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Work continues on SAD/ASE/MCI for 8-GeV and Main Injector enclosures.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Remaining RF work in the tunnel is on hold while we work toward ramping the MI.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LCW conductivity is now around 10 M</a:t>
            </a:r>
            <a:r>
              <a:rPr lang="en-US" sz="1600" dirty="0">
                <a:latin typeface="Symbol" pitchFamily="2" charset="2"/>
              </a:rPr>
              <a:t>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Helvetica" pitchFamily="2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B04E21F-DE0F-4515-EA43-E3374E392435}"/>
              </a:ext>
            </a:extLst>
          </p:cNvPr>
          <p:cNvSpPr txBox="1">
            <a:spLocks/>
          </p:cNvSpPr>
          <p:nvPr/>
        </p:nvSpPr>
        <p:spPr>
          <a:xfrm>
            <a:off x="228599" y="2211569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95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Plan for Friday &amp; Next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E9C13-A4A4-FC60-5BF4-B23C9E2DEA57}"/>
              </a:ext>
            </a:extLst>
          </p:cNvPr>
          <p:cNvSpPr txBox="1"/>
          <p:nvPr/>
        </p:nvSpPr>
        <p:spPr>
          <a:xfrm>
            <a:off x="228599" y="2544793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Finish MI ramping measurements.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Return to controlled access.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Put MI/RR into standby.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Supervised access for SAD/ASE tunnel tours.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Remaining Jobs: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MIRF04 still needs to be tested in situ.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MIRF10 &amp; RF16 LCW issues.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Remove equipment from MI60 MVA.</a:t>
            </a:r>
          </a:p>
        </p:txBody>
      </p:sp>
    </p:spTree>
    <p:extLst>
      <p:ext uri="{BB962C8B-B14F-4D97-AF65-F5344CB8AC3E}">
        <p14:creationId xmlns:p14="http://schemas.microsoft.com/office/powerpoint/2010/main" val="87846962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15527</TotalTime>
  <Words>331</Words>
  <Application>Microsoft Macintosh PowerPoint</Application>
  <PresentationFormat>On-screen Show (16:9)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Symbol</vt:lpstr>
      <vt:lpstr>Fermilab_PPT_090915</vt:lpstr>
      <vt:lpstr>PowerPoint Presentation</vt:lpstr>
      <vt:lpstr>Last Week This Week </vt:lpstr>
      <vt:lpstr>Current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Murphy</dc:creator>
  <cp:lastModifiedBy>Martin Murphy</cp:lastModifiedBy>
  <cp:revision>5</cp:revision>
  <cp:lastPrinted>2014-01-20T19:40:21Z</cp:lastPrinted>
  <dcterms:created xsi:type="dcterms:W3CDTF">2023-12-04T20:44:29Z</dcterms:created>
  <dcterms:modified xsi:type="dcterms:W3CDTF">2024-01-05T14:43:12Z</dcterms:modified>
</cp:coreProperties>
</file>