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1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6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0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2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2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3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8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2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F8CC-09EE-44B7-85D8-0CA51DBDABD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36174-8511-442F-8B1B-B1E2E5EE7B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3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99152"/>
            <a:ext cx="4791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PRR Preparation for Cathode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35357" y="6488668"/>
            <a:ext cx="2956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Fabien Cavalier, Mar 5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3219" y="815248"/>
            <a:ext cx="936987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 of the PRR: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Launch of call for tenders for cathode frames and resistive meshes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tendering process (4-5 months)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production time (&gt; 1 year after ordering)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the review: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production of the ½ cathode frames (with final transport boxes) in the industry (~600 k€)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production of the resistive meshes in the industry (~350 k€)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 the scope: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Cathode suspension system (TAD, LAD, ropes)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connection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Assembly at IJCLab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at SURF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for tenders in preparation with CNRS purchase office: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technical terms and conditions (STTC) document almost written (in French)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date for call: week 18 (end of April) =&gt; final versions one week before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5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035586"/>
            <a:ext cx="11949628" cy="5252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 Engineering/Mechanical Engineering: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models 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  <a:endParaRPr lang="en-US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fabrication drawings : 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almost done, foreseen for the end of the week</a:t>
            </a:r>
            <a:endParaRPr lang="en-US" i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installation plan 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applicable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Engineering: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applicable</a:t>
            </a:r>
          </a:p>
          <a:p>
            <a:pPr lvl="0"/>
            <a:endParaRPr lang="en-US" b="1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Compliance Office: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572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Documentation of electrical and mechanical safety reviews: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Document for Module-0 available. 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Need to check with CO if the minor modifications impact the structural behavior and imply a new version</a:t>
            </a:r>
            <a:endParaRPr lang="en-US" sz="1600" i="1" dirty="0" smtClean="0">
              <a:solidFill>
                <a:srgbClr val="FFC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4572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Engineering codes and standards to be applied in the manufacturing process: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STTC</a:t>
            </a:r>
            <a:endParaRPr lang="en-US" sz="1600" i="1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4572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Welder qualification requirements and specification of qualified weld procedure: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1600" i="0" dirty="0" smtClean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on applicable</a:t>
            </a:r>
            <a:endParaRPr lang="en-US" sz="1600" i="1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4572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Commercial vendor QC requirements including: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 STTC</a:t>
            </a:r>
            <a:endParaRPr lang="en-US" sz="1600" i="1" dirty="0" smtClean="0">
              <a:solidFill>
                <a:srgbClr val="00B05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Certified material test reports</a:t>
            </a:r>
            <a:endParaRPr lang="en-US" sz="1600" i="1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Certificates of compliance.</a:t>
            </a:r>
            <a:endParaRPr lang="en-US" sz="1600" i="1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General test/inspection reports.</a:t>
            </a:r>
            <a:endParaRPr lang="en-US" sz="1600" i="1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4572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Plans for critical handling of components: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 STTC</a:t>
            </a:r>
            <a:endParaRPr lang="en-US" sz="1600" i="1" dirty="0" smtClean="0">
              <a:solidFill>
                <a:srgbClr val="00B05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0" y="110169"/>
            <a:ext cx="551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r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equested information for PRR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5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1185" y="176270"/>
            <a:ext cx="120708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Coordination: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Schedule: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STTC</a:t>
            </a:r>
            <a:endParaRPr lang="fr-FR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Shipping plan and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schedule: 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STTC (up to IJCLab)</a:t>
            </a:r>
            <a:endParaRPr lang="fr-FR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for resources (facilities, infrastructure, and workforce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GB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done (describe space available at IJCLab for reception and associated manpower for control and reception)</a:t>
            </a:r>
            <a:endParaRPr lang="fr-FR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Plans for component procurement including procurement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specifications: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STTC</a:t>
            </a:r>
            <a:endParaRPr lang="fr-FR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Delineation of responsibilities and required signoffs for each stage of shipping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process: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STTC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Office: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Responses to previous review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recommendations: </a:t>
            </a:r>
            <a:r>
              <a:rPr lang="fr-FR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fr-FR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testing and performance results from prototyping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activities: </a:t>
            </a:r>
            <a:r>
              <a:rPr lang="en-GB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done (describe activities in </a:t>
            </a:r>
            <a:r>
              <a:rPr lang="en-GB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ColdBox</a:t>
            </a:r>
            <a:r>
              <a:rPr lang="en-GB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Module-0).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at Collab Meeting</a:t>
            </a:r>
            <a:endParaRPr lang="fr-FR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design changes occurring after the Final Design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Review: </a:t>
            </a:r>
            <a:r>
              <a:rPr lang="en-GB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done (Removal of glue for final assembly at SURF, reduction of the numbers of </a:t>
            </a:r>
            <a:r>
              <a:rPr lang="en-GB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crossribs</a:t>
            </a:r>
            <a:r>
              <a:rPr lang="en-GB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holes for PDS).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at Collab Meeting</a:t>
            </a:r>
            <a:endParaRPr lang="fr-FR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ES&amp;H: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facility safety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applicable</a:t>
            </a:r>
            <a:endParaRPr lang="fr-FR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Hazard analyses for the production and manufacturing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processes: </a:t>
            </a:r>
            <a:r>
              <a:rPr lang="en-GB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applicable</a:t>
            </a:r>
            <a:endParaRPr lang="fr-FR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2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75422"/>
            <a:ext cx="10523074" cy="5111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457200">
              <a:lnSpc>
                <a:spcPct val="107000"/>
              </a:lnSpc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Quality Assurance: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57200" lvl="0">
              <a:lnSpc>
                <a:spcPct val="107000"/>
              </a:lnSpc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4572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Detailed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manufacturing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procedures: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 STTC</a:t>
            </a:r>
            <a:endParaRPr lang="fr-FR" i="1" dirty="0">
              <a:solidFill>
                <a:srgbClr val="00B05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4572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Shipping, handling, and storage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requirements: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 STTC</a:t>
            </a:r>
            <a:endParaRPr lang="fr-FR" i="1" dirty="0" smtClean="0">
              <a:solidFill>
                <a:srgbClr val="00B05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4572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QC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Plan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including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 STTC</a:t>
            </a:r>
            <a:endParaRPr lang="fr-FR" i="1" dirty="0" smtClean="0">
              <a:solidFill>
                <a:srgbClr val="00B05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Applicable specifications, drawings, and procedures.</a:t>
            </a:r>
            <a:endParaRPr lang="fr-FR" i="1" dirty="0" smtClean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List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of components to be inspected and tested.</a:t>
            </a:r>
            <a:endParaRPr lang="fr-FR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Codes and standards to be incorporated in the tests to be performed.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fr-FR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Description of all inspections and tests to be performed during manufacturing.</a:t>
            </a:r>
            <a:endParaRPr lang="fr-FR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Locations where tests will be performed.</a:t>
            </a:r>
            <a:endParaRPr lang="fr-FR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Descriptions of technical requirements being verified by each inspection and test.</a:t>
            </a:r>
            <a:endParaRPr lang="fr-FR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4572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Manufacturing traveller documents incorporating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 STTC</a:t>
            </a:r>
            <a:endParaRPr lang="fr-FR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In-process and final inspection steps.</a:t>
            </a:r>
            <a:endParaRPr lang="fr-FR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45720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Acceptance criteria at each step.</a:t>
            </a:r>
            <a:endParaRPr lang="fr-FR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4572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Plan for documentation of non-conforming items evaluated as acceptable for use.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 STTC</a:t>
            </a:r>
          </a:p>
          <a:p>
            <a:pPr marL="342900" marR="4572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Documentation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of assigned responsibilities for who signs-off on each step in the QC process.  </a:t>
            </a:r>
            <a:r>
              <a:rPr lang="en-GB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 STTC</a:t>
            </a:r>
            <a:endParaRPr lang="fr-FR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4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6270" y="947451"/>
            <a:ext cx="97642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information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 documents to be written: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Mainly the one for Review Office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version of STTC to be done (existing one in French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Eventually new version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Compliance Office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PRR on week 14 (April 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will be perfect for our timing =&gt; all documents given on March 25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2434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641</Words>
  <Application>Microsoft Office PowerPoint</Application>
  <PresentationFormat>Grand écran</PresentationFormat>
  <Paragraphs>78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Courier New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CNRS/LAL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 Cavalier</dc:creator>
  <cp:lastModifiedBy>Fabien Cavalier</cp:lastModifiedBy>
  <cp:revision>35</cp:revision>
  <dcterms:created xsi:type="dcterms:W3CDTF">2024-03-05T13:56:41Z</dcterms:created>
  <dcterms:modified xsi:type="dcterms:W3CDTF">2024-03-05T15:10:28Z</dcterms:modified>
</cp:coreProperties>
</file>