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1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>
    <p:restoredLeft sz="15620"/>
    <p:restoredTop sz="94660"/>
  </p:normalViewPr>
  <p:slideViewPr>
    <p:cSldViewPr snapToGrid="0" snapToObjects="1" showGuides="1">
      <p:cViewPr varScale="1">
        <p:scale>
          <a:sx n="106" d="100"/>
          <a:sy n="106" d="100"/>
        </p:scale>
        <p:origin x="-2504" y="-112"/>
      </p:cViewPr>
      <p:guideLst>
        <p:guide orient="horz" pos="1958"/>
        <p:guide pos="240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27" d="100"/>
        <a:sy n="227" d="100"/>
      </p:scale>
      <p:origin x="0" y="0"/>
    </p:cViewPr>
  </p:sorterViewPr>
  <p:notesViewPr>
    <p:cSldViewPr snapToGrid="0" snapToObjects="1" showGuides="1">
      <p:cViewPr varScale="1">
        <p:scale>
          <a:sx n="131" d="100"/>
          <a:sy n="131" d="100"/>
        </p:scale>
        <p:origin x="-4688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BD688-F36D-4A09-AF8E-67F7841AFFC2}" type="datetimeFigureOut">
              <a:rPr lang="en-US" smtClean="0"/>
              <a:pPr/>
              <a:t>18/01/2013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9D4F73-17CD-4E06-876D-07EA692996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49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9D4F73-17CD-4E06-876D-07EA692996D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9D4F73-17CD-4E06-876D-07EA692996D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797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18/01/2013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18/01/2013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18/01/2013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18/01/2013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18/01/2013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18/01/2013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18/01/2013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18/01/2013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18/01/2013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18/01/2013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18/01/2013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pPr/>
              <a:t>18/01/2013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nuSTORM</a:t>
            </a:r>
            <a:r>
              <a:rPr lang="en-US" dirty="0" smtClean="0"/>
              <a:t> Expression of Interest to CERN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K. Long</a:t>
            </a:r>
          </a:p>
        </p:txBody>
      </p:sp>
    </p:spTree>
    <p:extLst>
      <p:ext uri="{BB962C8B-B14F-4D97-AF65-F5344CB8AC3E}">
        <p14:creationId xmlns:p14="http://schemas.microsoft.com/office/powerpoint/2010/main" val="297662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5765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820" y="1628800"/>
            <a:ext cx="7812360" cy="5145866"/>
          </a:xfrm>
          <a:prstGeom prst="rect">
            <a:avLst/>
          </a:prstGeom>
          <a:ln w="28575" cmpd="sng">
            <a:solidFill>
              <a:srgbClr val="FF0000"/>
            </a:solidFill>
          </a:ln>
        </p:spPr>
      </p:pic>
      <p:sp>
        <p:nvSpPr>
          <p:cNvPr id="2" name="TextBox 1"/>
          <p:cNvSpPr txBox="1"/>
          <p:nvPr/>
        </p:nvSpPr>
        <p:spPr>
          <a:xfrm>
            <a:off x="7224340" y="2248287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Drafted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11257" y="4152438"/>
            <a:ext cx="9212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Rough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smtClean="0">
                <a:solidFill>
                  <a:schemeClr val="bg1"/>
                </a:solidFill>
              </a:rPr>
              <a:t>draft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23677" y="5927709"/>
            <a:ext cx="25171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KL/EW to </a:t>
            </a:r>
            <a:r>
              <a:rPr lang="en-US" sz="1200" dirty="0" smtClean="0">
                <a:solidFill>
                  <a:schemeClr val="bg1"/>
                </a:solidFill>
              </a:rPr>
              <a:t>develop at CERN next week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09020" y="2472579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Drafted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05680" y="3104259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Drafted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17660" y="3331917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Drafted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52597" y="3587370"/>
            <a:ext cx="32122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bg1"/>
                </a:solidFill>
              </a:rPr>
              <a:t>Drafted.  Some detector sentences to be added?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36037" y="5263398"/>
            <a:ext cx="9212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Rough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smtClean="0">
                <a:solidFill>
                  <a:schemeClr val="bg1"/>
                </a:solidFill>
              </a:rPr>
              <a:t>draft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161100" y="4437627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Drafted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149120" y="4653303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Drafted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101200" y="5504025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Drafted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845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nuSTORM</a:t>
            </a:r>
            <a:r>
              <a:rPr lang="en-US" dirty="0" smtClean="0"/>
              <a:t> </a:t>
            </a:r>
            <a:r>
              <a:rPr lang="en-US" dirty="0" err="1" smtClean="0"/>
              <a:t>EoI</a:t>
            </a:r>
            <a:r>
              <a:rPr lang="en-US" dirty="0" smtClean="0"/>
              <a:t>: revised timeline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570" y="1600200"/>
            <a:ext cx="4038600" cy="47501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Goal:</a:t>
            </a:r>
          </a:p>
          <a:p>
            <a:pPr lvl="1"/>
            <a:r>
              <a:rPr lang="en-US" dirty="0" smtClean="0"/>
              <a:t>Draft </a:t>
            </a:r>
            <a:r>
              <a:rPr lang="en-US" dirty="0" err="1" smtClean="0"/>
              <a:t>EoI</a:t>
            </a:r>
            <a:r>
              <a:rPr lang="en-US" dirty="0" smtClean="0"/>
              <a:t> available by </a:t>
            </a:r>
            <a:r>
              <a:rPr lang="en-US" dirty="0" err="1" smtClean="0"/>
              <a:t>Erice</a:t>
            </a:r>
            <a:r>
              <a:rPr lang="en-US" dirty="0" smtClean="0"/>
              <a:t> w/s – week of 21Jan13</a:t>
            </a:r>
          </a:p>
          <a:p>
            <a:r>
              <a:rPr lang="en-US" dirty="0" smtClean="0"/>
              <a:t>Skeleton for </a:t>
            </a:r>
            <a:r>
              <a:rPr lang="en-US" dirty="0" err="1" smtClean="0"/>
              <a:t>nuSTORM</a:t>
            </a:r>
            <a:r>
              <a:rPr lang="en-US" dirty="0" smtClean="0"/>
              <a:t> </a:t>
            </a:r>
            <a:r>
              <a:rPr lang="en-US" dirty="0" err="1" smtClean="0"/>
              <a:t>EoI</a:t>
            </a:r>
            <a:r>
              <a:rPr lang="en-US" dirty="0" smtClean="0"/>
              <a:t>: 09Nov12</a:t>
            </a:r>
          </a:p>
          <a:p>
            <a:pPr lvl="1"/>
            <a:r>
              <a:rPr lang="en-US" dirty="0" smtClean="0"/>
              <a:t>Done!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Text deadline for lead authors:</a:t>
            </a:r>
          </a:p>
          <a:p>
            <a:pPr lvl="1"/>
            <a:r>
              <a:rPr lang="en-US" dirty="0" smtClean="0"/>
              <a:t>31Dec12</a:t>
            </a:r>
          </a:p>
          <a:p>
            <a:pPr lvl="1"/>
            <a:r>
              <a:rPr lang="en-US" dirty="0" smtClean="0"/>
              <a:t>I will chase them starting next week!</a:t>
            </a:r>
          </a:p>
          <a:p>
            <a:r>
              <a:rPr lang="en-US" dirty="0" smtClean="0"/>
              <a:t>Circulate for comments:</a:t>
            </a:r>
          </a:p>
          <a:p>
            <a:pPr lvl="1"/>
            <a:r>
              <a:rPr lang="en-US" dirty="0" smtClean="0"/>
              <a:t>Week of 14Jan13</a:t>
            </a:r>
          </a:p>
          <a:p>
            <a:r>
              <a:rPr lang="en-US" dirty="0" err="1" smtClean="0"/>
              <a:t>nuSTORM</a:t>
            </a:r>
            <a:r>
              <a:rPr lang="en-US" dirty="0" smtClean="0"/>
              <a:t> w/s #2 at CERN: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In last week of Feb13 or first week of Mar13?</a:t>
            </a:r>
          </a:p>
          <a:p>
            <a:pPr lvl="1"/>
            <a:r>
              <a:rPr lang="en-US" dirty="0"/>
              <a:t>Review status of </a:t>
            </a:r>
            <a:r>
              <a:rPr lang="en-US" dirty="0" err="1"/>
              <a:t>nuSTORM</a:t>
            </a:r>
            <a:endParaRPr lang="en-US" dirty="0"/>
          </a:p>
          <a:p>
            <a:pPr lvl="1"/>
            <a:r>
              <a:rPr lang="en-US" dirty="0"/>
              <a:t>Review status of </a:t>
            </a:r>
            <a:r>
              <a:rPr lang="en-US" dirty="0" err="1"/>
              <a:t>EoI</a:t>
            </a:r>
            <a:endParaRPr lang="en-US" dirty="0"/>
          </a:p>
          <a:p>
            <a:pPr lvl="1"/>
            <a:r>
              <a:rPr lang="en-US" dirty="0"/>
              <a:t>Gather additional European authors</a:t>
            </a:r>
          </a:p>
          <a:p>
            <a:r>
              <a:rPr lang="en-US" dirty="0" smtClean="0"/>
              <a:t>Implies ready for April SPSC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501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Goal:</a:t>
            </a:r>
          </a:p>
          <a:p>
            <a:pPr lvl="1"/>
            <a:r>
              <a:rPr lang="en-US" dirty="0" smtClean="0"/>
              <a:t>Draft </a:t>
            </a:r>
            <a:r>
              <a:rPr lang="en-US" dirty="0" err="1" smtClean="0"/>
              <a:t>EoI</a:t>
            </a:r>
            <a:r>
              <a:rPr lang="en-US" dirty="0" smtClean="0"/>
              <a:t> </a:t>
            </a:r>
            <a:r>
              <a:rPr lang="en-US" dirty="0" smtClean="0"/>
              <a:t>ready to be circulated in the week of 28Jan13</a:t>
            </a:r>
            <a:endParaRPr lang="en-US" dirty="0" smtClean="0"/>
          </a:p>
          <a:p>
            <a:r>
              <a:rPr lang="en-US" dirty="0" err="1" smtClean="0"/>
              <a:t>nuSTORM</a:t>
            </a:r>
            <a:r>
              <a:rPr lang="en-US" dirty="0" smtClean="0"/>
              <a:t> </a:t>
            </a:r>
            <a:r>
              <a:rPr lang="en-US" dirty="0" smtClean="0"/>
              <a:t>w/s #2 at CERN: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26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 and 27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 March 2013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/>
              <a:t>Review status of </a:t>
            </a:r>
            <a:r>
              <a:rPr lang="en-US" dirty="0" err="1"/>
              <a:t>nuSTORM</a:t>
            </a:r>
            <a:endParaRPr lang="en-US" dirty="0"/>
          </a:p>
          <a:p>
            <a:pPr lvl="1"/>
            <a:r>
              <a:rPr lang="en-US" dirty="0"/>
              <a:t>Review status of </a:t>
            </a:r>
            <a:r>
              <a:rPr lang="en-US" dirty="0" err="1"/>
              <a:t>EoI</a:t>
            </a:r>
            <a:endParaRPr lang="en-US" dirty="0"/>
          </a:p>
          <a:p>
            <a:pPr lvl="1"/>
            <a:r>
              <a:rPr lang="en-US" dirty="0"/>
              <a:t>Gather additional European authors</a:t>
            </a:r>
          </a:p>
          <a:p>
            <a:r>
              <a:rPr lang="en-US" dirty="0" smtClean="0"/>
              <a:t>Implies ready for April SPSC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239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2101</TotalTime>
  <Words>170</Words>
  <Application>Microsoft Macintosh PowerPoint</Application>
  <PresentationFormat>On-screen Show (4:3)</PresentationFormat>
  <Paragraphs>41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 Black </vt:lpstr>
      <vt:lpstr>nuSTORM Expression of Interest to CERN</vt:lpstr>
      <vt:lpstr>PowerPoint Presentation</vt:lpstr>
      <vt:lpstr>nuSTORM EoI: revised timeline</vt:lpstr>
    </vt:vector>
  </TitlesOfParts>
  <Company>Imperial College London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 loaded schedule: UK</dc:title>
  <dc:creator>Kenneth Long</dc:creator>
  <cp:lastModifiedBy>Kenneth Long</cp:lastModifiedBy>
  <cp:revision>72</cp:revision>
  <dcterms:created xsi:type="dcterms:W3CDTF">2012-10-22T12:41:33Z</dcterms:created>
  <dcterms:modified xsi:type="dcterms:W3CDTF">2013-01-18T07:40:17Z</dcterms:modified>
</cp:coreProperties>
</file>