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77" r:id="rId3"/>
    <p:sldId id="284" r:id="rId4"/>
    <p:sldId id="283" r:id="rId5"/>
    <p:sldId id="278" r:id="rId6"/>
    <p:sldId id="280" r:id="rId7"/>
    <p:sldId id="273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111" d="100"/>
          <a:sy n="11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eelhoed-admin\Desktop\nuStorm\Beam%20Sheet\nuStorm_V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eelhoed-admin\Desktop\nuStorm\Beam%20Sheet\nuStorm_V9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Data!$B$1</c:f>
              <c:strCache>
                <c:ptCount val="1"/>
                <c:pt idx="0">
                  <c:v>XBEAM (1 sigma)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Data!$A$2:$A$255</c:f>
              <c:numCache>
                <c:formatCode>General</c:formatCode>
                <c:ptCount val="254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159.76307999999997</c:v>
                </c:pt>
                <c:pt idx="12">
                  <c:v>160.42974999999998</c:v>
                </c:pt>
                <c:pt idx="13">
                  <c:v>161.34641000000002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201.48239000000004</c:v>
                </c:pt>
                <c:pt idx="22">
                  <c:v>202.06572</c:v>
                </c:pt>
                <c:pt idx="23">
                  <c:v>202.64905999999996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225.73353999999998</c:v>
                </c:pt>
                <c:pt idx="27">
                  <c:v>229.01436999999999</c:v>
                </c:pt>
                <c:pt idx="28">
                  <c:v>232.29521</c:v>
                </c:pt>
                <c:pt idx="29">
                  <c:v>235.57604999999998</c:v>
                </c:pt>
                <c:pt idx="30">
                  <c:v>238.85689000000002</c:v>
                </c:pt>
                <c:pt idx="31">
                  <c:v>242.13773</c:v>
                </c:pt>
                <c:pt idx="32">
                  <c:v>245.41855999999999</c:v>
                </c:pt>
                <c:pt idx="33">
                  <c:v>248.69942</c:v>
                </c:pt>
                <c:pt idx="34">
                  <c:v>251.98026000000002</c:v>
                </c:pt>
                <c:pt idx="35">
                  <c:v>255.26109</c:v>
                </c:pt>
                <c:pt idx="36">
                  <c:v>258.54192999999992</c:v>
                </c:pt>
                <c:pt idx="37">
                  <c:v>260.79586999999992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271.89162999999996</c:v>
                </c:pt>
                <c:pt idx="41">
                  <c:v>275.17248999999998</c:v>
                </c:pt>
                <c:pt idx="42">
                  <c:v>278.45330999999993</c:v>
                </c:pt>
                <c:pt idx="43">
                  <c:v>281.73415999999986</c:v>
                </c:pt>
                <c:pt idx="44">
                  <c:v>285.01500999999996</c:v>
                </c:pt>
                <c:pt idx="45">
                  <c:v>295.09704999999997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304.93957999999986</c:v>
                </c:pt>
                <c:pt idx="49">
                  <c:v>308.22039999999987</c:v>
                </c:pt>
                <c:pt idx="50">
                  <c:v>311.50125000000003</c:v>
                </c:pt>
                <c:pt idx="51">
                  <c:v>314.78206999999992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339.74466000000007</c:v>
                </c:pt>
                <c:pt idx="56">
                  <c:v>339.74466000000007</c:v>
                </c:pt>
                <c:pt idx="57">
                  <c:v>343.02550999999994</c:v>
                </c:pt>
                <c:pt idx="58">
                  <c:v>346.30633999999986</c:v>
                </c:pt>
                <c:pt idx="59">
                  <c:v>349.58718999999996</c:v>
                </c:pt>
                <c:pt idx="60">
                  <c:v>352.86804000000001</c:v>
                </c:pt>
                <c:pt idx="61">
                  <c:v>356.14886000000007</c:v>
                </c:pt>
                <c:pt idx="62">
                  <c:v>359.42971999999986</c:v>
                </c:pt>
                <c:pt idx="63">
                  <c:v>362.71053999999987</c:v>
                </c:pt>
                <c:pt idx="64">
                  <c:v>365.99138999999991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388.95728000000008</c:v>
                </c:pt>
                <c:pt idx="72">
                  <c:v>392.23809999999986</c:v>
                </c:pt>
                <c:pt idx="73">
                  <c:v>395.51894999999996</c:v>
                </c:pt>
                <c:pt idx="74">
                  <c:v>398.79976999999997</c:v>
                </c:pt>
                <c:pt idx="75">
                  <c:v>402.08062999999999</c:v>
                </c:pt>
                <c:pt idx="76">
                  <c:v>405.36147999999991</c:v>
                </c:pt>
                <c:pt idx="77">
                  <c:v>408.64229999999998</c:v>
                </c:pt>
                <c:pt idx="78">
                  <c:v>411.92315999999994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425.04647999999992</c:v>
                </c:pt>
                <c:pt idx="83">
                  <c:v>428.32732999999996</c:v>
                </c:pt>
                <c:pt idx="84">
                  <c:v>431.60814999999997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434.72890999999987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444.72884999999997</c:v>
                </c:pt>
                <c:pt idx="91">
                  <c:v>444.72884999999997</c:v>
                </c:pt>
                <c:pt idx="92">
                  <c:v>453.72884999999997</c:v>
                </c:pt>
                <c:pt idx="93">
                  <c:v>453.72884999999997</c:v>
                </c:pt>
                <c:pt idx="94">
                  <c:v>464.72884999999997</c:v>
                </c:pt>
                <c:pt idx="95">
                  <c:v>464.72884999999997</c:v>
                </c:pt>
                <c:pt idx="96">
                  <c:v>464.72884999999997</c:v>
                </c:pt>
                <c:pt idx="97">
                  <c:v>464.72884999999997</c:v>
                </c:pt>
                <c:pt idx="98">
                  <c:v>472.93093999999996</c:v>
                </c:pt>
                <c:pt idx="99">
                  <c:v>473.43096999999995</c:v>
                </c:pt>
                <c:pt idx="100">
                  <c:v>483.43096999999995</c:v>
                </c:pt>
                <c:pt idx="101">
                  <c:v>483.93099999999987</c:v>
                </c:pt>
                <c:pt idx="102">
                  <c:v>484.43099999999987</c:v>
                </c:pt>
                <c:pt idx="103">
                  <c:v>494.43102999999991</c:v>
                </c:pt>
                <c:pt idx="104">
                  <c:v>494.93102999999991</c:v>
                </c:pt>
                <c:pt idx="105">
                  <c:v>495.43105999999995</c:v>
                </c:pt>
                <c:pt idx="106">
                  <c:v>497.93102999999991</c:v>
                </c:pt>
                <c:pt idx="107">
                  <c:v>498.43102999999991</c:v>
                </c:pt>
                <c:pt idx="108">
                  <c:v>498.93105999999995</c:v>
                </c:pt>
                <c:pt idx="109">
                  <c:v>501.43102999999991</c:v>
                </c:pt>
                <c:pt idx="110">
                  <c:v>501.93105999999995</c:v>
                </c:pt>
                <c:pt idx="111">
                  <c:v>502.43105999999995</c:v>
                </c:pt>
                <c:pt idx="112">
                  <c:v>512.43108999999993</c:v>
                </c:pt>
                <c:pt idx="113">
                  <c:v>512.93108999999993</c:v>
                </c:pt>
                <c:pt idx="114">
                  <c:v>513.43108999999993</c:v>
                </c:pt>
                <c:pt idx="115">
                  <c:v>515.93108999999993</c:v>
                </c:pt>
                <c:pt idx="116">
                  <c:v>516.43108999999993</c:v>
                </c:pt>
                <c:pt idx="117">
                  <c:v>516.93114999999989</c:v>
                </c:pt>
                <c:pt idx="118">
                  <c:v>519.43108999999993</c:v>
                </c:pt>
                <c:pt idx="119">
                  <c:v>519.93108999999993</c:v>
                </c:pt>
                <c:pt idx="120">
                  <c:v>523.21198000000004</c:v>
                </c:pt>
                <c:pt idx="121">
                  <c:v>526.49279999999999</c:v>
                </c:pt>
                <c:pt idx="122">
                  <c:v>529.77362000000005</c:v>
                </c:pt>
                <c:pt idx="123">
                  <c:v>533.05449999999996</c:v>
                </c:pt>
                <c:pt idx="124">
                  <c:v>536.33533</c:v>
                </c:pt>
                <c:pt idx="125">
                  <c:v>539.61614999999983</c:v>
                </c:pt>
                <c:pt idx="126">
                  <c:v>540.81823999999983</c:v>
                </c:pt>
                <c:pt idx="127">
                  <c:v>541.31823999999983</c:v>
                </c:pt>
                <c:pt idx="128">
                  <c:v>551.31823999999983</c:v>
                </c:pt>
                <c:pt idx="129">
                  <c:v>551.81830000000002</c:v>
                </c:pt>
                <c:pt idx="130">
                  <c:v>552.31830000000002</c:v>
                </c:pt>
                <c:pt idx="131">
                  <c:v>562.31830000000002</c:v>
                </c:pt>
                <c:pt idx="132">
                  <c:v>562.81830000000002</c:v>
                </c:pt>
                <c:pt idx="133">
                  <c:v>563.31835999999998</c:v>
                </c:pt>
                <c:pt idx="134">
                  <c:v>583.23668999999984</c:v>
                </c:pt>
                <c:pt idx="135">
                  <c:v>583.73668999999984</c:v>
                </c:pt>
                <c:pt idx="136">
                  <c:v>584.23668999999984</c:v>
                </c:pt>
                <c:pt idx="137">
                  <c:v>604.15503000000001</c:v>
                </c:pt>
                <c:pt idx="138">
                  <c:v>604.65503000000001</c:v>
                </c:pt>
                <c:pt idx="139">
                  <c:v>605.15503000000001</c:v>
                </c:pt>
                <c:pt idx="140">
                  <c:v>625.07336000000009</c:v>
                </c:pt>
                <c:pt idx="141">
                  <c:v>625.57343000000014</c:v>
                </c:pt>
                <c:pt idx="142">
                  <c:v>626.07343000000014</c:v>
                </c:pt>
                <c:pt idx="143">
                  <c:v>645.99176</c:v>
                </c:pt>
                <c:pt idx="144">
                  <c:v>646.49176</c:v>
                </c:pt>
                <c:pt idx="145">
                  <c:v>646.99176</c:v>
                </c:pt>
                <c:pt idx="146">
                  <c:v>666.91010000000006</c:v>
                </c:pt>
                <c:pt idx="147">
                  <c:v>667.41010000000006</c:v>
                </c:pt>
                <c:pt idx="148">
                  <c:v>667.91015999999991</c:v>
                </c:pt>
                <c:pt idx="149">
                  <c:v>670.41010000000006</c:v>
                </c:pt>
                <c:pt idx="150">
                  <c:v>670.91010000000006</c:v>
                </c:pt>
                <c:pt idx="151">
                  <c:v>671.41015999999991</c:v>
                </c:pt>
                <c:pt idx="152">
                  <c:v>673.91010000000006</c:v>
                </c:pt>
                <c:pt idx="153">
                  <c:v>674.41015999999991</c:v>
                </c:pt>
                <c:pt idx="154">
                  <c:v>677.69098000000008</c:v>
                </c:pt>
                <c:pt idx="155">
                  <c:v>680.97180000000003</c:v>
                </c:pt>
                <c:pt idx="156">
                  <c:v>680.97180000000003</c:v>
                </c:pt>
                <c:pt idx="157">
                  <c:v>680.97180000000003</c:v>
                </c:pt>
                <c:pt idx="158">
                  <c:v>684.25261999999987</c:v>
                </c:pt>
                <c:pt idx="159">
                  <c:v>687.53350999999998</c:v>
                </c:pt>
                <c:pt idx="160">
                  <c:v>690.81433000000004</c:v>
                </c:pt>
                <c:pt idx="161">
                  <c:v>694.09514999999999</c:v>
                </c:pt>
                <c:pt idx="162">
                  <c:v>694.59520999999984</c:v>
                </c:pt>
                <c:pt idx="163">
                  <c:v>704.59520999999984</c:v>
                </c:pt>
                <c:pt idx="164">
                  <c:v>705.09520999999984</c:v>
                </c:pt>
                <c:pt idx="165">
                  <c:v>705.59520999999984</c:v>
                </c:pt>
                <c:pt idx="166">
                  <c:v>715.59528</c:v>
                </c:pt>
                <c:pt idx="167">
                  <c:v>716.09528</c:v>
                </c:pt>
                <c:pt idx="168">
                  <c:v>716.59528</c:v>
                </c:pt>
                <c:pt idx="169">
                  <c:v>719.09528</c:v>
                </c:pt>
                <c:pt idx="170">
                  <c:v>719.59528</c:v>
                </c:pt>
                <c:pt idx="171">
                  <c:v>720.09528</c:v>
                </c:pt>
                <c:pt idx="172">
                  <c:v>722.59528</c:v>
                </c:pt>
                <c:pt idx="173">
                  <c:v>723.09528</c:v>
                </c:pt>
                <c:pt idx="174">
                  <c:v>726.37609999999984</c:v>
                </c:pt>
                <c:pt idx="175">
                  <c:v>729.65697999999998</c:v>
                </c:pt>
                <c:pt idx="176">
                  <c:v>730.15697999999998</c:v>
                </c:pt>
                <c:pt idx="177">
                  <c:v>750.07532000000003</c:v>
                </c:pt>
                <c:pt idx="178">
                  <c:v>750.57532000000003</c:v>
                </c:pt>
                <c:pt idx="179">
                  <c:v>751.07532000000003</c:v>
                </c:pt>
                <c:pt idx="180">
                  <c:v>770.99365</c:v>
                </c:pt>
                <c:pt idx="181">
                  <c:v>771.49365</c:v>
                </c:pt>
                <c:pt idx="182">
                  <c:v>771.99371000000008</c:v>
                </c:pt>
                <c:pt idx="183">
                  <c:v>791.91204999999991</c:v>
                </c:pt>
                <c:pt idx="184">
                  <c:v>792.41204999999991</c:v>
                </c:pt>
                <c:pt idx="185">
                  <c:v>792.91204999999991</c:v>
                </c:pt>
                <c:pt idx="186">
                  <c:v>812.83037999999999</c:v>
                </c:pt>
                <c:pt idx="187">
                  <c:v>813.33037999999999</c:v>
                </c:pt>
                <c:pt idx="188">
                  <c:v>813.83037999999999</c:v>
                </c:pt>
                <c:pt idx="189">
                  <c:v>823.83043999999984</c:v>
                </c:pt>
                <c:pt idx="190">
                  <c:v>824.33043999999984</c:v>
                </c:pt>
                <c:pt idx="191">
                  <c:v>827.61126999999988</c:v>
                </c:pt>
                <c:pt idx="192">
                  <c:v>828.11126999999988</c:v>
                </c:pt>
                <c:pt idx="193">
                  <c:v>838.11132999999984</c:v>
                </c:pt>
                <c:pt idx="194">
                  <c:v>838.61132999999984</c:v>
                </c:pt>
                <c:pt idx="195">
                  <c:v>839.11132999999984</c:v>
                </c:pt>
                <c:pt idx="196">
                  <c:v>859.02965999999992</c:v>
                </c:pt>
                <c:pt idx="197">
                  <c:v>859.52965999999992</c:v>
                </c:pt>
                <c:pt idx="198">
                  <c:v>860.02972</c:v>
                </c:pt>
                <c:pt idx="199">
                  <c:v>879.94799999999987</c:v>
                </c:pt>
                <c:pt idx="200">
                  <c:v>880.44805999999994</c:v>
                </c:pt>
                <c:pt idx="201">
                  <c:v>880.94805999999994</c:v>
                </c:pt>
                <c:pt idx="202">
                  <c:v>900.86638999999991</c:v>
                </c:pt>
                <c:pt idx="203">
                  <c:v>901.36638999999991</c:v>
                </c:pt>
                <c:pt idx="204">
                  <c:v>901.86638999999991</c:v>
                </c:pt>
                <c:pt idx="205">
                  <c:v>921.78473000000008</c:v>
                </c:pt>
                <c:pt idx="206">
                  <c:v>922.28473000000008</c:v>
                </c:pt>
                <c:pt idx="207">
                  <c:v>922.78479000000016</c:v>
                </c:pt>
                <c:pt idx="208">
                  <c:v>942.70312000000001</c:v>
                </c:pt>
                <c:pt idx="209">
                  <c:v>943.20312000000001</c:v>
                </c:pt>
                <c:pt idx="210">
                  <c:v>943.70312000000001</c:v>
                </c:pt>
                <c:pt idx="211">
                  <c:v>963.62145999999996</c:v>
                </c:pt>
                <c:pt idx="212">
                  <c:v>964.12145999999996</c:v>
                </c:pt>
                <c:pt idx="213">
                  <c:v>964.62145999999996</c:v>
                </c:pt>
                <c:pt idx="214">
                  <c:v>984.53979000000004</c:v>
                </c:pt>
                <c:pt idx="215">
                  <c:v>985.03985999999998</c:v>
                </c:pt>
                <c:pt idx="216">
                  <c:v>985.53985999999998</c:v>
                </c:pt>
                <c:pt idx="217">
                  <c:v>1005.4581899999998</c:v>
                </c:pt>
                <c:pt idx="218">
                  <c:v>1005.9581899999998</c:v>
                </c:pt>
                <c:pt idx="219">
                  <c:v>1006.4581899999998</c:v>
                </c:pt>
                <c:pt idx="220">
                  <c:v>1013.4581899999998</c:v>
                </c:pt>
                <c:pt idx="221">
                  <c:v>1013.9582499999999</c:v>
                </c:pt>
                <c:pt idx="222">
                  <c:v>1023.80078</c:v>
                </c:pt>
                <c:pt idx="223">
                  <c:v>1024.30078</c:v>
                </c:pt>
                <c:pt idx="224">
                  <c:v>1031.30078</c:v>
                </c:pt>
                <c:pt idx="225">
                  <c:v>1031.80078</c:v>
                </c:pt>
                <c:pt idx="226">
                  <c:v>1032.30078</c:v>
                </c:pt>
                <c:pt idx="227">
                  <c:v>1052.2189900000001</c:v>
                </c:pt>
                <c:pt idx="228">
                  <c:v>1052.71912</c:v>
                </c:pt>
                <c:pt idx="229">
                  <c:v>1053.21912</c:v>
                </c:pt>
                <c:pt idx="230">
                  <c:v>1073.1373299999998</c:v>
                </c:pt>
                <c:pt idx="231">
                  <c:v>1073.6373299999998</c:v>
                </c:pt>
                <c:pt idx="232">
                  <c:v>1074.1373299999998</c:v>
                </c:pt>
                <c:pt idx="233">
                  <c:v>1094.0555400000001</c:v>
                </c:pt>
                <c:pt idx="234">
                  <c:v>1094.5555400000001</c:v>
                </c:pt>
                <c:pt idx="235">
                  <c:v>1095.0555400000001</c:v>
                </c:pt>
                <c:pt idx="236">
                  <c:v>1097.5555400000001</c:v>
                </c:pt>
                <c:pt idx="237">
                  <c:v>1098.0555400000001</c:v>
                </c:pt>
                <c:pt idx="238">
                  <c:v>1098.5556600000002</c:v>
                </c:pt>
                <c:pt idx="239">
                  <c:v>1101.0555400000001</c:v>
                </c:pt>
                <c:pt idx="240">
                  <c:v>1101.5555400000001</c:v>
                </c:pt>
                <c:pt idx="241">
                  <c:v>1104.8364299999998</c:v>
                </c:pt>
                <c:pt idx="242">
                  <c:v>1105.3364299999998</c:v>
                </c:pt>
                <c:pt idx="243">
                  <c:v>1107.8364299999998</c:v>
                </c:pt>
                <c:pt idx="244">
                  <c:v>1108.3364299999998</c:v>
                </c:pt>
                <c:pt idx="245">
                  <c:v>1108.8364299999998</c:v>
                </c:pt>
                <c:pt idx="246">
                  <c:v>1111.3364299999998</c:v>
                </c:pt>
                <c:pt idx="247">
                  <c:v>1111.8364299999998</c:v>
                </c:pt>
                <c:pt idx="248">
                  <c:v>1115.1173099999999</c:v>
                </c:pt>
                <c:pt idx="249">
                  <c:v>1118.3981899999999</c:v>
                </c:pt>
                <c:pt idx="250">
                  <c:v>1121.67896</c:v>
                </c:pt>
                <c:pt idx="251">
                  <c:v>1124.95984</c:v>
                </c:pt>
                <c:pt idx="252">
                  <c:v>1124.95984</c:v>
                </c:pt>
              </c:numCache>
            </c:numRef>
          </c:xVal>
          <c:yVal>
            <c:numRef>
              <c:f>Data!$B$2:$B$255</c:f>
              <c:numCache>
                <c:formatCode>General</c:formatCode>
                <c:ptCount val="254"/>
                <c:pt idx="0">
                  <c:v>0.57323000000000002</c:v>
                </c:pt>
                <c:pt idx="1">
                  <c:v>0.57323000000000002</c:v>
                </c:pt>
                <c:pt idx="2">
                  <c:v>0.57323000000000002</c:v>
                </c:pt>
                <c:pt idx="3">
                  <c:v>0.61469000000000007</c:v>
                </c:pt>
                <c:pt idx="4">
                  <c:v>0.64234000000000013</c:v>
                </c:pt>
                <c:pt idx="5">
                  <c:v>0.68037000000000003</c:v>
                </c:pt>
                <c:pt idx="6">
                  <c:v>0.70803000000000005</c:v>
                </c:pt>
                <c:pt idx="7">
                  <c:v>0.74607000000000012</c:v>
                </c:pt>
                <c:pt idx="8">
                  <c:v>0.76681999999999995</c:v>
                </c:pt>
                <c:pt idx="9">
                  <c:v>0.80486999999999997</c:v>
                </c:pt>
                <c:pt idx="10">
                  <c:v>0.83038000000000001</c:v>
                </c:pt>
                <c:pt idx="11">
                  <c:v>0.87089000000000016</c:v>
                </c:pt>
                <c:pt idx="12">
                  <c:v>0.89857999999999993</c:v>
                </c:pt>
                <c:pt idx="13">
                  <c:v>0.93664000000000014</c:v>
                </c:pt>
                <c:pt idx="14">
                  <c:v>1.0382199999999999</c:v>
                </c:pt>
                <c:pt idx="15">
                  <c:v>1.0589899999999999</c:v>
                </c:pt>
                <c:pt idx="16">
                  <c:v>1.50471</c:v>
                </c:pt>
                <c:pt idx="17">
                  <c:v>1.6639699999999997</c:v>
                </c:pt>
                <c:pt idx="18">
                  <c:v>2.0483899999999999</c:v>
                </c:pt>
                <c:pt idx="19">
                  <c:v>2.0667999999999997</c:v>
                </c:pt>
                <c:pt idx="20">
                  <c:v>2.076249999999999</c:v>
                </c:pt>
                <c:pt idx="21">
                  <c:v>2.4522199999999996</c:v>
                </c:pt>
                <c:pt idx="22">
                  <c:v>2.4632299999999998</c:v>
                </c:pt>
                <c:pt idx="23">
                  <c:v>2.4742299999999995</c:v>
                </c:pt>
                <c:pt idx="24">
                  <c:v>2.8498899999999994</c:v>
                </c:pt>
                <c:pt idx="25">
                  <c:v>2.8593199999999994</c:v>
                </c:pt>
                <c:pt idx="26">
                  <c:v>2.9096099999999994</c:v>
                </c:pt>
                <c:pt idx="27">
                  <c:v>2.9714699999999996</c:v>
                </c:pt>
                <c:pt idx="28">
                  <c:v>3.0333299999999999</c:v>
                </c:pt>
                <c:pt idx="29">
                  <c:v>3.0951900000000001</c:v>
                </c:pt>
                <c:pt idx="30">
                  <c:v>3.1570499999999995</c:v>
                </c:pt>
                <c:pt idx="31">
                  <c:v>3.2189199999999998</c:v>
                </c:pt>
                <c:pt idx="32">
                  <c:v>3.2807800000000005</c:v>
                </c:pt>
                <c:pt idx="33">
                  <c:v>3.342649999999999</c:v>
                </c:pt>
                <c:pt idx="34">
                  <c:v>3.4045200000000002</c:v>
                </c:pt>
                <c:pt idx="35">
                  <c:v>3.46638</c:v>
                </c:pt>
                <c:pt idx="36">
                  <c:v>3.5282499999999994</c:v>
                </c:pt>
                <c:pt idx="37">
                  <c:v>3.5707599999999995</c:v>
                </c:pt>
                <c:pt idx="38">
                  <c:v>3.86856</c:v>
                </c:pt>
                <c:pt idx="39">
                  <c:v>3.92306</c:v>
                </c:pt>
                <c:pt idx="40">
                  <c:v>4.1424699999999994</c:v>
                </c:pt>
                <c:pt idx="41">
                  <c:v>4.3618699999999997</c:v>
                </c:pt>
                <c:pt idx="42">
                  <c:v>4.5812700000000008</c:v>
                </c:pt>
                <c:pt idx="43">
                  <c:v>4.8006799999999998</c:v>
                </c:pt>
                <c:pt idx="44">
                  <c:v>5.0200799999999992</c:v>
                </c:pt>
                <c:pt idx="45">
                  <c:v>5.6943099999999989</c:v>
                </c:pt>
                <c:pt idx="46">
                  <c:v>5.9137199999999996</c:v>
                </c:pt>
                <c:pt idx="47">
                  <c:v>6.133119999999999</c:v>
                </c:pt>
                <c:pt idx="48">
                  <c:v>6.3525299999999989</c:v>
                </c:pt>
                <c:pt idx="49">
                  <c:v>6.57193</c:v>
                </c:pt>
                <c:pt idx="50">
                  <c:v>6.7913399999999999</c:v>
                </c:pt>
                <c:pt idx="51">
                  <c:v>7.0107400000000002</c:v>
                </c:pt>
                <c:pt idx="52">
                  <c:v>7.2301500000000001</c:v>
                </c:pt>
                <c:pt idx="53">
                  <c:v>7.4495500000000003</c:v>
                </c:pt>
                <c:pt idx="54">
                  <c:v>7.5740499999999997</c:v>
                </c:pt>
                <c:pt idx="55">
                  <c:v>7.214059999999999</c:v>
                </c:pt>
                <c:pt idx="56">
                  <c:v>7.214059999999999</c:v>
                </c:pt>
                <c:pt idx="57">
                  <c:v>7.1104699999999994</c:v>
                </c:pt>
                <c:pt idx="58">
                  <c:v>7.0068799999999998</c:v>
                </c:pt>
                <c:pt idx="59">
                  <c:v>6.903290000000001</c:v>
                </c:pt>
                <c:pt idx="60">
                  <c:v>6.7997000000000005</c:v>
                </c:pt>
                <c:pt idx="61">
                  <c:v>6.6961099999999991</c:v>
                </c:pt>
                <c:pt idx="62">
                  <c:v>6.592509999999999</c:v>
                </c:pt>
                <c:pt idx="63">
                  <c:v>6.4889200000000002</c:v>
                </c:pt>
                <c:pt idx="64">
                  <c:v>6.3853299999999997</c:v>
                </c:pt>
                <c:pt idx="65">
                  <c:v>6.281740000000001</c:v>
                </c:pt>
                <c:pt idx="66">
                  <c:v>6.1781499999999996</c:v>
                </c:pt>
                <c:pt idx="67">
                  <c:v>6.07456</c:v>
                </c:pt>
                <c:pt idx="68">
                  <c:v>5.9709700000000003</c:v>
                </c:pt>
                <c:pt idx="69">
                  <c:v>5.8673799999999989</c:v>
                </c:pt>
                <c:pt idx="70">
                  <c:v>5.7637900000000002</c:v>
                </c:pt>
                <c:pt idx="71">
                  <c:v>5.6601999999999988</c:v>
                </c:pt>
                <c:pt idx="72">
                  <c:v>5.55661</c:v>
                </c:pt>
                <c:pt idx="73">
                  <c:v>5.4530200000000004</c:v>
                </c:pt>
                <c:pt idx="74">
                  <c:v>5.3494299999999999</c:v>
                </c:pt>
                <c:pt idx="75">
                  <c:v>5.2458400000000003</c:v>
                </c:pt>
                <c:pt idx="76">
                  <c:v>5.1422499999999998</c:v>
                </c:pt>
                <c:pt idx="77">
                  <c:v>5.038660000000001</c:v>
                </c:pt>
                <c:pt idx="78">
                  <c:v>4.9350700000000005</c:v>
                </c:pt>
                <c:pt idx="79">
                  <c:v>4.83148</c:v>
                </c:pt>
                <c:pt idx="80">
                  <c:v>4.7278999999999991</c:v>
                </c:pt>
                <c:pt idx="81">
                  <c:v>4.6243099999999986</c:v>
                </c:pt>
                <c:pt idx="82">
                  <c:v>4.520719999999999</c:v>
                </c:pt>
                <c:pt idx="83">
                  <c:v>4.4171299999999993</c:v>
                </c:pt>
                <c:pt idx="84">
                  <c:v>4.3135499999999993</c:v>
                </c:pt>
                <c:pt idx="85">
                  <c:v>4.2360700000000007</c:v>
                </c:pt>
                <c:pt idx="86">
                  <c:v>4.2360700000000007</c:v>
                </c:pt>
                <c:pt idx="87">
                  <c:v>4.21502</c:v>
                </c:pt>
                <c:pt idx="88">
                  <c:v>4.18344</c:v>
                </c:pt>
                <c:pt idx="89">
                  <c:v>4.18344</c:v>
                </c:pt>
                <c:pt idx="90">
                  <c:v>3.8992899999999997</c:v>
                </c:pt>
                <c:pt idx="91">
                  <c:v>3.8992899999999997</c:v>
                </c:pt>
                <c:pt idx="92">
                  <c:v>3.6151399999999998</c:v>
                </c:pt>
                <c:pt idx="93">
                  <c:v>3.6151399999999998</c:v>
                </c:pt>
                <c:pt idx="94">
                  <c:v>3.2678500000000001</c:v>
                </c:pt>
                <c:pt idx="95">
                  <c:v>3.2678500000000001</c:v>
                </c:pt>
                <c:pt idx="96">
                  <c:v>3.2678500000000001</c:v>
                </c:pt>
                <c:pt idx="97">
                  <c:v>3.2678500000000001</c:v>
                </c:pt>
                <c:pt idx="98">
                  <c:v>3.0089000000000001</c:v>
                </c:pt>
                <c:pt idx="99">
                  <c:v>2.9931199999999998</c:v>
                </c:pt>
                <c:pt idx="100">
                  <c:v>3.0266599999999997</c:v>
                </c:pt>
                <c:pt idx="101">
                  <c:v>3.0458699999999994</c:v>
                </c:pt>
                <c:pt idx="102">
                  <c:v>3.06507</c:v>
                </c:pt>
                <c:pt idx="103">
                  <c:v>3.0779899999999998</c:v>
                </c:pt>
                <c:pt idx="104">
                  <c:v>3.0600499999999995</c:v>
                </c:pt>
                <c:pt idx="105">
                  <c:v>3.0421100000000001</c:v>
                </c:pt>
                <c:pt idx="106">
                  <c:v>2.9524099999999995</c:v>
                </c:pt>
                <c:pt idx="107">
                  <c:v>2.9344699999999997</c:v>
                </c:pt>
                <c:pt idx="108">
                  <c:v>2.9165299999999994</c:v>
                </c:pt>
                <c:pt idx="109">
                  <c:v>2.8268299999999997</c:v>
                </c:pt>
                <c:pt idx="110">
                  <c:v>2.8088899999999994</c:v>
                </c:pt>
                <c:pt idx="111">
                  <c:v>2.79095</c:v>
                </c:pt>
                <c:pt idx="112">
                  <c:v>2.4321599999999997</c:v>
                </c:pt>
                <c:pt idx="113">
                  <c:v>2.4142199999999994</c:v>
                </c:pt>
                <c:pt idx="114">
                  <c:v>2.3962799999999995</c:v>
                </c:pt>
                <c:pt idx="115">
                  <c:v>2.3065899999999995</c:v>
                </c:pt>
                <c:pt idx="116">
                  <c:v>2.2886500000000001</c:v>
                </c:pt>
                <c:pt idx="117">
                  <c:v>2.2707099999999998</c:v>
                </c:pt>
                <c:pt idx="118">
                  <c:v>2.1810200000000002</c:v>
                </c:pt>
                <c:pt idx="119">
                  <c:v>2.1630799999999999</c:v>
                </c:pt>
                <c:pt idx="120">
                  <c:v>2.0453700000000001</c:v>
                </c:pt>
                <c:pt idx="121">
                  <c:v>1.92767</c:v>
                </c:pt>
                <c:pt idx="122">
                  <c:v>1.8099799999999997</c:v>
                </c:pt>
                <c:pt idx="123">
                  <c:v>1.6922900000000001</c:v>
                </c:pt>
                <c:pt idx="124">
                  <c:v>1.5746100000000001</c:v>
                </c:pt>
                <c:pt idx="125">
                  <c:v>1.4569299999999998</c:v>
                </c:pt>
                <c:pt idx="126">
                  <c:v>1.4138199999999996</c:v>
                </c:pt>
                <c:pt idx="127">
                  <c:v>1.3958899999999999</c:v>
                </c:pt>
                <c:pt idx="128">
                  <c:v>1.2439599999999997</c:v>
                </c:pt>
                <c:pt idx="129">
                  <c:v>1.2463</c:v>
                </c:pt>
                <c:pt idx="130">
                  <c:v>1.24865</c:v>
                </c:pt>
                <c:pt idx="131">
                  <c:v>1.10155</c:v>
                </c:pt>
                <c:pt idx="132">
                  <c:v>1.0848899999999999</c:v>
                </c:pt>
                <c:pt idx="133">
                  <c:v>1.0682199999999999</c:v>
                </c:pt>
                <c:pt idx="134">
                  <c:v>0.40584000000000003</c:v>
                </c:pt>
                <c:pt idx="135">
                  <c:v>0.38931000000000016</c:v>
                </c:pt>
                <c:pt idx="136">
                  <c:v>0.37279000000000001</c:v>
                </c:pt>
                <c:pt idx="137">
                  <c:v>0.30037000000000014</c:v>
                </c:pt>
                <c:pt idx="138">
                  <c:v>0.31680000000000014</c:v>
                </c:pt>
                <c:pt idx="139">
                  <c:v>0.33326000000000006</c:v>
                </c:pt>
                <c:pt idx="140">
                  <c:v>0.99495999999999996</c:v>
                </c:pt>
                <c:pt idx="141">
                  <c:v>1.0116199999999997</c:v>
                </c:pt>
                <c:pt idx="142">
                  <c:v>1.0282800000000001</c:v>
                </c:pt>
                <c:pt idx="143">
                  <c:v>1.6923100000000002</c:v>
                </c:pt>
                <c:pt idx="144">
                  <c:v>1.7089799999999997</c:v>
                </c:pt>
                <c:pt idx="145">
                  <c:v>1.7256599999999997</c:v>
                </c:pt>
                <c:pt idx="146">
                  <c:v>2.3899900000000001</c:v>
                </c:pt>
                <c:pt idx="147">
                  <c:v>2.4066699999999996</c:v>
                </c:pt>
                <c:pt idx="148">
                  <c:v>2.4233500000000001</c:v>
                </c:pt>
                <c:pt idx="149">
                  <c:v>2.5067499999999994</c:v>
                </c:pt>
                <c:pt idx="150">
                  <c:v>2.5234299999999998</c:v>
                </c:pt>
                <c:pt idx="151">
                  <c:v>2.5401099999999999</c:v>
                </c:pt>
                <c:pt idx="152">
                  <c:v>2.6235100000000005</c:v>
                </c:pt>
                <c:pt idx="153">
                  <c:v>2.6401900000000005</c:v>
                </c:pt>
                <c:pt idx="154">
                  <c:v>2.7496399999999999</c:v>
                </c:pt>
                <c:pt idx="155">
                  <c:v>2.8590899999999997</c:v>
                </c:pt>
                <c:pt idx="156">
                  <c:v>2.8590899999999997</c:v>
                </c:pt>
                <c:pt idx="157">
                  <c:v>2.8590899999999997</c:v>
                </c:pt>
                <c:pt idx="158">
                  <c:v>2.96855</c:v>
                </c:pt>
                <c:pt idx="159">
                  <c:v>3.0779999999999998</c:v>
                </c:pt>
                <c:pt idx="160">
                  <c:v>3.1874600000000002</c:v>
                </c:pt>
                <c:pt idx="161">
                  <c:v>3.29691</c:v>
                </c:pt>
                <c:pt idx="162">
                  <c:v>3.31359</c:v>
                </c:pt>
                <c:pt idx="163">
                  <c:v>4.2358700000000002</c:v>
                </c:pt>
                <c:pt idx="164">
                  <c:v>4.3139699999999994</c:v>
                </c:pt>
                <c:pt idx="165">
                  <c:v>4.3920699999999995</c:v>
                </c:pt>
                <c:pt idx="166">
                  <c:v>5.2846000000000002</c:v>
                </c:pt>
                <c:pt idx="167">
                  <c:v>5.2936600000000009</c:v>
                </c:pt>
                <c:pt idx="168">
                  <c:v>5.3027299999999995</c:v>
                </c:pt>
                <c:pt idx="169">
                  <c:v>5.3480699999999999</c:v>
                </c:pt>
                <c:pt idx="170">
                  <c:v>5.3571299999999988</c:v>
                </c:pt>
                <c:pt idx="171">
                  <c:v>5.3662000000000001</c:v>
                </c:pt>
                <c:pt idx="172">
                  <c:v>5.4115399999999996</c:v>
                </c:pt>
                <c:pt idx="173">
                  <c:v>5.4206099999999999</c:v>
                </c:pt>
                <c:pt idx="174">
                  <c:v>5.4801000000000002</c:v>
                </c:pt>
                <c:pt idx="175">
                  <c:v>5.539600000000001</c:v>
                </c:pt>
                <c:pt idx="176">
                  <c:v>5.5486700000000004</c:v>
                </c:pt>
                <c:pt idx="177">
                  <c:v>5.909860000000001</c:v>
                </c:pt>
                <c:pt idx="178">
                  <c:v>5.9189299999999996</c:v>
                </c:pt>
                <c:pt idx="179">
                  <c:v>5.9279899999999994</c:v>
                </c:pt>
                <c:pt idx="180">
                  <c:v>6.2891899999999996</c:v>
                </c:pt>
                <c:pt idx="181">
                  <c:v>6.2982600000000009</c:v>
                </c:pt>
                <c:pt idx="182">
                  <c:v>6.3073299999999994</c:v>
                </c:pt>
                <c:pt idx="183">
                  <c:v>6.6685299999999987</c:v>
                </c:pt>
                <c:pt idx="184">
                  <c:v>6.6776</c:v>
                </c:pt>
                <c:pt idx="185">
                  <c:v>6.6866599999999998</c:v>
                </c:pt>
                <c:pt idx="186">
                  <c:v>7.0478699999999996</c:v>
                </c:pt>
                <c:pt idx="187">
                  <c:v>7.05694</c:v>
                </c:pt>
                <c:pt idx="188">
                  <c:v>7.0660099999999995</c:v>
                </c:pt>
                <c:pt idx="189">
                  <c:v>6.2770400000000004</c:v>
                </c:pt>
                <c:pt idx="190">
                  <c:v>6.1909099999999988</c:v>
                </c:pt>
                <c:pt idx="191">
                  <c:v>5.625799999999999</c:v>
                </c:pt>
                <c:pt idx="192">
                  <c:v>5.539670000000001</c:v>
                </c:pt>
                <c:pt idx="193">
                  <c:v>4.67204</c:v>
                </c:pt>
                <c:pt idx="194">
                  <c:v>4.6689999999999987</c:v>
                </c:pt>
                <c:pt idx="195">
                  <c:v>4.6659599999999992</c:v>
                </c:pt>
                <c:pt idx="196">
                  <c:v>4.5447299999999995</c:v>
                </c:pt>
                <c:pt idx="197">
                  <c:v>4.5416800000000004</c:v>
                </c:pt>
                <c:pt idx="198">
                  <c:v>4.5386400000000009</c:v>
                </c:pt>
                <c:pt idx="199">
                  <c:v>4.4174299999999995</c:v>
                </c:pt>
                <c:pt idx="200">
                  <c:v>4.4143799999999995</c:v>
                </c:pt>
                <c:pt idx="201">
                  <c:v>4.4113400000000009</c:v>
                </c:pt>
                <c:pt idx="202">
                  <c:v>4.2901400000000001</c:v>
                </c:pt>
                <c:pt idx="203">
                  <c:v>4.2870999999999997</c:v>
                </c:pt>
                <c:pt idx="204">
                  <c:v>4.2840600000000002</c:v>
                </c:pt>
                <c:pt idx="205">
                  <c:v>4.162869999999999</c:v>
                </c:pt>
                <c:pt idx="206">
                  <c:v>4.1598299999999995</c:v>
                </c:pt>
                <c:pt idx="207">
                  <c:v>4.15679</c:v>
                </c:pt>
                <c:pt idx="208">
                  <c:v>4.0356199999999998</c:v>
                </c:pt>
                <c:pt idx="209">
                  <c:v>4.0325799999999994</c:v>
                </c:pt>
                <c:pt idx="210">
                  <c:v>4.029539999999999</c:v>
                </c:pt>
                <c:pt idx="211">
                  <c:v>3.9083899999999998</c:v>
                </c:pt>
                <c:pt idx="212">
                  <c:v>3.9053499999999994</c:v>
                </c:pt>
                <c:pt idx="213">
                  <c:v>3.9023099999999995</c:v>
                </c:pt>
                <c:pt idx="214">
                  <c:v>3.7811900000000005</c:v>
                </c:pt>
                <c:pt idx="215">
                  <c:v>3.7781500000000001</c:v>
                </c:pt>
                <c:pt idx="216">
                  <c:v>3.7751100000000002</c:v>
                </c:pt>
                <c:pt idx="217">
                  <c:v>3.65401</c:v>
                </c:pt>
                <c:pt idx="218">
                  <c:v>3.65097</c:v>
                </c:pt>
                <c:pt idx="219">
                  <c:v>3.6479300000000006</c:v>
                </c:pt>
                <c:pt idx="220">
                  <c:v>4.0871099999999991</c:v>
                </c:pt>
                <c:pt idx="221">
                  <c:v>4.1542399999999988</c:v>
                </c:pt>
                <c:pt idx="222">
                  <c:v>5.4757199999999999</c:v>
                </c:pt>
                <c:pt idx="223">
                  <c:v>5.5428499999999996</c:v>
                </c:pt>
                <c:pt idx="224">
                  <c:v>5.8445599999999995</c:v>
                </c:pt>
                <c:pt idx="225">
                  <c:v>5.8197299999999998</c:v>
                </c:pt>
                <c:pt idx="226">
                  <c:v>5.7948999999999993</c:v>
                </c:pt>
                <c:pt idx="227">
                  <c:v>4.8058099999999992</c:v>
                </c:pt>
                <c:pt idx="228">
                  <c:v>4.7809799999999996</c:v>
                </c:pt>
                <c:pt idx="229">
                  <c:v>4.7561499999999999</c:v>
                </c:pt>
                <c:pt idx="230">
                  <c:v>3.7670800000000004</c:v>
                </c:pt>
                <c:pt idx="231">
                  <c:v>3.7422499999999994</c:v>
                </c:pt>
                <c:pt idx="232">
                  <c:v>3.7174200000000002</c:v>
                </c:pt>
                <c:pt idx="233">
                  <c:v>2.7283700000000004</c:v>
                </c:pt>
                <c:pt idx="234">
                  <c:v>2.7035400000000003</c:v>
                </c:pt>
                <c:pt idx="235">
                  <c:v>2.6787100000000001</c:v>
                </c:pt>
                <c:pt idx="236">
                  <c:v>2.55457</c:v>
                </c:pt>
                <c:pt idx="237">
                  <c:v>2.5297399999999999</c:v>
                </c:pt>
                <c:pt idx="238">
                  <c:v>2.5049100000000002</c:v>
                </c:pt>
                <c:pt idx="239">
                  <c:v>2.3807800000000001</c:v>
                </c:pt>
                <c:pt idx="240">
                  <c:v>2.3559499999999995</c:v>
                </c:pt>
                <c:pt idx="241">
                  <c:v>2.1930399999999999</c:v>
                </c:pt>
                <c:pt idx="242">
                  <c:v>2.1682100000000002</c:v>
                </c:pt>
                <c:pt idx="243">
                  <c:v>2.0440800000000001</c:v>
                </c:pt>
                <c:pt idx="244">
                  <c:v>2.0192499999999995</c:v>
                </c:pt>
                <c:pt idx="245">
                  <c:v>1.9944200000000001</c:v>
                </c:pt>
                <c:pt idx="246">
                  <c:v>1.87029</c:v>
                </c:pt>
                <c:pt idx="247">
                  <c:v>1.8454699999999997</c:v>
                </c:pt>
                <c:pt idx="248">
                  <c:v>1.6825699999999999</c:v>
                </c:pt>
                <c:pt idx="249">
                  <c:v>1.5196799999999997</c:v>
                </c:pt>
                <c:pt idx="250">
                  <c:v>1.3568</c:v>
                </c:pt>
                <c:pt idx="251">
                  <c:v>1.1939299999999997</c:v>
                </c:pt>
                <c:pt idx="252">
                  <c:v>1.1939299999999997</c:v>
                </c:pt>
              </c:numCache>
            </c:numRef>
          </c:y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YBEAM (1 sigma)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Data!$A$2:$A$255</c:f>
              <c:numCache>
                <c:formatCode>General</c:formatCode>
                <c:ptCount val="254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159.76307999999997</c:v>
                </c:pt>
                <c:pt idx="12">
                  <c:v>160.42974999999998</c:v>
                </c:pt>
                <c:pt idx="13">
                  <c:v>161.34641000000002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201.48239000000004</c:v>
                </c:pt>
                <c:pt idx="22">
                  <c:v>202.06572</c:v>
                </c:pt>
                <c:pt idx="23">
                  <c:v>202.64905999999996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225.73353999999998</c:v>
                </c:pt>
                <c:pt idx="27">
                  <c:v>229.01436999999999</c:v>
                </c:pt>
                <c:pt idx="28">
                  <c:v>232.29521</c:v>
                </c:pt>
                <c:pt idx="29">
                  <c:v>235.57604999999998</c:v>
                </c:pt>
                <c:pt idx="30">
                  <c:v>238.85689000000002</c:v>
                </c:pt>
                <c:pt idx="31">
                  <c:v>242.13773</c:v>
                </c:pt>
                <c:pt idx="32">
                  <c:v>245.41855999999999</c:v>
                </c:pt>
                <c:pt idx="33">
                  <c:v>248.69942</c:v>
                </c:pt>
                <c:pt idx="34">
                  <c:v>251.98026000000002</c:v>
                </c:pt>
                <c:pt idx="35">
                  <c:v>255.26109</c:v>
                </c:pt>
                <c:pt idx="36">
                  <c:v>258.54192999999992</c:v>
                </c:pt>
                <c:pt idx="37">
                  <c:v>260.79586999999992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271.89162999999996</c:v>
                </c:pt>
                <c:pt idx="41">
                  <c:v>275.17248999999998</c:v>
                </c:pt>
                <c:pt idx="42">
                  <c:v>278.45330999999993</c:v>
                </c:pt>
                <c:pt idx="43">
                  <c:v>281.73415999999986</c:v>
                </c:pt>
                <c:pt idx="44">
                  <c:v>285.01500999999996</c:v>
                </c:pt>
                <c:pt idx="45">
                  <c:v>295.09704999999997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304.93957999999986</c:v>
                </c:pt>
                <c:pt idx="49">
                  <c:v>308.22039999999987</c:v>
                </c:pt>
                <c:pt idx="50">
                  <c:v>311.50125000000003</c:v>
                </c:pt>
                <c:pt idx="51">
                  <c:v>314.78206999999992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339.74466000000007</c:v>
                </c:pt>
                <c:pt idx="56">
                  <c:v>339.74466000000007</c:v>
                </c:pt>
                <c:pt idx="57">
                  <c:v>343.02550999999994</c:v>
                </c:pt>
                <c:pt idx="58">
                  <c:v>346.30633999999986</c:v>
                </c:pt>
                <c:pt idx="59">
                  <c:v>349.58718999999996</c:v>
                </c:pt>
                <c:pt idx="60">
                  <c:v>352.86804000000001</c:v>
                </c:pt>
                <c:pt idx="61">
                  <c:v>356.14886000000007</c:v>
                </c:pt>
                <c:pt idx="62">
                  <c:v>359.42971999999986</c:v>
                </c:pt>
                <c:pt idx="63">
                  <c:v>362.71053999999987</c:v>
                </c:pt>
                <c:pt idx="64">
                  <c:v>365.99138999999991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388.95728000000008</c:v>
                </c:pt>
                <c:pt idx="72">
                  <c:v>392.23809999999986</c:v>
                </c:pt>
                <c:pt idx="73">
                  <c:v>395.51894999999996</c:v>
                </c:pt>
                <c:pt idx="74">
                  <c:v>398.79976999999997</c:v>
                </c:pt>
                <c:pt idx="75">
                  <c:v>402.08062999999999</c:v>
                </c:pt>
                <c:pt idx="76">
                  <c:v>405.36147999999991</c:v>
                </c:pt>
                <c:pt idx="77">
                  <c:v>408.64229999999998</c:v>
                </c:pt>
                <c:pt idx="78">
                  <c:v>411.92315999999994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425.04647999999992</c:v>
                </c:pt>
                <c:pt idx="83">
                  <c:v>428.32732999999996</c:v>
                </c:pt>
                <c:pt idx="84">
                  <c:v>431.60814999999997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434.72890999999987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444.72884999999997</c:v>
                </c:pt>
                <c:pt idx="91">
                  <c:v>444.72884999999997</c:v>
                </c:pt>
                <c:pt idx="92">
                  <c:v>453.72884999999997</c:v>
                </c:pt>
                <c:pt idx="93">
                  <c:v>453.72884999999997</c:v>
                </c:pt>
                <c:pt idx="94">
                  <c:v>464.72884999999997</c:v>
                </c:pt>
                <c:pt idx="95">
                  <c:v>464.72884999999997</c:v>
                </c:pt>
                <c:pt idx="96">
                  <c:v>464.72884999999997</c:v>
                </c:pt>
                <c:pt idx="97">
                  <c:v>464.72884999999997</c:v>
                </c:pt>
                <c:pt idx="98">
                  <c:v>472.93093999999996</c:v>
                </c:pt>
                <c:pt idx="99">
                  <c:v>473.43096999999995</c:v>
                </c:pt>
                <c:pt idx="100">
                  <c:v>483.43096999999995</c:v>
                </c:pt>
                <c:pt idx="101">
                  <c:v>483.93099999999987</c:v>
                </c:pt>
                <c:pt idx="102">
                  <c:v>484.43099999999987</c:v>
                </c:pt>
                <c:pt idx="103">
                  <c:v>494.43102999999991</c:v>
                </c:pt>
                <c:pt idx="104">
                  <c:v>494.93102999999991</c:v>
                </c:pt>
                <c:pt idx="105">
                  <c:v>495.43105999999995</c:v>
                </c:pt>
                <c:pt idx="106">
                  <c:v>497.93102999999991</c:v>
                </c:pt>
                <c:pt idx="107">
                  <c:v>498.43102999999991</c:v>
                </c:pt>
                <c:pt idx="108">
                  <c:v>498.93105999999995</c:v>
                </c:pt>
                <c:pt idx="109">
                  <c:v>501.43102999999991</c:v>
                </c:pt>
                <c:pt idx="110">
                  <c:v>501.93105999999995</c:v>
                </c:pt>
                <c:pt idx="111">
                  <c:v>502.43105999999995</c:v>
                </c:pt>
                <c:pt idx="112">
                  <c:v>512.43108999999993</c:v>
                </c:pt>
                <c:pt idx="113">
                  <c:v>512.93108999999993</c:v>
                </c:pt>
                <c:pt idx="114">
                  <c:v>513.43108999999993</c:v>
                </c:pt>
                <c:pt idx="115">
                  <c:v>515.93108999999993</c:v>
                </c:pt>
                <c:pt idx="116">
                  <c:v>516.43108999999993</c:v>
                </c:pt>
                <c:pt idx="117">
                  <c:v>516.93114999999989</c:v>
                </c:pt>
                <c:pt idx="118">
                  <c:v>519.43108999999993</c:v>
                </c:pt>
                <c:pt idx="119">
                  <c:v>519.93108999999993</c:v>
                </c:pt>
                <c:pt idx="120">
                  <c:v>523.21198000000004</c:v>
                </c:pt>
                <c:pt idx="121">
                  <c:v>526.49279999999999</c:v>
                </c:pt>
                <c:pt idx="122">
                  <c:v>529.77362000000005</c:v>
                </c:pt>
                <c:pt idx="123">
                  <c:v>533.05449999999996</c:v>
                </c:pt>
                <c:pt idx="124">
                  <c:v>536.33533</c:v>
                </c:pt>
                <c:pt idx="125">
                  <c:v>539.61614999999983</c:v>
                </c:pt>
                <c:pt idx="126">
                  <c:v>540.81823999999983</c:v>
                </c:pt>
                <c:pt idx="127">
                  <c:v>541.31823999999983</c:v>
                </c:pt>
                <c:pt idx="128">
                  <c:v>551.31823999999983</c:v>
                </c:pt>
                <c:pt idx="129">
                  <c:v>551.81830000000002</c:v>
                </c:pt>
                <c:pt idx="130">
                  <c:v>552.31830000000002</c:v>
                </c:pt>
                <c:pt idx="131">
                  <c:v>562.31830000000002</c:v>
                </c:pt>
                <c:pt idx="132">
                  <c:v>562.81830000000002</c:v>
                </c:pt>
                <c:pt idx="133">
                  <c:v>563.31835999999998</c:v>
                </c:pt>
                <c:pt idx="134">
                  <c:v>583.23668999999984</c:v>
                </c:pt>
                <c:pt idx="135">
                  <c:v>583.73668999999984</c:v>
                </c:pt>
                <c:pt idx="136">
                  <c:v>584.23668999999984</c:v>
                </c:pt>
                <c:pt idx="137">
                  <c:v>604.15503000000001</c:v>
                </c:pt>
                <c:pt idx="138">
                  <c:v>604.65503000000001</c:v>
                </c:pt>
                <c:pt idx="139">
                  <c:v>605.15503000000001</c:v>
                </c:pt>
                <c:pt idx="140">
                  <c:v>625.07336000000009</c:v>
                </c:pt>
                <c:pt idx="141">
                  <c:v>625.57343000000014</c:v>
                </c:pt>
                <c:pt idx="142">
                  <c:v>626.07343000000014</c:v>
                </c:pt>
                <c:pt idx="143">
                  <c:v>645.99176</c:v>
                </c:pt>
                <c:pt idx="144">
                  <c:v>646.49176</c:v>
                </c:pt>
                <c:pt idx="145">
                  <c:v>646.99176</c:v>
                </c:pt>
                <c:pt idx="146">
                  <c:v>666.91010000000006</c:v>
                </c:pt>
                <c:pt idx="147">
                  <c:v>667.41010000000006</c:v>
                </c:pt>
                <c:pt idx="148">
                  <c:v>667.91015999999991</c:v>
                </c:pt>
                <c:pt idx="149">
                  <c:v>670.41010000000006</c:v>
                </c:pt>
                <c:pt idx="150">
                  <c:v>670.91010000000006</c:v>
                </c:pt>
                <c:pt idx="151">
                  <c:v>671.41015999999991</c:v>
                </c:pt>
                <c:pt idx="152">
                  <c:v>673.91010000000006</c:v>
                </c:pt>
                <c:pt idx="153">
                  <c:v>674.41015999999991</c:v>
                </c:pt>
                <c:pt idx="154">
                  <c:v>677.69098000000008</c:v>
                </c:pt>
                <c:pt idx="155">
                  <c:v>680.97180000000003</c:v>
                </c:pt>
                <c:pt idx="156">
                  <c:v>680.97180000000003</c:v>
                </c:pt>
                <c:pt idx="157">
                  <c:v>680.97180000000003</c:v>
                </c:pt>
                <c:pt idx="158">
                  <c:v>684.25261999999987</c:v>
                </c:pt>
                <c:pt idx="159">
                  <c:v>687.53350999999998</c:v>
                </c:pt>
                <c:pt idx="160">
                  <c:v>690.81433000000004</c:v>
                </c:pt>
                <c:pt idx="161">
                  <c:v>694.09514999999999</c:v>
                </c:pt>
                <c:pt idx="162">
                  <c:v>694.59520999999984</c:v>
                </c:pt>
                <c:pt idx="163">
                  <c:v>704.59520999999984</c:v>
                </c:pt>
                <c:pt idx="164">
                  <c:v>705.09520999999984</c:v>
                </c:pt>
                <c:pt idx="165">
                  <c:v>705.59520999999984</c:v>
                </c:pt>
                <c:pt idx="166">
                  <c:v>715.59528</c:v>
                </c:pt>
                <c:pt idx="167">
                  <c:v>716.09528</c:v>
                </c:pt>
                <c:pt idx="168">
                  <c:v>716.59528</c:v>
                </c:pt>
                <c:pt idx="169">
                  <c:v>719.09528</c:v>
                </c:pt>
                <c:pt idx="170">
                  <c:v>719.59528</c:v>
                </c:pt>
                <c:pt idx="171">
                  <c:v>720.09528</c:v>
                </c:pt>
                <c:pt idx="172">
                  <c:v>722.59528</c:v>
                </c:pt>
                <c:pt idx="173">
                  <c:v>723.09528</c:v>
                </c:pt>
                <c:pt idx="174">
                  <c:v>726.37609999999984</c:v>
                </c:pt>
                <c:pt idx="175">
                  <c:v>729.65697999999998</c:v>
                </c:pt>
                <c:pt idx="176">
                  <c:v>730.15697999999998</c:v>
                </c:pt>
                <c:pt idx="177">
                  <c:v>750.07532000000003</c:v>
                </c:pt>
                <c:pt idx="178">
                  <c:v>750.57532000000003</c:v>
                </c:pt>
                <c:pt idx="179">
                  <c:v>751.07532000000003</c:v>
                </c:pt>
                <c:pt idx="180">
                  <c:v>770.99365</c:v>
                </c:pt>
                <c:pt idx="181">
                  <c:v>771.49365</c:v>
                </c:pt>
                <c:pt idx="182">
                  <c:v>771.99371000000008</c:v>
                </c:pt>
                <c:pt idx="183">
                  <c:v>791.91204999999991</c:v>
                </c:pt>
                <c:pt idx="184">
                  <c:v>792.41204999999991</c:v>
                </c:pt>
                <c:pt idx="185">
                  <c:v>792.91204999999991</c:v>
                </c:pt>
                <c:pt idx="186">
                  <c:v>812.83037999999999</c:v>
                </c:pt>
                <c:pt idx="187">
                  <c:v>813.33037999999999</c:v>
                </c:pt>
                <c:pt idx="188">
                  <c:v>813.83037999999999</c:v>
                </c:pt>
                <c:pt idx="189">
                  <c:v>823.83043999999984</c:v>
                </c:pt>
                <c:pt idx="190">
                  <c:v>824.33043999999984</c:v>
                </c:pt>
                <c:pt idx="191">
                  <c:v>827.61126999999988</c:v>
                </c:pt>
                <c:pt idx="192">
                  <c:v>828.11126999999988</c:v>
                </c:pt>
                <c:pt idx="193">
                  <c:v>838.11132999999984</c:v>
                </c:pt>
                <c:pt idx="194">
                  <c:v>838.61132999999984</c:v>
                </c:pt>
                <c:pt idx="195">
                  <c:v>839.11132999999984</c:v>
                </c:pt>
                <c:pt idx="196">
                  <c:v>859.02965999999992</c:v>
                </c:pt>
                <c:pt idx="197">
                  <c:v>859.52965999999992</c:v>
                </c:pt>
                <c:pt idx="198">
                  <c:v>860.02972</c:v>
                </c:pt>
                <c:pt idx="199">
                  <c:v>879.94799999999987</c:v>
                </c:pt>
                <c:pt idx="200">
                  <c:v>880.44805999999994</c:v>
                </c:pt>
                <c:pt idx="201">
                  <c:v>880.94805999999994</c:v>
                </c:pt>
                <c:pt idx="202">
                  <c:v>900.86638999999991</c:v>
                </c:pt>
                <c:pt idx="203">
                  <c:v>901.36638999999991</c:v>
                </c:pt>
                <c:pt idx="204">
                  <c:v>901.86638999999991</c:v>
                </c:pt>
                <c:pt idx="205">
                  <c:v>921.78473000000008</c:v>
                </c:pt>
                <c:pt idx="206">
                  <c:v>922.28473000000008</c:v>
                </c:pt>
                <c:pt idx="207">
                  <c:v>922.78479000000016</c:v>
                </c:pt>
                <c:pt idx="208">
                  <c:v>942.70312000000001</c:v>
                </c:pt>
                <c:pt idx="209">
                  <c:v>943.20312000000001</c:v>
                </c:pt>
                <c:pt idx="210">
                  <c:v>943.70312000000001</c:v>
                </c:pt>
                <c:pt idx="211">
                  <c:v>963.62145999999996</c:v>
                </c:pt>
                <c:pt idx="212">
                  <c:v>964.12145999999996</c:v>
                </c:pt>
                <c:pt idx="213">
                  <c:v>964.62145999999996</c:v>
                </c:pt>
                <c:pt idx="214">
                  <c:v>984.53979000000004</c:v>
                </c:pt>
                <c:pt idx="215">
                  <c:v>985.03985999999998</c:v>
                </c:pt>
                <c:pt idx="216">
                  <c:v>985.53985999999998</c:v>
                </c:pt>
                <c:pt idx="217">
                  <c:v>1005.4581899999998</c:v>
                </c:pt>
                <c:pt idx="218">
                  <c:v>1005.9581899999998</c:v>
                </c:pt>
                <c:pt idx="219">
                  <c:v>1006.4581899999998</c:v>
                </c:pt>
                <c:pt idx="220">
                  <c:v>1013.4581899999998</c:v>
                </c:pt>
                <c:pt idx="221">
                  <c:v>1013.9582499999999</c:v>
                </c:pt>
                <c:pt idx="222">
                  <c:v>1023.80078</c:v>
                </c:pt>
                <c:pt idx="223">
                  <c:v>1024.30078</c:v>
                </c:pt>
                <c:pt idx="224">
                  <c:v>1031.30078</c:v>
                </c:pt>
                <c:pt idx="225">
                  <c:v>1031.80078</c:v>
                </c:pt>
                <c:pt idx="226">
                  <c:v>1032.30078</c:v>
                </c:pt>
                <c:pt idx="227">
                  <c:v>1052.2189900000001</c:v>
                </c:pt>
                <c:pt idx="228">
                  <c:v>1052.71912</c:v>
                </c:pt>
                <c:pt idx="229">
                  <c:v>1053.21912</c:v>
                </c:pt>
                <c:pt idx="230">
                  <c:v>1073.1373299999998</c:v>
                </c:pt>
                <c:pt idx="231">
                  <c:v>1073.6373299999998</c:v>
                </c:pt>
                <c:pt idx="232">
                  <c:v>1074.1373299999998</c:v>
                </c:pt>
                <c:pt idx="233">
                  <c:v>1094.0555400000001</c:v>
                </c:pt>
                <c:pt idx="234">
                  <c:v>1094.5555400000001</c:v>
                </c:pt>
                <c:pt idx="235">
                  <c:v>1095.0555400000001</c:v>
                </c:pt>
                <c:pt idx="236">
                  <c:v>1097.5555400000001</c:v>
                </c:pt>
                <c:pt idx="237">
                  <c:v>1098.0555400000001</c:v>
                </c:pt>
                <c:pt idx="238">
                  <c:v>1098.5556600000002</c:v>
                </c:pt>
                <c:pt idx="239">
                  <c:v>1101.0555400000001</c:v>
                </c:pt>
                <c:pt idx="240">
                  <c:v>1101.5555400000001</c:v>
                </c:pt>
                <c:pt idx="241">
                  <c:v>1104.8364299999998</c:v>
                </c:pt>
                <c:pt idx="242">
                  <c:v>1105.3364299999998</c:v>
                </c:pt>
                <c:pt idx="243">
                  <c:v>1107.8364299999998</c:v>
                </c:pt>
                <c:pt idx="244">
                  <c:v>1108.3364299999998</c:v>
                </c:pt>
                <c:pt idx="245">
                  <c:v>1108.8364299999998</c:v>
                </c:pt>
                <c:pt idx="246">
                  <c:v>1111.3364299999998</c:v>
                </c:pt>
                <c:pt idx="247">
                  <c:v>1111.8364299999998</c:v>
                </c:pt>
                <c:pt idx="248">
                  <c:v>1115.1173099999999</c:v>
                </c:pt>
                <c:pt idx="249">
                  <c:v>1118.3981899999999</c:v>
                </c:pt>
                <c:pt idx="250">
                  <c:v>1121.67896</c:v>
                </c:pt>
                <c:pt idx="251">
                  <c:v>1124.95984</c:v>
                </c:pt>
                <c:pt idx="252">
                  <c:v>1124.95984</c:v>
                </c:pt>
              </c:numCache>
            </c:numRef>
          </c:xVal>
          <c:yVal>
            <c:numRef>
              <c:f>Data!$C$2:$C$255</c:f>
              <c:numCache>
                <c:formatCode>General</c:formatCode>
                <c:ptCount val="254"/>
                <c:pt idx="0">
                  <c:v>3.3516499999999989</c:v>
                </c:pt>
                <c:pt idx="1">
                  <c:v>3.3516499999999989</c:v>
                </c:pt>
                <c:pt idx="2">
                  <c:v>3.3516499999999989</c:v>
                </c:pt>
                <c:pt idx="3">
                  <c:v>3.4186699999999997</c:v>
                </c:pt>
                <c:pt idx="4">
                  <c:v>3.4633600000000002</c:v>
                </c:pt>
                <c:pt idx="5">
                  <c:v>3.5247899999999999</c:v>
                </c:pt>
                <c:pt idx="6">
                  <c:v>3.56948</c:v>
                </c:pt>
                <c:pt idx="7">
                  <c:v>3.6309100000000001</c:v>
                </c:pt>
                <c:pt idx="8">
                  <c:v>3.6644299999999999</c:v>
                </c:pt>
                <c:pt idx="9">
                  <c:v>3.72587</c:v>
                </c:pt>
                <c:pt idx="10">
                  <c:v>3.7670499999999998</c:v>
                </c:pt>
                <c:pt idx="11">
                  <c:v>3.8324499999999992</c:v>
                </c:pt>
                <c:pt idx="12">
                  <c:v>3.8771300000000002</c:v>
                </c:pt>
                <c:pt idx="13">
                  <c:v>3.9385699999999995</c:v>
                </c:pt>
                <c:pt idx="14">
                  <c:v>4.1024999999999991</c:v>
                </c:pt>
                <c:pt idx="15">
                  <c:v>4.1360099999999997</c:v>
                </c:pt>
                <c:pt idx="16">
                  <c:v>4.0539699999999996</c:v>
                </c:pt>
                <c:pt idx="17">
                  <c:v>3.8922499999999993</c:v>
                </c:pt>
                <c:pt idx="18">
                  <c:v>3.7466399999999997</c:v>
                </c:pt>
                <c:pt idx="19">
                  <c:v>3.79291</c:v>
                </c:pt>
                <c:pt idx="20">
                  <c:v>3.8166399999999991</c:v>
                </c:pt>
                <c:pt idx="21">
                  <c:v>4.7616600000000009</c:v>
                </c:pt>
                <c:pt idx="22">
                  <c:v>4.7893300000000005</c:v>
                </c:pt>
                <c:pt idx="23">
                  <c:v>4.8169999999999993</c:v>
                </c:pt>
                <c:pt idx="24">
                  <c:v>5.7613899999999996</c:v>
                </c:pt>
                <c:pt idx="25">
                  <c:v>5.7850799999999998</c:v>
                </c:pt>
                <c:pt idx="26">
                  <c:v>5.9114899999999997</c:v>
                </c:pt>
                <c:pt idx="27">
                  <c:v>6.0669799999999992</c:v>
                </c:pt>
                <c:pt idx="28">
                  <c:v>6.222459999999999</c:v>
                </c:pt>
                <c:pt idx="29">
                  <c:v>6.3779399999999988</c:v>
                </c:pt>
                <c:pt idx="30">
                  <c:v>6.5334300000000001</c:v>
                </c:pt>
                <c:pt idx="31">
                  <c:v>6.688909999999999</c:v>
                </c:pt>
                <c:pt idx="32">
                  <c:v>6.8443899999999989</c:v>
                </c:pt>
                <c:pt idx="33">
                  <c:v>6.9998800000000001</c:v>
                </c:pt>
                <c:pt idx="34">
                  <c:v>7.1553599999999991</c:v>
                </c:pt>
                <c:pt idx="35">
                  <c:v>7.3108499999999994</c:v>
                </c:pt>
                <c:pt idx="36">
                  <c:v>7.4663300000000001</c:v>
                </c:pt>
                <c:pt idx="37">
                  <c:v>7.57315</c:v>
                </c:pt>
                <c:pt idx="38">
                  <c:v>7.557739999999999</c:v>
                </c:pt>
                <c:pt idx="39">
                  <c:v>7.5155599999999989</c:v>
                </c:pt>
                <c:pt idx="40">
                  <c:v>7.3457400000000002</c:v>
                </c:pt>
                <c:pt idx="41">
                  <c:v>7.1759199999999987</c:v>
                </c:pt>
                <c:pt idx="42">
                  <c:v>7.0061</c:v>
                </c:pt>
                <c:pt idx="43">
                  <c:v>6.8362800000000004</c:v>
                </c:pt>
                <c:pt idx="44">
                  <c:v>6.6664599999999989</c:v>
                </c:pt>
                <c:pt idx="45">
                  <c:v>6.1444699999999992</c:v>
                </c:pt>
                <c:pt idx="46">
                  <c:v>5.9745699999999999</c:v>
                </c:pt>
                <c:pt idx="47">
                  <c:v>5.8046699999999998</c:v>
                </c:pt>
                <c:pt idx="48">
                  <c:v>5.6347699999999996</c:v>
                </c:pt>
                <c:pt idx="49">
                  <c:v>5.4648699999999995</c:v>
                </c:pt>
                <c:pt idx="50">
                  <c:v>5.2949699999999993</c:v>
                </c:pt>
                <c:pt idx="51">
                  <c:v>5.1250699999999991</c:v>
                </c:pt>
                <c:pt idx="52">
                  <c:v>4.9551699999999999</c:v>
                </c:pt>
                <c:pt idx="53">
                  <c:v>4.7852700000000006</c:v>
                </c:pt>
                <c:pt idx="54">
                  <c:v>4.6367500000000001</c:v>
                </c:pt>
                <c:pt idx="55">
                  <c:v>4.7396700000000012</c:v>
                </c:pt>
                <c:pt idx="56">
                  <c:v>4.7396700000000012</c:v>
                </c:pt>
                <c:pt idx="57">
                  <c:v>4.7692899999999998</c:v>
                </c:pt>
                <c:pt idx="58">
                  <c:v>4.7989099999999993</c:v>
                </c:pt>
                <c:pt idx="59">
                  <c:v>4.8285299999999989</c:v>
                </c:pt>
                <c:pt idx="60">
                  <c:v>4.8581499999999993</c:v>
                </c:pt>
                <c:pt idx="61">
                  <c:v>4.8877699999999997</c:v>
                </c:pt>
                <c:pt idx="62">
                  <c:v>4.9173999999999998</c:v>
                </c:pt>
                <c:pt idx="63">
                  <c:v>4.9470200000000002</c:v>
                </c:pt>
                <c:pt idx="64">
                  <c:v>4.9766400000000006</c:v>
                </c:pt>
                <c:pt idx="65">
                  <c:v>5.006260000000001</c:v>
                </c:pt>
                <c:pt idx="66">
                  <c:v>5.0358799999999997</c:v>
                </c:pt>
                <c:pt idx="67">
                  <c:v>5.0655099999999988</c:v>
                </c:pt>
                <c:pt idx="68">
                  <c:v>5.0951299999999993</c:v>
                </c:pt>
                <c:pt idx="69">
                  <c:v>5.1247499999999988</c:v>
                </c:pt>
                <c:pt idx="70">
                  <c:v>5.1543799999999989</c:v>
                </c:pt>
                <c:pt idx="71">
                  <c:v>5.1839999999999993</c:v>
                </c:pt>
                <c:pt idx="72">
                  <c:v>5.2136199999999997</c:v>
                </c:pt>
                <c:pt idx="73">
                  <c:v>5.2432500000000006</c:v>
                </c:pt>
                <c:pt idx="74">
                  <c:v>5.2728700000000002</c:v>
                </c:pt>
                <c:pt idx="75">
                  <c:v>5.3024999999999993</c:v>
                </c:pt>
                <c:pt idx="76">
                  <c:v>5.3321199999999989</c:v>
                </c:pt>
                <c:pt idx="77">
                  <c:v>5.3617400000000002</c:v>
                </c:pt>
                <c:pt idx="78">
                  <c:v>5.3913700000000002</c:v>
                </c:pt>
                <c:pt idx="79">
                  <c:v>5.4210000000000003</c:v>
                </c:pt>
                <c:pt idx="80">
                  <c:v>5.4506199999999998</c:v>
                </c:pt>
                <c:pt idx="81">
                  <c:v>5.4802500000000007</c:v>
                </c:pt>
                <c:pt idx="82">
                  <c:v>5.5098700000000003</c:v>
                </c:pt>
                <c:pt idx="83">
                  <c:v>5.5395000000000003</c:v>
                </c:pt>
                <c:pt idx="84">
                  <c:v>5.5691299999999995</c:v>
                </c:pt>
                <c:pt idx="85">
                  <c:v>5.5912899999999999</c:v>
                </c:pt>
                <c:pt idx="86">
                  <c:v>5.5912899999999999</c:v>
                </c:pt>
                <c:pt idx="87">
                  <c:v>5.5973099999999993</c:v>
                </c:pt>
                <c:pt idx="88">
                  <c:v>5.6063400000000003</c:v>
                </c:pt>
                <c:pt idx="89">
                  <c:v>5.6063400000000003</c:v>
                </c:pt>
                <c:pt idx="90">
                  <c:v>5.6876099999999994</c:v>
                </c:pt>
                <c:pt idx="91">
                  <c:v>5.6876099999999994</c:v>
                </c:pt>
                <c:pt idx="92">
                  <c:v>5.768889999999999</c:v>
                </c:pt>
                <c:pt idx="93">
                  <c:v>5.768889999999999</c:v>
                </c:pt>
                <c:pt idx="94">
                  <c:v>5.86822</c:v>
                </c:pt>
                <c:pt idx="95">
                  <c:v>5.86822</c:v>
                </c:pt>
                <c:pt idx="96">
                  <c:v>5.86822</c:v>
                </c:pt>
                <c:pt idx="97">
                  <c:v>5.86822</c:v>
                </c:pt>
                <c:pt idx="98">
                  <c:v>5.9423000000000004</c:v>
                </c:pt>
                <c:pt idx="99">
                  <c:v>5.9468100000000002</c:v>
                </c:pt>
                <c:pt idx="100">
                  <c:v>5.3424899999999989</c:v>
                </c:pt>
                <c:pt idx="101">
                  <c:v>5.2787400000000009</c:v>
                </c:pt>
                <c:pt idx="102">
                  <c:v>5.2149899999999993</c:v>
                </c:pt>
                <c:pt idx="103">
                  <c:v>4.51952</c:v>
                </c:pt>
                <c:pt idx="104">
                  <c:v>4.5123499999999996</c:v>
                </c:pt>
                <c:pt idx="105">
                  <c:v>4.5051799999999993</c:v>
                </c:pt>
                <c:pt idx="106">
                  <c:v>4.4693500000000004</c:v>
                </c:pt>
                <c:pt idx="107">
                  <c:v>4.4621799999999991</c:v>
                </c:pt>
                <c:pt idx="108">
                  <c:v>4.4550200000000002</c:v>
                </c:pt>
                <c:pt idx="109">
                  <c:v>4.4191799999999999</c:v>
                </c:pt>
                <c:pt idx="110">
                  <c:v>4.4120200000000001</c:v>
                </c:pt>
                <c:pt idx="111">
                  <c:v>4.4048499999999997</c:v>
                </c:pt>
                <c:pt idx="112">
                  <c:v>4.26152</c:v>
                </c:pt>
                <c:pt idx="113">
                  <c:v>4.2543499999999996</c:v>
                </c:pt>
                <c:pt idx="114">
                  <c:v>4.2471799999999993</c:v>
                </c:pt>
                <c:pt idx="115">
                  <c:v>4.2113500000000004</c:v>
                </c:pt>
                <c:pt idx="116">
                  <c:v>4.2041899999999988</c:v>
                </c:pt>
                <c:pt idx="117">
                  <c:v>4.1970199999999993</c:v>
                </c:pt>
                <c:pt idx="118">
                  <c:v>4.1611899999999995</c:v>
                </c:pt>
                <c:pt idx="119">
                  <c:v>4.1540199999999992</c:v>
                </c:pt>
                <c:pt idx="120">
                  <c:v>4.1069999999999993</c:v>
                </c:pt>
                <c:pt idx="121">
                  <c:v>4.0599799999999995</c:v>
                </c:pt>
                <c:pt idx="122">
                  <c:v>4.0129599999999988</c:v>
                </c:pt>
                <c:pt idx="123">
                  <c:v>3.9659300000000002</c:v>
                </c:pt>
                <c:pt idx="124">
                  <c:v>3.9189099999999994</c:v>
                </c:pt>
                <c:pt idx="125">
                  <c:v>3.8718899999999996</c:v>
                </c:pt>
                <c:pt idx="126">
                  <c:v>3.8546699999999996</c:v>
                </c:pt>
                <c:pt idx="127">
                  <c:v>3.8475000000000001</c:v>
                </c:pt>
                <c:pt idx="128">
                  <c:v>3.1211500000000001</c:v>
                </c:pt>
                <c:pt idx="129">
                  <c:v>3.0575999999999999</c:v>
                </c:pt>
                <c:pt idx="130">
                  <c:v>2.9940399999999996</c:v>
                </c:pt>
                <c:pt idx="131">
                  <c:v>2.1394499999999996</c:v>
                </c:pt>
                <c:pt idx="132">
                  <c:v>2.11531</c:v>
                </c:pt>
                <c:pt idx="133">
                  <c:v>2.09117</c:v>
                </c:pt>
                <c:pt idx="134">
                  <c:v>1.1292</c:v>
                </c:pt>
                <c:pt idx="135">
                  <c:v>1.1050500000000001</c:v>
                </c:pt>
                <c:pt idx="136">
                  <c:v>1.08091</c:v>
                </c:pt>
                <c:pt idx="137">
                  <c:v>0.12317000000000002</c:v>
                </c:pt>
                <c:pt idx="138">
                  <c:v>0.10037</c:v>
                </c:pt>
                <c:pt idx="139">
                  <c:v>7.8390000000000015E-2</c:v>
                </c:pt>
                <c:pt idx="140">
                  <c:v>0.89432999999999996</c:v>
                </c:pt>
                <c:pt idx="141">
                  <c:v>0.91847000000000001</c:v>
                </c:pt>
                <c:pt idx="142">
                  <c:v>0.94262000000000012</c:v>
                </c:pt>
                <c:pt idx="143">
                  <c:v>1.90462</c:v>
                </c:pt>
                <c:pt idx="144">
                  <c:v>1.9287700000000001</c:v>
                </c:pt>
                <c:pt idx="145">
                  <c:v>1.9529099999999999</c:v>
                </c:pt>
                <c:pt idx="146">
                  <c:v>2.91431</c:v>
                </c:pt>
                <c:pt idx="147">
                  <c:v>2.9384299999999994</c:v>
                </c:pt>
                <c:pt idx="148">
                  <c:v>2.9625399999999997</c:v>
                </c:pt>
                <c:pt idx="149">
                  <c:v>3.0831300000000006</c:v>
                </c:pt>
                <c:pt idx="150">
                  <c:v>3.1072500000000001</c:v>
                </c:pt>
                <c:pt idx="151">
                  <c:v>3.13137</c:v>
                </c:pt>
                <c:pt idx="152">
                  <c:v>3.25196</c:v>
                </c:pt>
                <c:pt idx="153">
                  <c:v>3.2760799999999994</c:v>
                </c:pt>
                <c:pt idx="154">
                  <c:v>3.4343399999999997</c:v>
                </c:pt>
                <c:pt idx="155">
                  <c:v>3.5925999999999996</c:v>
                </c:pt>
                <c:pt idx="156">
                  <c:v>3.5925999999999996</c:v>
                </c:pt>
                <c:pt idx="157">
                  <c:v>3.5925999999999996</c:v>
                </c:pt>
                <c:pt idx="158">
                  <c:v>3.7508599999999994</c:v>
                </c:pt>
                <c:pt idx="159">
                  <c:v>3.9091200000000002</c:v>
                </c:pt>
                <c:pt idx="160">
                  <c:v>4.0673799999999991</c:v>
                </c:pt>
                <c:pt idx="161">
                  <c:v>4.2256400000000003</c:v>
                </c:pt>
                <c:pt idx="162">
                  <c:v>4.2497600000000011</c:v>
                </c:pt>
                <c:pt idx="163">
                  <c:v>4.0146299999999995</c:v>
                </c:pt>
                <c:pt idx="164">
                  <c:v>3.9676499999999995</c:v>
                </c:pt>
                <c:pt idx="165">
                  <c:v>3.9206799999999995</c:v>
                </c:pt>
                <c:pt idx="166">
                  <c:v>3.4961199999999995</c:v>
                </c:pt>
                <c:pt idx="167">
                  <c:v>3.4996599999999995</c:v>
                </c:pt>
                <c:pt idx="168">
                  <c:v>3.5032000000000001</c:v>
                </c:pt>
                <c:pt idx="169">
                  <c:v>3.52088</c:v>
                </c:pt>
                <c:pt idx="170">
                  <c:v>3.5244200000000001</c:v>
                </c:pt>
                <c:pt idx="171">
                  <c:v>3.5279500000000001</c:v>
                </c:pt>
                <c:pt idx="172">
                  <c:v>3.5456399999999997</c:v>
                </c:pt>
                <c:pt idx="173">
                  <c:v>3.5491799999999998</c:v>
                </c:pt>
                <c:pt idx="174">
                  <c:v>3.57239</c:v>
                </c:pt>
                <c:pt idx="175">
                  <c:v>3.5955999999999997</c:v>
                </c:pt>
                <c:pt idx="176">
                  <c:v>3.5991300000000002</c:v>
                </c:pt>
                <c:pt idx="177">
                  <c:v>3.7392599999999994</c:v>
                </c:pt>
                <c:pt idx="178">
                  <c:v>3.7427600000000001</c:v>
                </c:pt>
                <c:pt idx="179">
                  <c:v>3.7462599999999995</c:v>
                </c:pt>
                <c:pt idx="180">
                  <c:v>3.8847399999999999</c:v>
                </c:pt>
                <c:pt idx="181">
                  <c:v>3.8881999999999999</c:v>
                </c:pt>
                <c:pt idx="182">
                  <c:v>3.8916499999999989</c:v>
                </c:pt>
                <c:pt idx="183">
                  <c:v>4.0284299999999993</c:v>
                </c:pt>
                <c:pt idx="184">
                  <c:v>4.0318399999999999</c:v>
                </c:pt>
                <c:pt idx="185">
                  <c:v>4.035260000000001</c:v>
                </c:pt>
                <c:pt idx="186">
                  <c:v>4.1702599999999999</c:v>
                </c:pt>
                <c:pt idx="187">
                  <c:v>4.1736199999999997</c:v>
                </c:pt>
                <c:pt idx="188">
                  <c:v>4.17699</c:v>
                </c:pt>
                <c:pt idx="189">
                  <c:v>4.84321</c:v>
                </c:pt>
                <c:pt idx="190">
                  <c:v>4.9080000000000004</c:v>
                </c:pt>
                <c:pt idx="191">
                  <c:v>5.33317</c:v>
                </c:pt>
                <c:pt idx="192">
                  <c:v>5.397969999999999</c:v>
                </c:pt>
                <c:pt idx="193">
                  <c:v>5.7450599999999996</c:v>
                </c:pt>
                <c:pt idx="194">
                  <c:v>5.7139999999999995</c:v>
                </c:pt>
                <c:pt idx="195">
                  <c:v>5.6829399999999994</c:v>
                </c:pt>
                <c:pt idx="196">
                  <c:v>4.4443400000000004</c:v>
                </c:pt>
                <c:pt idx="197">
                  <c:v>4.4132199999999999</c:v>
                </c:pt>
                <c:pt idx="198">
                  <c:v>4.3821099999999991</c:v>
                </c:pt>
                <c:pt idx="199">
                  <c:v>3.1415600000000001</c:v>
                </c:pt>
                <c:pt idx="200">
                  <c:v>3.1103999999999998</c:v>
                </c:pt>
                <c:pt idx="201">
                  <c:v>3.0792399999999995</c:v>
                </c:pt>
                <c:pt idx="202">
                  <c:v>1.8373599999999999</c:v>
                </c:pt>
                <c:pt idx="203">
                  <c:v>1.8061799999999999</c:v>
                </c:pt>
                <c:pt idx="204">
                  <c:v>1.7749999999999997</c:v>
                </c:pt>
                <c:pt idx="205">
                  <c:v>0.53276000000000001</c:v>
                </c:pt>
                <c:pt idx="206">
                  <c:v>0.50161</c:v>
                </c:pt>
                <c:pt idx="207">
                  <c:v>0.4704600000000001</c:v>
                </c:pt>
                <c:pt idx="208">
                  <c:v>0.77392000000000016</c:v>
                </c:pt>
                <c:pt idx="209">
                  <c:v>0.80510000000000004</c:v>
                </c:pt>
                <c:pt idx="210">
                  <c:v>0.83628000000000002</c:v>
                </c:pt>
                <c:pt idx="211">
                  <c:v>2.07863</c:v>
                </c:pt>
                <c:pt idx="212">
                  <c:v>2.10981</c:v>
                </c:pt>
                <c:pt idx="213">
                  <c:v>2.1409899999999999</c:v>
                </c:pt>
                <c:pt idx="214">
                  <c:v>3.3826099999999997</c:v>
                </c:pt>
                <c:pt idx="215">
                  <c:v>3.4137599999999995</c:v>
                </c:pt>
                <c:pt idx="216">
                  <c:v>3.4449100000000001</c:v>
                </c:pt>
                <c:pt idx="217">
                  <c:v>4.68506</c:v>
                </c:pt>
                <c:pt idx="218">
                  <c:v>4.71617</c:v>
                </c:pt>
                <c:pt idx="219">
                  <c:v>4.7472700000000003</c:v>
                </c:pt>
                <c:pt idx="220">
                  <c:v>4.5614499999999998</c:v>
                </c:pt>
                <c:pt idx="221">
                  <c:v>4.5043699999999998</c:v>
                </c:pt>
                <c:pt idx="222">
                  <c:v>3.3808599999999998</c:v>
                </c:pt>
                <c:pt idx="223">
                  <c:v>3.3237800000000002</c:v>
                </c:pt>
                <c:pt idx="224">
                  <c:v>2.8705399999999996</c:v>
                </c:pt>
                <c:pt idx="225">
                  <c:v>2.8616699999999997</c:v>
                </c:pt>
                <c:pt idx="226">
                  <c:v>2.852809999999999</c:v>
                </c:pt>
                <c:pt idx="227">
                  <c:v>2.4991499999999998</c:v>
                </c:pt>
                <c:pt idx="228">
                  <c:v>2.4902599999999997</c:v>
                </c:pt>
                <c:pt idx="229">
                  <c:v>2.4813800000000001</c:v>
                </c:pt>
                <c:pt idx="230">
                  <c:v>2.1270300000000004</c:v>
                </c:pt>
                <c:pt idx="231">
                  <c:v>2.1181199999999998</c:v>
                </c:pt>
                <c:pt idx="232">
                  <c:v>2.1092200000000001</c:v>
                </c:pt>
                <c:pt idx="233">
                  <c:v>1.7543500000000001</c:v>
                </c:pt>
                <c:pt idx="234">
                  <c:v>1.7454399999999999</c:v>
                </c:pt>
                <c:pt idx="235">
                  <c:v>1.7365199999999998</c:v>
                </c:pt>
                <c:pt idx="236">
                  <c:v>1.6919599999999999</c:v>
                </c:pt>
                <c:pt idx="237">
                  <c:v>1.6830499999999999</c:v>
                </c:pt>
                <c:pt idx="238">
                  <c:v>1.6741400000000002</c:v>
                </c:pt>
                <c:pt idx="239">
                  <c:v>1.6295899999999999</c:v>
                </c:pt>
                <c:pt idx="240">
                  <c:v>1.6206799999999999</c:v>
                </c:pt>
                <c:pt idx="241">
                  <c:v>1.5622199999999999</c:v>
                </c:pt>
                <c:pt idx="242">
                  <c:v>1.55331</c:v>
                </c:pt>
                <c:pt idx="243">
                  <c:v>1.5087699999999997</c:v>
                </c:pt>
                <c:pt idx="244">
                  <c:v>1.4998599999999997</c:v>
                </c:pt>
                <c:pt idx="245">
                  <c:v>1.49095</c:v>
                </c:pt>
                <c:pt idx="246">
                  <c:v>1.4464199999999998</c:v>
                </c:pt>
                <c:pt idx="247">
                  <c:v>1.4375099999999998</c:v>
                </c:pt>
                <c:pt idx="248">
                  <c:v>1.3790800000000001</c:v>
                </c:pt>
                <c:pt idx="249">
                  <c:v>1.32067</c:v>
                </c:pt>
                <c:pt idx="250">
                  <c:v>1.2622599999999999</c:v>
                </c:pt>
                <c:pt idx="251">
                  <c:v>1.2038799999999998</c:v>
                </c:pt>
                <c:pt idx="252">
                  <c:v>1.2038799999999998</c:v>
                </c:pt>
              </c:numCache>
            </c:numRef>
          </c:yVal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XBEAM (6 sigma)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Data!$A$2:$A$255</c:f>
              <c:numCache>
                <c:formatCode>General</c:formatCode>
                <c:ptCount val="254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159.76307999999997</c:v>
                </c:pt>
                <c:pt idx="12">
                  <c:v>160.42974999999998</c:v>
                </c:pt>
                <c:pt idx="13">
                  <c:v>161.34641000000002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201.48239000000004</c:v>
                </c:pt>
                <c:pt idx="22">
                  <c:v>202.06572</c:v>
                </c:pt>
                <c:pt idx="23">
                  <c:v>202.64905999999996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225.73353999999998</c:v>
                </c:pt>
                <c:pt idx="27">
                  <c:v>229.01436999999999</c:v>
                </c:pt>
                <c:pt idx="28">
                  <c:v>232.29521</c:v>
                </c:pt>
                <c:pt idx="29">
                  <c:v>235.57604999999998</c:v>
                </c:pt>
                <c:pt idx="30">
                  <c:v>238.85689000000002</c:v>
                </c:pt>
                <c:pt idx="31">
                  <c:v>242.13773</c:v>
                </c:pt>
                <c:pt idx="32">
                  <c:v>245.41855999999999</c:v>
                </c:pt>
                <c:pt idx="33">
                  <c:v>248.69942</c:v>
                </c:pt>
                <c:pt idx="34">
                  <c:v>251.98026000000002</c:v>
                </c:pt>
                <c:pt idx="35">
                  <c:v>255.26109</c:v>
                </c:pt>
                <c:pt idx="36">
                  <c:v>258.54192999999992</c:v>
                </c:pt>
                <c:pt idx="37">
                  <c:v>260.79586999999992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271.89162999999996</c:v>
                </c:pt>
                <c:pt idx="41">
                  <c:v>275.17248999999998</c:v>
                </c:pt>
                <c:pt idx="42">
                  <c:v>278.45330999999993</c:v>
                </c:pt>
                <c:pt idx="43">
                  <c:v>281.73415999999986</c:v>
                </c:pt>
                <c:pt idx="44">
                  <c:v>285.01500999999996</c:v>
                </c:pt>
                <c:pt idx="45">
                  <c:v>295.09704999999997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304.93957999999986</c:v>
                </c:pt>
                <c:pt idx="49">
                  <c:v>308.22039999999987</c:v>
                </c:pt>
                <c:pt idx="50">
                  <c:v>311.50125000000003</c:v>
                </c:pt>
                <c:pt idx="51">
                  <c:v>314.78206999999992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339.74466000000007</c:v>
                </c:pt>
                <c:pt idx="56">
                  <c:v>339.74466000000007</c:v>
                </c:pt>
                <c:pt idx="57">
                  <c:v>343.02550999999994</c:v>
                </c:pt>
                <c:pt idx="58">
                  <c:v>346.30633999999986</c:v>
                </c:pt>
                <c:pt idx="59">
                  <c:v>349.58718999999996</c:v>
                </c:pt>
                <c:pt idx="60">
                  <c:v>352.86804000000001</c:v>
                </c:pt>
                <c:pt idx="61">
                  <c:v>356.14886000000007</c:v>
                </c:pt>
                <c:pt idx="62">
                  <c:v>359.42971999999986</c:v>
                </c:pt>
                <c:pt idx="63">
                  <c:v>362.71053999999987</c:v>
                </c:pt>
                <c:pt idx="64">
                  <c:v>365.99138999999991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388.95728000000008</c:v>
                </c:pt>
                <c:pt idx="72">
                  <c:v>392.23809999999986</c:v>
                </c:pt>
                <c:pt idx="73">
                  <c:v>395.51894999999996</c:v>
                </c:pt>
                <c:pt idx="74">
                  <c:v>398.79976999999997</c:v>
                </c:pt>
                <c:pt idx="75">
                  <c:v>402.08062999999999</c:v>
                </c:pt>
                <c:pt idx="76">
                  <c:v>405.36147999999991</c:v>
                </c:pt>
                <c:pt idx="77">
                  <c:v>408.64229999999998</c:v>
                </c:pt>
                <c:pt idx="78">
                  <c:v>411.92315999999994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425.04647999999992</c:v>
                </c:pt>
                <c:pt idx="83">
                  <c:v>428.32732999999996</c:v>
                </c:pt>
                <c:pt idx="84">
                  <c:v>431.60814999999997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434.72890999999987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444.72884999999997</c:v>
                </c:pt>
                <c:pt idx="91">
                  <c:v>444.72884999999997</c:v>
                </c:pt>
                <c:pt idx="92">
                  <c:v>453.72884999999997</c:v>
                </c:pt>
                <c:pt idx="93">
                  <c:v>453.72884999999997</c:v>
                </c:pt>
                <c:pt idx="94">
                  <c:v>464.72884999999997</c:v>
                </c:pt>
                <c:pt idx="95">
                  <c:v>464.72884999999997</c:v>
                </c:pt>
                <c:pt idx="96">
                  <c:v>464.72884999999997</c:v>
                </c:pt>
                <c:pt idx="97">
                  <c:v>464.72884999999997</c:v>
                </c:pt>
                <c:pt idx="98">
                  <c:v>472.93093999999996</c:v>
                </c:pt>
                <c:pt idx="99">
                  <c:v>473.43096999999995</c:v>
                </c:pt>
                <c:pt idx="100">
                  <c:v>483.43096999999995</c:v>
                </c:pt>
                <c:pt idx="101">
                  <c:v>483.93099999999987</c:v>
                </c:pt>
                <c:pt idx="102">
                  <c:v>484.43099999999987</c:v>
                </c:pt>
                <c:pt idx="103">
                  <c:v>494.43102999999991</c:v>
                </c:pt>
                <c:pt idx="104">
                  <c:v>494.93102999999991</c:v>
                </c:pt>
                <c:pt idx="105">
                  <c:v>495.43105999999995</c:v>
                </c:pt>
                <c:pt idx="106">
                  <c:v>497.93102999999991</c:v>
                </c:pt>
                <c:pt idx="107">
                  <c:v>498.43102999999991</c:v>
                </c:pt>
                <c:pt idx="108">
                  <c:v>498.93105999999995</c:v>
                </c:pt>
                <c:pt idx="109">
                  <c:v>501.43102999999991</c:v>
                </c:pt>
                <c:pt idx="110">
                  <c:v>501.93105999999995</c:v>
                </c:pt>
                <c:pt idx="111">
                  <c:v>502.43105999999995</c:v>
                </c:pt>
                <c:pt idx="112">
                  <c:v>512.43108999999993</c:v>
                </c:pt>
                <c:pt idx="113">
                  <c:v>512.93108999999993</c:v>
                </c:pt>
                <c:pt idx="114">
                  <c:v>513.43108999999993</c:v>
                </c:pt>
                <c:pt idx="115">
                  <c:v>515.93108999999993</c:v>
                </c:pt>
                <c:pt idx="116">
                  <c:v>516.43108999999993</c:v>
                </c:pt>
                <c:pt idx="117">
                  <c:v>516.93114999999989</c:v>
                </c:pt>
                <c:pt idx="118">
                  <c:v>519.43108999999993</c:v>
                </c:pt>
                <c:pt idx="119">
                  <c:v>519.93108999999993</c:v>
                </c:pt>
                <c:pt idx="120">
                  <c:v>523.21198000000004</c:v>
                </c:pt>
                <c:pt idx="121">
                  <c:v>526.49279999999999</c:v>
                </c:pt>
                <c:pt idx="122">
                  <c:v>529.77362000000005</c:v>
                </c:pt>
                <c:pt idx="123">
                  <c:v>533.05449999999996</c:v>
                </c:pt>
                <c:pt idx="124">
                  <c:v>536.33533</c:v>
                </c:pt>
                <c:pt idx="125">
                  <c:v>539.61614999999983</c:v>
                </c:pt>
                <c:pt idx="126">
                  <c:v>540.81823999999983</c:v>
                </c:pt>
                <c:pt idx="127">
                  <c:v>541.31823999999983</c:v>
                </c:pt>
                <c:pt idx="128">
                  <c:v>551.31823999999983</c:v>
                </c:pt>
                <c:pt idx="129">
                  <c:v>551.81830000000002</c:v>
                </c:pt>
                <c:pt idx="130">
                  <c:v>552.31830000000002</c:v>
                </c:pt>
                <c:pt idx="131">
                  <c:v>562.31830000000002</c:v>
                </c:pt>
                <c:pt idx="132">
                  <c:v>562.81830000000002</c:v>
                </c:pt>
                <c:pt idx="133">
                  <c:v>563.31835999999998</c:v>
                </c:pt>
                <c:pt idx="134">
                  <c:v>583.23668999999984</c:v>
                </c:pt>
                <c:pt idx="135">
                  <c:v>583.73668999999984</c:v>
                </c:pt>
                <c:pt idx="136">
                  <c:v>584.23668999999984</c:v>
                </c:pt>
                <c:pt idx="137">
                  <c:v>604.15503000000001</c:v>
                </c:pt>
                <c:pt idx="138">
                  <c:v>604.65503000000001</c:v>
                </c:pt>
                <c:pt idx="139">
                  <c:v>605.15503000000001</c:v>
                </c:pt>
                <c:pt idx="140">
                  <c:v>625.07336000000009</c:v>
                </c:pt>
                <c:pt idx="141">
                  <c:v>625.57343000000014</c:v>
                </c:pt>
                <c:pt idx="142">
                  <c:v>626.07343000000014</c:v>
                </c:pt>
                <c:pt idx="143">
                  <c:v>645.99176</c:v>
                </c:pt>
                <c:pt idx="144">
                  <c:v>646.49176</c:v>
                </c:pt>
                <c:pt idx="145">
                  <c:v>646.99176</c:v>
                </c:pt>
                <c:pt idx="146">
                  <c:v>666.91010000000006</c:v>
                </c:pt>
                <c:pt idx="147">
                  <c:v>667.41010000000006</c:v>
                </c:pt>
                <c:pt idx="148">
                  <c:v>667.91015999999991</c:v>
                </c:pt>
                <c:pt idx="149">
                  <c:v>670.41010000000006</c:v>
                </c:pt>
                <c:pt idx="150">
                  <c:v>670.91010000000006</c:v>
                </c:pt>
                <c:pt idx="151">
                  <c:v>671.41015999999991</c:v>
                </c:pt>
                <c:pt idx="152">
                  <c:v>673.91010000000006</c:v>
                </c:pt>
                <c:pt idx="153">
                  <c:v>674.41015999999991</c:v>
                </c:pt>
                <c:pt idx="154">
                  <c:v>677.69098000000008</c:v>
                </c:pt>
                <c:pt idx="155">
                  <c:v>680.97180000000003</c:v>
                </c:pt>
                <c:pt idx="156">
                  <c:v>680.97180000000003</c:v>
                </c:pt>
                <c:pt idx="157">
                  <c:v>680.97180000000003</c:v>
                </c:pt>
                <c:pt idx="158">
                  <c:v>684.25261999999987</c:v>
                </c:pt>
                <c:pt idx="159">
                  <c:v>687.53350999999998</c:v>
                </c:pt>
                <c:pt idx="160">
                  <c:v>690.81433000000004</c:v>
                </c:pt>
                <c:pt idx="161">
                  <c:v>694.09514999999999</c:v>
                </c:pt>
                <c:pt idx="162">
                  <c:v>694.59520999999984</c:v>
                </c:pt>
                <c:pt idx="163">
                  <c:v>704.59520999999984</c:v>
                </c:pt>
                <c:pt idx="164">
                  <c:v>705.09520999999984</c:v>
                </c:pt>
                <c:pt idx="165">
                  <c:v>705.59520999999984</c:v>
                </c:pt>
                <c:pt idx="166">
                  <c:v>715.59528</c:v>
                </c:pt>
                <c:pt idx="167">
                  <c:v>716.09528</c:v>
                </c:pt>
                <c:pt idx="168">
                  <c:v>716.59528</c:v>
                </c:pt>
                <c:pt idx="169">
                  <c:v>719.09528</c:v>
                </c:pt>
                <c:pt idx="170">
                  <c:v>719.59528</c:v>
                </c:pt>
                <c:pt idx="171">
                  <c:v>720.09528</c:v>
                </c:pt>
                <c:pt idx="172">
                  <c:v>722.59528</c:v>
                </c:pt>
                <c:pt idx="173">
                  <c:v>723.09528</c:v>
                </c:pt>
                <c:pt idx="174">
                  <c:v>726.37609999999984</c:v>
                </c:pt>
                <c:pt idx="175">
                  <c:v>729.65697999999998</c:v>
                </c:pt>
                <c:pt idx="176">
                  <c:v>730.15697999999998</c:v>
                </c:pt>
                <c:pt idx="177">
                  <c:v>750.07532000000003</c:v>
                </c:pt>
                <c:pt idx="178">
                  <c:v>750.57532000000003</c:v>
                </c:pt>
                <c:pt idx="179">
                  <c:v>751.07532000000003</c:v>
                </c:pt>
                <c:pt idx="180">
                  <c:v>770.99365</c:v>
                </c:pt>
                <c:pt idx="181">
                  <c:v>771.49365</c:v>
                </c:pt>
                <c:pt idx="182">
                  <c:v>771.99371000000008</c:v>
                </c:pt>
                <c:pt idx="183">
                  <c:v>791.91204999999991</c:v>
                </c:pt>
                <c:pt idx="184">
                  <c:v>792.41204999999991</c:v>
                </c:pt>
                <c:pt idx="185">
                  <c:v>792.91204999999991</c:v>
                </c:pt>
                <c:pt idx="186">
                  <c:v>812.83037999999999</c:v>
                </c:pt>
                <c:pt idx="187">
                  <c:v>813.33037999999999</c:v>
                </c:pt>
                <c:pt idx="188">
                  <c:v>813.83037999999999</c:v>
                </c:pt>
                <c:pt idx="189">
                  <c:v>823.83043999999984</c:v>
                </c:pt>
                <c:pt idx="190">
                  <c:v>824.33043999999984</c:v>
                </c:pt>
                <c:pt idx="191">
                  <c:v>827.61126999999988</c:v>
                </c:pt>
                <c:pt idx="192">
                  <c:v>828.11126999999988</c:v>
                </c:pt>
                <c:pt idx="193">
                  <c:v>838.11132999999984</c:v>
                </c:pt>
                <c:pt idx="194">
                  <c:v>838.61132999999984</c:v>
                </c:pt>
                <c:pt idx="195">
                  <c:v>839.11132999999984</c:v>
                </c:pt>
                <c:pt idx="196">
                  <c:v>859.02965999999992</c:v>
                </c:pt>
                <c:pt idx="197">
                  <c:v>859.52965999999992</c:v>
                </c:pt>
                <c:pt idx="198">
                  <c:v>860.02972</c:v>
                </c:pt>
                <c:pt idx="199">
                  <c:v>879.94799999999987</c:v>
                </c:pt>
                <c:pt idx="200">
                  <c:v>880.44805999999994</c:v>
                </c:pt>
                <c:pt idx="201">
                  <c:v>880.94805999999994</c:v>
                </c:pt>
                <c:pt idx="202">
                  <c:v>900.86638999999991</c:v>
                </c:pt>
                <c:pt idx="203">
                  <c:v>901.36638999999991</c:v>
                </c:pt>
                <c:pt idx="204">
                  <c:v>901.86638999999991</c:v>
                </c:pt>
                <c:pt idx="205">
                  <c:v>921.78473000000008</c:v>
                </c:pt>
                <c:pt idx="206">
                  <c:v>922.28473000000008</c:v>
                </c:pt>
                <c:pt idx="207">
                  <c:v>922.78479000000016</c:v>
                </c:pt>
                <c:pt idx="208">
                  <c:v>942.70312000000001</c:v>
                </c:pt>
                <c:pt idx="209">
                  <c:v>943.20312000000001</c:v>
                </c:pt>
                <c:pt idx="210">
                  <c:v>943.70312000000001</c:v>
                </c:pt>
                <c:pt idx="211">
                  <c:v>963.62145999999996</c:v>
                </c:pt>
                <c:pt idx="212">
                  <c:v>964.12145999999996</c:v>
                </c:pt>
                <c:pt idx="213">
                  <c:v>964.62145999999996</c:v>
                </c:pt>
                <c:pt idx="214">
                  <c:v>984.53979000000004</c:v>
                </c:pt>
                <c:pt idx="215">
                  <c:v>985.03985999999998</c:v>
                </c:pt>
                <c:pt idx="216">
                  <c:v>985.53985999999998</c:v>
                </c:pt>
                <c:pt idx="217">
                  <c:v>1005.4581899999998</c:v>
                </c:pt>
                <c:pt idx="218">
                  <c:v>1005.9581899999998</c:v>
                </c:pt>
                <c:pt idx="219">
                  <c:v>1006.4581899999998</c:v>
                </c:pt>
                <c:pt idx="220">
                  <c:v>1013.4581899999998</c:v>
                </c:pt>
                <c:pt idx="221">
                  <c:v>1013.9582499999999</c:v>
                </c:pt>
                <c:pt idx="222">
                  <c:v>1023.80078</c:v>
                </c:pt>
                <c:pt idx="223">
                  <c:v>1024.30078</c:v>
                </c:pt>
                <c:pt idx="224">
                  <c:v>1031.30078</c:v>
                </c:pt>
                <c:pt idx="225">
                  <c:v>1031.80078</c:v>
                </c:pt>
                <c:pt idx="226">
                  <c:v>1032.30078</c:v>
                </c:pt>
                <c:pt idx="227">
                  <c:v>1052.2189900000001</c:v>
                </c:pt>
                <c:pt idx="228">
                  <c:v>1052.71912</c:v>
                </c:pt>
                <c:pt idx="229">
                  <c:v>1053.21912</c:v>
                </c:pt>
                <c:pt idx="230">
                  <c:v>1073.1373299999998</c:v>
                </c:pt>
                <c:pt idx="231">
                  <c:v>1073.6373299999998</c:v>
                </c:pt>
                <c:pt idx="232">
                  <c:v>1074.1373299999998</c:v>
                </c:pt>
                <c:pt idx="233">
                  <c:v>1094.0555400000001</c:v>
                </c:pt>
                <c:pt idx="234">
                  <c:v>1094.5555400000001</c:v>
                </c:pt>
                <c:pt idx="235">
                  <c:v>1095.0555400000001</c:v>
                </c:pt>
                <c:pt idx="236">
                  <c:v>1097.5555400000001</c:v>
                </c:pt>
                <c:pt idx="237">
                  <c:v>1098.0555400000001</c:v>
                </c:pt>
                <c:pt idx="238">
                  <c:v>1098.5556600000002</c:v>
                </c:pt>
                <c:pt idx="239">
                  <c:v>1101.0555400000001</c:v>
                </c:pt>
                <c:pt idx="240">
                  <c:v>1101.5555400000001</c:v>
                </c:pt>
                <c:pt idx="241">
                  <c:v>1104.8364299999998</c:v>
                </c:pt>
                <c:pt idx="242">
                  <c:v>1105.3364299999998</c:v>
                </c:pt>
                <c:pt idx="243">
                  <c:v>1107.8364299999998</c:v>
                </c:pt>
                <c:pt idx="244">
                  <c:v>1108.3364299999998</c:v>
                </c:pt>
                <c:pt idx="245">
                  <c:v>1108.8364299999998</c:v>
                </c:pt>
                <c:pt idx="246">
                  <c:v>1111.3364299999998</c:v>
                </c:pt>
                <c:pt idx="247">
                  <c:v>1111.8364299999998</c:v>
                </c:pt>
                <c:pt idx="248">
                  <c:v>1115.1173099999999</c:v>
                </c:pt>
                <c:pt idx="249">
                  <c:v>1118.3981899999999</c:v>
                </c:pt>
                <c:pt idx="250">
                  <c:v>1121.67896</c:v>
                </c:pt>
                <c:pt idx="251">
                  <c:v>1124.95984</c:v>
                </c:pt>
                <c:pt idx="252">
                  <c:v>1124.95984</c:v>
                </c:pt>
              </c:numCache>
            </c:numRef>
          </c:xVal>
          <c:yVal>
            <c:numRef>
              <c:f>Data!$D$2:$D$255</c:f>
              <c:numCache>
                <c:formatCode>General</c:formatCode>
                <c:ptCount val="254"/>
                <c:pt idx="0">
                  <c:v>1.4039099999999998</c:v>
                </c:pt>
                <c:pt idx="1">
                  <c:v>1.4039099999999998</c:v>
                </c:pt>
                <c:pt idx="2">
                  <c:v>1.4039099999999998</c:v>
                </c:pt>
                <c:pt idx="3">
                  <c:v>1.5054599999999998</c:v>
                </c:pt>
                <c:pt idx="4">
                  <c:v>1.57318</c:v>
                </c:pt>
                <c:pt idx="5">
                  <c:v>1.66632</c:v>
                </c:pt>
                <c:pt idx="6">
                  <c:v>1.7340599999999999</c:v>
                </c:pt>
                <c:pt idx="7">
                  <c:v>1.8272299999999997</c:v>
                </c:pt>
                <c:pt idx="8">
                  <c:v>1.8780600000000001</c:v>
                </c:pt>
                <c:pt idx="9">
                  <c:v>1.9712499999999999</c:v>
                </c:pt>
                <c:pt idx="10">
                  <c:v>2.0337299999999998</c:v>
                </c:pt>
                <c:pt idx="11">
                  <c:v>2.1329399999999996</c:v>
                </c:pt>
                <c:pt idx="12">
                  <c:v>2.2007400000000001</c:v>
                </c:pt>
                <c:pt idx="13">
                  <c:v>2.2939600000000002</c:v>
                </c:pt>
                <c:pt idx="14">
                  <c:v>2.5427499999999994</c:v>
                </c:pt>
                <c:pt idx="15">
                  <c:v>2.59362</c:v>
                </c:pt>
                <c:pt idx="16">
                  <c:v>3.6852399999999998</c:v>
                </c:pt>
                <c:pt idx="17">
                  <c:v>4.0753000000000004</c:v>
                </c:pt>
                <c:pt idx="18">
                  <c:v>5.0167900000000003</c:v>
                </c:pt>
                <c:pt idx="19">
                  <c:v>5.06189</c:v>
                </c:pt>
                <c:pt idx="20">
                  <c:v>5.0850099999999996</c:v>
                </c:pt>
                <c:pt idx="21">
                  <c:v>6.0058299999999996</c:v>
                </c:pt>
                <c:pt idx="22">
                  <c:v>6.0327900000000003</c:v>
                </c:pt>
                <c:pt idx="23">
                  <c:v>6.0597399999999997</c:v>
                </c:pt>
                <c:pt idx="24">
                  <c:v>6.9797700000000011</c:v>
                </c:pt>
                <c:pt idx="25">
                  <c:v>7.0028600000000001</c:v>
                </c:pt>
                <c:pt idx="26">
                  <c:v>7.1260299999999992</c:v>
                </c:pt>
                <c:pt idx="27">
                  <c:v>7.2775299999999996</c:v>
                </c:pt>
                <c:pt idx="28">
                  <c:v>7.4290399999999996</c:v>
                </c:pt>
                <c:pt idx="29">
                  <c:v>7.5805499999999997</c:v>
                </c:pt>
                <c:pt idx="30">
                  <c:v>7.7320599999999997</c:v>
                </c:pt>
                <c:pt idx="31">
                  <c:v>7.8835699999999997</c:v>
                </c:pt>
                <c:pt idx="32">
                  <c:v>8.0350900000000003</c:v>
                </c:pt>
                <c:pt idx="33">
                  <c:v>8.1866100000000035</c:v>
                </c:pt>
                <c:pt idx="34">
                  <c:v>8.3381299999999996</c:v>
                </c:pt>
                <c:pt idx="35">
                  <c:v>8.4896500000000028</c:v>
                </c:pt>
                <c:pt idx="36">
                  <c:v>8.6411799999999985</c:v>
                </c:pt>
                <c:pt idx="37">
                  <c:v>8.7452799999999993</c:v>
                </c:pt>
                <c:pt idx="38">
                  <c:v>9.4746400000000008</c:v>
                </c:pt>
                <c:pt idx="39">
                  <c:v>9.6081199999999995</c:v>
                </c:pt>
                <c:pt idx="40">
                  <c:v>10.14547</c:v>
                </c:pt>
                <c:pt idx="41">
                  <c:v>10.68282</c:v>
                </c:pt>
                <c:pt idx="42">
                  <c:v>11.220169999999998</c:v>
                </c:pt>
                <c:pt idx="43">
                  <c:v>11.757530000000001</c:v>
                </c:pt>
                <c:pt idx="44">
                  <c:v>12.294879999999999</c:v>
                </c:pt>
                <c:pt idx="45">
                  <c:v>13.946160000000001</c:v>
                </c:pt>
                <c:pt idx="46">
                  <c:v>14.483510000000003</c:v>
                </c:pt>
                <c:pt idx="47">
                  <c:v>15.020860000000001</c:v>
                </c:pt>
                <c:pt idx="48">
                  <c:v>15.558219999999999</c:v>
                </c:pt>
                <c:pt idx="49">
                  <c:v>16.095569999999995</c:v>
                </c:pt>
                <c:pt idx="50">
                  <c:v>16.632919999999999</c:v>
                </c:pt>
                <c:pt idx="51">
                  <c:v>17.170269999999999</c:v>
                </c:pt>
                <c:pt idx="52">
                  <c:v>17.707630000000002</c:v>
                </c:pt>
                <c:pt idx="53">
                  <c:v>18.244980000000005</c:v>
                </c:pt>
                <c:pt idx="54">
                  <c:v>18.549890000000001</c:v>
                </c:pt>
                <c:pt idx="55">
                  <c:v>17.668239999999997</c:v>
                </c:pt>
                <c:pt idx="56">
                  <c:v>17.668239999999997</c:v>
                </c:pt>
                <c:pt idx="57">
                  <c:v>17.414529999999996</c:v>
                </c:pt>
                <c:pt idx="58">
                  <c:v>17.160820000000001</c:v>
                </c:pt>
                <c:pt idx="59">
                  <c:v>16.907109999999996</c:v>
                </c:pt>
                <c:pt idx="60">
                  <c:v>16.653400000000001</c:v>
                </c:pt>
                <c:pt idx="61">
                  <c:v>16.39969</c:v>
                </c:pt>
                <c:pt idx="62">
                  <c:v>16.145980000000005</c:v>
                </c:pt>
                <c:pt idx="63">
                  <c:v>15.89227</c:v>
                </c:pt>
                <c:pt idx="64">
                  <c:v>15.638559999999998</c:v>
                </c:pt>
                <c:pt idx="65">
                  <c:v>15.38485</c:v>
                </c:pt>
                <c:pt idx="66">
                  <c:v>15.131139999999998</c:v>
                </c:pt>
                <c:pt idx="67">
                  <c:v>14.877430000000002</c:v>
                </c:pt>
                <c:pt idx="68">
                  <c:v>14.62373</c:v>
                </c:pt>
                <c:pt idx="69">
                  <c:v>14.37002</c:v>
                </c:pt>
                <c:pt idx="70">
                  <c:v>14.116309999999999</c:v>
                </c:pt>
                <c:pt idx="71">
                  <c:v>13.862610000000002</c:v>
                </c:pt>
                <c:pt idx="72">
                  <c:v>13.608899999999998</c:v>
                </c:pt>
                <c:pt idx="73">
                  <c:v>13.355190000000002</c:v>
                </c:pt>
                <c:pt idx="74">
                  <c:v>13.10149</c:v>
                </c:pt>
                <c:pt idx="75">
                  <c:v>12.84779</c:v>
                </c:pt>
                <c:pt idx="76">
                  <c:v>12.59408</c:v>
                </c:pt>
                <c:pt idx="77">
                  <c:v>12.34038</c:v>
                </c:pt>
                <c:pt idx="78">
                  <c:v>12.086680000000001</c:v>
                </c:pt>
                <c:pt idx="79">
                  <c:v>11.83297</c:v>
                </c:pt>
                <c:pt idx="80">
                  <c:v>11.579270000000001</c:v>
                </c:pt>
                <c:pt idx="81">
                  <c:v>11.325570000000003</c:v>
                </c:pt>
                <c:pt idx="82">
                  <c:v>11.071870000000001</c:v>
                </c:pt>
                <c:pt idx="83">
                  <c:v>10.818169999999999</c:v>
                </c:pt>
                <c:pt idx="84">
                  <c:v>10.564480000000001</c:v>
                </c:pt>
                <c:pt idx="85">
                  <c:v>10.37471</c:v>
                </c:pt>
                <c:pt idx="86">
                  <c:v>10.37471</c:v>
                </c:pt>
                <c:pt idx="87">
                  <c:v>10.32316</c:v>
                </c:pt>
                <c:pt idx="88">
                  <c:v>10.24583</c:v>
                </c:pt>
                <c:pt idx="89">
                  <c:v>10.24583</c:v>
                </c:pt>
                <c:pt idx="90">
                  <c:v>9.5499000000000009</c:v>
                </c:pt>
                <c:pt idx="91">
                  <c:v>9.5499000000000009</c:v>
                </c:pt>
                <c:pt idx="92">
                  <c:v>8.8539700000000003</c:v>
                </c:pt>
                <c:pt idx="93">
                  <c:v>8.8539700000000003</c:v>
                </c:pt>
                <c:pt idx="94">
                  <c:v>8.0034200000000002</c:v>
                </c:pt>
                <c:pt idx="95">
                  <c:v>8.0034200000000002</c:v>
                </c:pt>
                <c:pt idx="96">
                  <c:v>8.0034200000000002</c:v>
                </c:pt>
                <c:pt idx="97">
                  <c:v>8.0034200000000002</c:v>
                </c:pt>
                <c:pt idx="98">
                  <c:v>7.3692200000000003</c:v>
                </c:pt>
                <c:pt idx="99">
                  <c:v>7.3305600000000002</c:v>
                </c:pt>
                <c:pt idx="100">
                  <c:v>7.4127200000000002</c:v>
                </c:pt>
                <c:pt idx="101">
                  <c:v>7.4597500000000005</c:v>
                </c:pt>
                <c:pt idx="102">
                  <c:v>7.5067899999999996</c:v>
                </c:pt>
                <c:pt idx="103">
                  <c:v>7.5384099999999998</c:v>
                </c:pt>
                <c:pt idx="104">
                  <c:v>7.4944799999999994</c:v>
                </c:pt>
                <c:pt idx="105">
                  <c:v>7.4505400000000002</c:v>
                </c:pt>
                <c:pt idx="106">
                  <c:v>7.2308500000000002</c:v>
                </c:pt>
                <c:pt idx="107">
                  <c:v>7.1869199999999989</c:v>
                </c:pt>
                <c:pt idx="108">
                  <c:v>7.1429799999999988</c:v>
                </c:pt>
                <c:pt idx="109">
                  <c:v>6.9233000000000002</c:v>
                </c:pt>
                <c:pt idx="110">
                  <c:v>6.879360000000001</c:v>
                </c:pt>
                <c:pt idx="111">
                  <c:v>6.8354299999999997</c:v>
                </c:pt>
                <c:pt idx="112">
                  <c:v>5.9567000000000005</c:v>
                </c:pt>
                <c:pt idx="113">
                  <c:v>5.9127700000000001</c:v>
                </c:pt>
                <c:pt idx="114">
                  <c:v>5.8688299999999991</c:v>
                </c:pt>
                <c:pt idx="115">
                  <c:v>5.6491499999999997</c:v>
                </c:pt>
                <c:pt idx="116">
                  <c:v>5.6052200000000001</c:v>
                </c:pt>
                <c:pt idx="117">
                  <c:v>5.5612899999999996</c:v>
                </c:pt>
                <c:pt idx="118">
                  <c:v>5.3416100000000002</c:v>
                </c:pt>
                <c:pt idx="119">
                  <c:v>5.2976799999999997</c:v>
                </c:pt>
                <c:pt idx="120">
                  <c:v>5.0094099999999999</c:v>
                </c:pt>
                <c:pt idx="121">
                  <c:v>4.7211400000000001</c:v>
                </c:pt>
                <c:pt idx="122">
                  <c:v>4.4328900000000004</c:v>
                </c:pt>
                <c:pt idx="123">
                  <c:v>4.1446499999999995</c:v>
                </c:pt>
                <c:pt idx="124">
                  <c:v>3.8564299999999996</c:v>
                </c:pt>
                <c:pt idx="125">
                  <c:v>3.5682299999999998</c:v>
                </c:pt>
                <c:pt idx="126">
                  <c:v>3.4626399999999995</c:v>
                </c:pt>
                <c:pt idx="127">
                  <c:v>3.41872</c:v>
                </c:pt>
                <c:pt idx="128">
                  <c:v>3.0466299999999995</c:v>
                </c:pt>
                <c:pt idx="129">
                  <c:v>3.0523699999999994</c:v>
                </c:pt>
                <c:pt idx="130">
                  <c:v>3.0581100000000001</c:v>
                </c:pt>
                <c:pt idx="131">
                  <c:v>2.6978499999999994</c:v>
                </c:pt>
                <c:pt idx="132">
                  <c:v>2.6570399999999998</c:v>
                </c:pt>
                <c:pt idx="133">
                  <c:v>2.6162299999999994</c:v>
                </c:pt>
                <c:pt idx="134">
                  <c:v>0.99395999999999984</c:v>
                </c:pt>
                <c:pt idx="135">
                  <c:v>0.95347000000000004</c:v>
                </c:pt>
                <c:pt idx="136">
                  <c:v>0.91300999999999999</c:v>
                </c:pt>
                <c:pt idx="137">
                  <c:v>0.73564000000000007</c:v>
                </c:pt>
                <c:pt idx="138">
                  <c:v>0.77589000000000008</c:v>
                </c:pt>
                <c:pt idx="139">
                  <c:v>0.81618999999999997</c:v>
                </c:pt>
                <c:pt idx="140">
                  <c:v>2.4367999999999994</c:v>
                </c:pt>
                <c:pt idx="141">
                  <c:v>2.4776099999999994</c:v>
                </c:pt>
                <c:pt idx="142">
                  <c:v>2.5184099999999994</c:v>
                </c:pt>
                <c:pt idx="143">
                  <c:v>4.1446899999999989</c:v>
                </c:pt>
                <c:pt idx="144">
                  <c:v>4.1855299999999991</c:v>
                </c:pt>
                <c:pt idx="145">
                  <c:v>4.2263700000000002</c:v>
                </c:pt>
                <c:pt idx="146">
                  <c:v>5.8534299999999995</c:v>
                </c:pt>
                <c:pt idx="147">
                  <c:v>5.8942799999999993</c:v>
                </c:pt>
                <c:pt idx="148">
                  <c:v>5.93513</c:v>
                </c:pt>
                <c:pt idx="149">
                  <c:v>6.1393800000000001</c:v>
                </c:pt>
                <c:pt idx="150">
                  <c:v>6.1802299999999999</c:v>
                </c:pt>
                <c:pt idx="151">
                  <c:v>6.2210799999999997</c:v>
                </c:pt>
                <c:pt idx="152">
                  <c:v>6.4253400000000003</c:v>
                </c:pt>
                <c:pt idx="153">
                  <c:v>6.4661900000000001</c:v>
                </c:pt>
                <c:pt idx="154">
                  <c:v>6.7342500000000003</c:v>
                </c:pt>
                <c:pt idx="155">
                  <c:v>7.0023099999999996</c:v>
                </c:pt>
                <c:pt idx="156">
                  <c:v>7.0023099999999996</c:v>
                </c:pt>
                <c:pt idx="157">
                  <c:v>7.0023099999999996</c:v>
                </c:pt>
                <c:pt idx="158">
                  <c:v>7.2703800000000003</c:v>
                </c:pt>
                <c:pt idx="159">
                  <c:v>7.5384500000000001</c:v>
                </c:pt>
                <c:pt idx="160">
                  <c:v>7.806519999999999</c:v>
                </c:pt>
                <c:pt idx="161">
                  <c:v>8.0746000000000002</c:v>
                </c:pt>
                <c:pt idx="162">
                  <c:v>8.1154500000000027</c:v>
                </c:pt>
                <c:pt idx="163">
                  <c:v>10.374230000000003</c:v>
                </c:pt>
                <c:pt idx="164">
                  <c:v>10.565510000000002</c:v>
                </c:pt>
                <c:pt idx="165">
                  <c:v>10.7568</c:v>
                </c:pt>
                <c:pt idx="166">
                  <c:v>12.94271</c:v>
                </c:pt>
                <c:pt idx="167">
                  <c:v>12.964920000000001</c:v>
                </c:pt>
                <c:pt idx="168">
                  <c:v>12.987120000000001</c:v>
                </c:pt>
                <c:pt idx="169">
                  <c:v>13.098159999999998</c:v>
                </c:pt>
                <c:pt idx="170">
                  <c:v>13.120359999999998</c:v>
                </c:pt>
                <c:pt idx="171">
                  <c:v>13.142570000000001</c:v>
                </c:pt>
                <c:pt idx="172">
                  <c:v>13.25361</c:v>
                </c:pt>
                <c:pt idx="173">
                  <c:v>13.27581</c:v>
                </c:pt>
                <c:pt idx="174">
                  <c:v>13.421530000000002</c:v>
                </c:pt>
                <c:pt idx="175">
                  <c:v>13.56725</c:v>
                </c:pt>
                <c:pt idx="176">
                  <c:v>13.589450000000003</c:v>
                </c:pt>
                <c:pt idx="177">
                  <c:v>14.47406</c:v>
                </c:pt>
                <c:pt idx="178">
                  <c:v>14.496270000000001</c:v>
                </c:pt>
                <c:pt idx="179">
                  <c:v>14.51848</c:v>
                </c:pt>
                <c:pt idx="180">
                  <c:v>15.4031</c:v>
                </c:pt>
                <c:pt idx="181">
                  <c:v>15.42531</c:v>
                </c:pt>
                <c:pt idx="182">
                  <c:v>15.447510000000001</c:v>
                </c:pt>
                <c:pt idx="183">
                  <c:v>16.332149999999995</c:v>
                </c:pt>
                <c:pt idx="184">
                  <c:v>16.354360000000003</c:v>
                </c:pt>
                <c:pt idx="185">
                  <c:v>16.376570000000001</c:v>
                </c:pt>
                <c:pt idx="186">
                  <c:v>17.261209999999991</c:v>
                </c:pt>
                <c:pt idx="187">
                  <c:v>17.283419999999996</c:v>
                </c:pt>
                <c:pt idx="188">
                  <c:v>17.305629999999997</c:v>
                </c:pt>
                <c:pt idx="189">
                  <c:v>15.373330000000001</c:v>
                </c:pt>
                <c:pt idx="190">
                  <c:v>15.162400000000002</c:v>
                </c:pt>
                <c:pt idx="191">
                  <c:v>13.778349999999998</c:v>
                </c:pt>
                <c:pt idx="192">
                  <c:v>13.56742</c:v>
                </c:pt>
                <c:pt idx="193">
                  <c:v>11.442480000000002</c:v>
                </c:pt>
                <c:pt idx="194">
                  <c:v>11.435030000000001</c:v>
                </c:pt>
                <c:pt idx="195">
                  <c:v>11.427570000000001</c:v>
                </c:pt>
                <c:pt idx="196">
                  <c:v>11.130669999999999</c:v>
                </c:pt>
                <c:pt idx="197">
                  <c:v>11.123209999999998</c:v>
                </c:pt>
                <c:pt idx="198">
                  <c:v>11.11576</c:v>
                </c:pt>
                <c:pt idx="199">
                  <c:v>10.81889</c:v>
                </c:pt>
                <c:pt idx="200">
                  <c:v>10.811430000000001</c:v>
                </c:pt>
                <c:pt idx="201">
                  <c:v>10.803980000000001</c:v>
                </c:pt>
                <c:pt idx="202">
                  <c:v>10.507150000000001</c:v>
                </c:pt>
                <c:pt idx="203">
                  <c:v>10.499690000000003</c:v>
                </c:pt>
                <c:pt idx="204">
                  <c:v>10.492240000000002</c:v>
                </c:pt>
                <c:pt idx="205">
                  <c:v>10.195450000000003</c:v>
                </c:pt>
                <c:pt idx="206">
                  <c:v>10.188000000000001</c:v>
                </c:pt>
                <c:pt idx="207">
                  <c:v>10.18055</c:v>
                </c:pt>
                <c:pt idx="208">
                  <c:v>9.8838000000000008</c:v>
                </c:pt>
                <c:pt idx="209">
                  <c:v>9.8763500000000004</c:v>
                </c:pt>
                <c:pt idx="210">
                  <c:v>9.8689</c:v>
                </c:pt>
                <c:pt idx="211">
                  <c:v>9.5722000000000005</c:v>
                </c:pt>
                <c:pt idx="212">
                  <c:v>9.5647500000000001</c:v>
                </c:pt>
                <c:pt idx="213">
                  <c:v>9.5573000000000015</c:v>
                </c:pt>
                <c:pt idx="214">
                  <c:v>9.2606600000000014</c:v>
                </c:pt>
                <c:pt idx="215">
                  <c:v>9.253210000000001</c:v>
                </c:pt>
                <c:pt idx="216">
                  <c:v>9.2457699999999985</c:v>
                </c:pt>
                <c:pt idx="217">
                  <c:v>8.9491800000000001</c:v>
                </c:pt>
                <c:pt idx="218">
                  <c:v>8.9417299999999997</c:v>
                </c:pt>
                <c:pt idx="219">
                  <c:v>8.934289999999999</c:v>
                </c:pt>
                <c:pt idx="220">
                  <c:v>10.00991</c:v>
                </c:pt>
                <c:pt idx="221">
                  <c:v>10.174319999999998</c:v>
                </c:pt>
                <c:pt idx="222">
                  <c:v>13.4108</c:v>
                </c:pt>
                <c:pt idx="223">
                  <c:v>13.57521</c:v>
                </c:pt>
                <c:pt idx="224">
                  <c:v>14.31414</c:v>
                </c:pt>
                <c:pt idx="225">
                  <c:v>14.253319999999999</c:v>
                </c:pt>
                <c:pt idx="226">
                  <c:v>14.19251</c:v>
                </c:pt>
                <c:pt idx="227">
                  <c:v>11.770100000000001</c:v>
                </c:pt>
                <c:pt idx="228">
                  <c:v>11.709290000000001</c:v>
                </c:pt>
                <c:pt idx="229">
                  <c:v>11.648469999999998</c:v>
                </c:pt>
                <c:pt idx="230">
                  <c:v>9.226090000000001</c:v>
                </c:pt>
                <c:pt idx="231">
                  <c:v>9.165280000000001</c:v>
                </c:pt>
                <c:pt idx="232">
                  <c:v>9.104470000000001</c:v>
                </c:pt>
                <c:pt idx="233">
                  <c:v>6.6821499999999991</c:v>
                </c:pt>
                <c:pt idx="234">
                  <c:v>6.6213499999999996</c:v>
                </c:pt>
                <c:pt idx="235">
                  <c:v>6.5605399999999987</c:v>
                </c:pt>
                <c:pt idx="236">
                  <c:v>6.2565</c:v>
                </c:pt>
                <c:pt idx="237">
                  <c:v>6.195689999999999</c:v>
                </c:pt>
                <c:pt idx="238">
                  <c:v>6.134879999999999</c:v>
                </c:pt>
                <c:pt idx="239">
                  <c:v>5.8308499999999999</c:v>
                </c:pt>
                <c:pt idx="240">
                  <c:v>5.7700399999999998</c:v>
                </c:pt>
                <c:pt idx="241">
                  <c:v>5.3710500000000003</c:v>
                </c:pt>
                <c:pt idx="242">
                  <c:v>5.3102499999999999</c:v>
                </c:pt>
                <c:pt idx="243">
                  <c:v>5.0062300000000004</c:v>
                </c:pt>
                <c:pt idx="244">
                  <c:v>4.9454200000000004</c:v>
                </c:pt>
                <c:pt idx="245">
                  <c:v>4.88462</c:v>
                </c:pt>
                <c:pt idx="246">
                  <c:v>4.5805999999999996</c:v>
                </c:pt>
                <c:pt idx="247">
                  <c:v>4.5198</c:v>
                </c:pt>
                <c:pt idx="248">
                  <c:v>4.1208399999999994</c:v>
                </c:pt>
                <c:pt idx="249">
                  <c:v>3.7219099999999998</c:v>
                </c:pt>
                <c:pt idx="250">
                  <c:v>3.3229899999999994</c:v>
                </c:pt>
                <c:pt idx="251">
                  <c:v>2.9241100000000002</c:v>
                </c:pt>
                <c:pt idx="252">
                  <c:v>2.9241100000000002</c:v>
                </c:pt>
              </c:numCache>
            </c:numRef>
          </c:yVal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YBEAM (6 sigma)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Data!$A$2:$A$255</c:f>
              <c:numCache>
                <c:formatCode>General</c:formatCode>
                <c:ptCount val="254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159.76307999999997</c:v>
                </c:pt>
                <c:pt idx="12">
                  <c:v>160.42974999999998</c:v>
                </c:pt>
                <c:pt idx="13">
                  <c:v>161.34641000000002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201.48239000000004</c:v>
                </c:pt>
                <c:pt idx="22">
                  <c:v>202.06572</c:v>
                </c:pt>
                <c:pt idx="23">
                  <c:v>202.64905999999996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225.73353999999998</c:v>
                </c:pt>
                <c:pt idx="27">
                  <c:v>229.01436999999999</c:v>
                </c:pt>
                <c:pt idx="28">
                  <c:v>232.29521</c:v>
                </c:pt>
                <c:pt idx="29">
                  <c:v>235.57604999999998</c:v>
                </c:pt>
                <c:pt idx="30">
                  <c:v>238.85689000000002</c:v>
                </c:pt>
                <c:pt idx="31">
                  <c:v>242.13773</c:v>
                </c:pt>
                <c:pt idx="32">
                  <c:v>245.41855999999999</c:v>
                </c:pt>
                <c:pt idx="33">
                  <c:v>248.69942</c:v>
                </c:pt>
                <c:pt idx="34">
                  <c:v>251.98026000000002</c:v>
                </c:pt>
                <c:pt idx="35">
                  <c:v>255.26109</c:v>
                </c:pt>
                <c:pt idx="36">
                  <c:v>258.54192999999992</c:v>
                </c:pt>
                <c:pt idx="37">
                  <c:v>260.79586999999992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271.89162999999996</c:v>
                </c:pt>
                <c:pt idx="41">
                  <c:v>275.17248999999998</c:v>
                </c:pt>
                <c:pt idx="42">
                  <c:v>278.45330999999993</c:v>
                </c:pt>
                <c:pt idx="43">
                  <c:v>281.73415999999986</c:v>
                </c:pt>
                <c:pt idx="44">
                  <c:v>285.01500999999996</c:v>
                </c:pt>
                <c:pt idx="45">
                  <c:v>295.09704999999997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304.93957999999986</c:v>
                </c:pt>
                <c:pt idx="49">
                  <c:v>308.22039999999987</c:v>
                </c:pt>
                <c:pt idx="50">
                  <c:v>311.50125000000003</c:v>
                </c:pt>
                <c:pt idx="51">
                  <c:v>314.78206999999992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339.74466000000007</c:v>
                </c:pt>
                <c:pt idx="56">
                  <c:v>339.74466000000007</c:v>
                </c:pt>
                <c:pt idx="57">
                  <c:v>343.02550999999994</c:v>
                </c:pt>
                <c:pt idx="58">
                  <c:v>346.30633999999986</c:v>
                </c:pt>
                <c:pt idx="59">
                  <c:v>349.58718999999996</c:v>
                </c:pt>
                <c:pt idx="60">
                  <c:v>352.86804000000001</c:v>
                </c:pt>
                <c:pt idx="61">
                  <c:v>356.14886000000007</c:v>
                </c:pt>
                <c:pt idx="62">
                  <c:v>359.42971999999986</c:v>
                </c:pt>
                <c:pt idx="63">
                  <c:v>362.71053999999987</c:v>
                </c:pt>
                <c:pt idx="64">
                  <c:v>365.99138999999991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388.95728000000008</c:v>
                </c:pt>
                <c:pt idx="72">
                  <c:v>392.23809999999986</c:v>
                </c:pt>
                <c:pt idx="73">
                  <c:v>395.51894999999996</c:v>
                </c:pt>
                <c:pt idx="74">
                  <c:v>398.79976999999997</c:v>
                </c:pt>
                <c:pt idx="75">
                  <c:v>402.08062999999999</c:v>
                </c:pt>
                <c:pt idx="76">
                  <c:v>405.36147999999991</c:v>
                </c:pt>
                <c:pt idx="77">
                  <c:v>408.64229999999998</c:v>
                </c:pt>
                <c:pt idx="78">
                  <c:v>411.92315999999994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425.04647999999992</c:v>
                </c:pt>
                <c:pt idx="83">
                  <c:v>428.32732999999996</c:v>
                </c:pt>
                <c:pt idx="84">
                  <c:v>431.60814999999997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434.72890999999987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444.72884999999997</c:v>
                </c:pt>
                <c:pt idx="91">
                  <c:v>444.72884999999997</c:v>
                </c:pt>
                <c:pt idx="92">
                  <c:v>453.72884999999997</c:v>
                </c:pt>
                <c:pt idx="93">
                  <c:v>453.72884999999997</c:v>
                </c:pt>
                <c:pt idx="94">
                  <c:v>464.72884999999997</c:v>
                </c:pt>
                <c:pt idx="95">
                  <c:v>464.72884999999997</c:v>
                </c:pt>
                <c:pt idx="96">
                  <c:v>464.72884999999997</c:v>
                </c:pt>
                <c:pt idx="97">
                  <c:v>464.72884999999997</c:v>
                </c:pt>
                <c:pt idx="98">
                  <c:v>472.93093999999996</c:v>
                </c:pt>
                <c:pt idx="99">
                  <c:v>473.43096999999995</c:v>
                </c:pt>
                <c:pt idx="100">
                  <c:v>483.43096999999995</c:v>
                </c:pt>
                <c:pt idx="101">
                  <c:v>483.93099999999987</c:v>
                </c:pt>
                <c:pt idx="102">
                  <c:v>484.43099999999987</c:v>
                </c:pt>
                <c:pt idx="103">
                  <c:v>494.43102999999991</c:v>
                </c:pt>
                <c:pt idx="104">
                  <c:v>494.93102999999991</c:v>
                </c:pt>
                <c:pt idx="105">
                  <c:v>495.43105999999995</c:v>
                </c:pt>
                <c:pt idx="106">
                  <c:v>497.93102999999991</c:v>
                </c:pt>
                <c:pt idx="107">
                  <c:v>498.43102999999991</c:v>
                </c:pt>
                <c:pt idx="108">
                  <c:v>498.93105999999995</c:v>
                </c:pt>
                <c:pt idx="109">
                  <c:v>501.43102999999991</c:v>
                </c:pt>
                <c:pt idx="110">
                  <c:v>501.93105999999995</c:v>
                </c:pt>
                <c:pt idx="111">
                  <c:v>502.43105999999995</c:v>
                </c:pt>
                <c:pt idx="112">
                  <c:v>512.43108999999993</c:v>
                </c:pt>
                <c:pt idx="113">
                  <c:v>512.93108999999993</c:v>
                </c:pt>
                <c:pt idx="114">
                  <c:v>513.43108999999993</c:v>
                </c:pt>
                <c:pt idx="115">
                  <c:v>515.93108999999993</c:v>
                </c:pt>
                <c:pt idx="116">
                  <c:v>516.43108999999993</c:v>
                </c:pt>
                <c:pt idx="117">
                  <c:v>516.93114999999989</c:v>
                </c:pt>
                <c:pt idx="118">
                  <c:v>519.43108999999993</c:v>
                </c:pt>
                <c:pt idx="119">
                  <c:v>519.93108999999993</c:v>
                </c:pt>
                <c:pt idx="120">
                  <c:v>523.21198000000004</c:v>
                </c:pt>
                <c:pt idx="121">
                  <c:v>526.49279999999999</c:v>
                </c:pt>
                <c:pt idx="122">
                  <c:v>529.77362000000005</c:v>
                </c:pt>
                <c:pt idx="123">
                  <c:v>533.05449999999996</c:v>
                </c:pt>
                <c:pt idx="124">
                  <c:v>536.33533</c:v>
                </c:pt>
                <c:pt idx="125">
                  <c:v>539.61614999999983</c:v>
                </c:pt>
                <c:pt idx="126">
                  <c:v>540.81823999999983</c:v>
                </c:pt>
                <c:pt idx="127">
                  <c:v>541.31823999999983</c:v>
                </c:pt>
                <c:pt idx="128">
                  <c:v>551.31823999999983</c:v>
                </c:pt>
                <c:pt idx="129">
                  <c:v>551.81830000000002</c:v>
                </c:pt>
                <c:pt idx="130">
                  <c:v>552.31830000000002</c:v>
                </c:pt>
                <c:pt idx="131">
                  <c:v>562.31830000000002</c:v>
                </c:pt>
                <c:pt idx="132">
                  <c:v>562.81830000000002</c:v>
                </c:pt>
                <c:pt idx="133">
                  <c:v>563.31835999999998</c:v>
                </c:pt>
                <c:pt idx="134">
                  <c:v>583.23668999999984</c:v>
                </c:pt>
                <c:pt idx="135">
                  <c:v>583.73668999999984</c:v>
                </c:pt>
                <c:pt idx="136">
                  <c:v>584.23668999999984</c:v>
                </c:pt>
                <c:pt idx="137">
                  <c:v>604.15503000000001</c:v>
                </c:pt>
                <c:pt idx="138">
                  <c:v>604.65503000000001</c:v>
                </c:pt>
                <c:pt idx="139">
                  <c:v>605.15503000000001</c:v>
                </c:pt>
                <c:pt idx="140">
                  <c:v>625.07336000000009</c:v>
                </c:pt>
                <c:pt idx="141">
                  <c:v>625.57343000000014</c:v>
                </c:pt>
                <c:pt idx="142">
                  <c:v>626.07343000000014</c:v>
                </c:pt>
                <c:pt idx="143">
                  <c:v>645.99176</c:v>
                </c:pt>
                <c:pt idx="144">
                  <c:v>646.49176</c:v>
                </c:pt>
                <c:pt idx="145">
                  <c:v>646.99176</c:v>
                </c:pt>
                <c:pt idx="146">
                  <c:v>666.91010000000006</c:v>
                </c:pt>
                <c:pt idx="147">
                  <c:v>667.41010000000006</c:v>
                </c:pt>
                <c:pt idx="148">
                  <c:v>667.91015999999991</c:v>
                </c:pt>
                <c:pt idx="149">
                  <c:v>670.41010000000006</c:v>
                </c:pt>
                <c:pt idx="150">
                  <c:v>670.91010000000006</c:v>
                </c:pt>
                <c:pt idx="151">
                  <c:v>671.41015999999991</c:v>
                </c:pt>
                <c:pt idx="152">
                  <c:v>673.91010000000006</c:v>
                </c:pt>
                <c:pt idx="153">
                  <c:v>674.41015999999991</c:v>
                </c:pt>
                <c:pt idx="154">
                  <c:v>677.69098000000008</c:v>
                </c:pt>
                <c:pt idx="155">
                  <c:v>680.97180000000003</c:v>
                </c:pt>
                <c:pt idx="156">
                  <c:v>680.97180000000003</c:v>
                </c:pt>
                <c:pt idx="157">
                  <c:v>680.97180000000003</c:v>
                </c:pt>
                <c:pt idx="158">
                  <c:v>684.25261999999987</c:v>
                </c:pt>
                <c:pt idx="159">
                  <c:v>687.53350999999998</c:v>
                </c:pt>
                <c:pt idx="160">
                  <c:v>690.81433000000004</c:v>
                </c:pt>
                <c:pt idx="161">
                  <c:v>694.09514999999999</c:v>
                </c:pt>
                <c:pt idx="162">
                  <c:v>694.59520999999984</c:v>
                </c:pt>
                <c:pt idx="163">
                  <c:v>704.59520999999984</c:v>
                </c:pt>
                <c:pt idx="164">
                  <c:v>705.09520999999984</c:v>
                </c:pt>
                <c:pt idx="165">
                  <c:v>705.59520999999984</c:v>
                </c:pt>
                <c:pt idx="166">
                  <c:v>715.59528</c:v>
                </c:pt>
                <c:pt idx="167">
                  <c:v>716.09528</c:v>
                </c:pt>
                <c:pt idx="168">
                  <c:v>716.59528</c:v>
                </c:pt>
                <c:pt idx="169">
                  <c:v>719.09528</c:v>
                </c:pt>
                <c:pt idx="170">
                  <c:v>719.59528</c:v>
                </c:pt>
                <c:pt idx="171">
                  <c:v>720.09528</c:v>
                </c:pt>
                <c:pt idx="172">
                  <c:v>722.59528</c:v>
                </c:pt>
                <c:pt idx="173">
                  <c:v>723.09528</c:v>
                </c:pt>
                <c:pt idx="174">
                  <c:v>726.37609999999984</c:v>
                </c:pt>
                <c:pt idx="175">
                  <c:v>729.65697999999998</c:v>
                </c:pt>
                <c:pt idx="176">
                  <c:v>730.15697999999998</c:v>
                </c:pt>
                <c:pt idx="177">
                  <c:v>750.07532000000003</c:v>
                </c:pt>
                <c:pt idx="178">
                  <c:v>750.57532000000003</c:v>
                </c:pt>
                <c:pt idx="179">
                  <c:v>751.07532000000003</c:v>
                </c:pt>
                <c:pt idx="180">
                  <c:v>770.99365</c:v>
                </c:pt>
                <c:pt idx="181">
                  <c:v>771.49365</c:v>
                </c:pt>
                <c:pt idx="182">
                  <c:v>771.99371000000008</c:v>
                </c:pt>
                <c:pt idx="183">
                  <c:v>791.91204999999991</c:v>
                </c:pt>
                <c:pt idx="184">
                  <c:v>792.41204999999991</c:v>
                </c:pt>
                <c:pt idx="185">
                  <c:v>792.91204999999991</c:v>
                </c:pt>
                <c:pt idx="186">
                  <c:v>812.83037999999999</c:v>
                </c:pt>
                <c:pt idx="187">
                  <c:v>813.33037999999999</c:v>
                </c:pt>
                <c:pt idx="188">
                  <c:v>813.83037999999999</c:v>
                </c:pt>
                <c:pt idx="189">
                  <c:v>823.83043999999984</c:v>
                </c:pt>
                <c:pt idx="190">
                  <c:v>824.33043999999984</c:v>
                </c:pt>
                <c:pt idx="191">
                  <c:v>827.61126999999988</c:v>
                </c:pt>
                <c:pt idx="192">
                  <c:v>828.11126999999988</c:v>
                </c:pt>
                <c:pt idx="193">
                  <c:v>838.11132999999984</c:v>
                </c:pt>
                <c:pt idx="194">
                  <c:v>838.61132999999984</c:v>
                </c:pt>
                <c:pt idx="195">
                  <c:v>839.11132999999984</c:v>
                </c:pt>
                <c:pt idx="196">
                  <c:v>859.02965999999992</c:v>
                </c:pt>
                <c:pt idx="197">
                  <c:v>859.52965999999992</c:v>
                </c:pt>
                <c:pt idx="198">
                  <c:v>860.02972</c:v>
                </c:pt>
                <c:pt idx="199">
                  <c:v>879.94799999999987</c:v>
                </c:pt>
                <c:pt idx="200">
                  <c:v>880.44805999999994</c:v>
                </c:pt>
                <c:pt idx="201">
                  <c:v>880.94805999999994</c:v>
                </c:pt>
                <c:pt idx="202">
                  <c:v>900.86638999999991</c:v>
                </c:pt>
                <c:pt idx="203">
                  <c:v>901.36638999999991</c:v>
                </c:pt>
                <c:pt idx="204">
                  <c:v>901.86638999999991</c:v>
                </c:pt>
                <c:pt idx="205">
                  <c:v>921.78473000000008</c:v>
                </c:pt>
                <c:pt idx="206">
                  <c:v>922.28473000000008</c:v>
                </c:pt>
                <c:pt idx="207">
                  <c:v>922.78479000000016</c:v>
                </c:pt>
                <c:pt idx="208">
                  <c:v>942.70312000000001</c:v>
                </c:pt>
                <c:pt idx="209">
                  <c:v>943.20312000000001</c:v>
                </c:pt>
                <c:pt idx="210">
                  <c:v>943.70312000000001</c:v>
                </c:pt>
                <c:pt idx="211">
                  <c:v>963.62145999999996</c:v>
                </c:pt>
                <c:pt idx="212">
                  <c:v>964.12145999999996</c:v>
                </c:pt>
                <c:pt idx="213">
                  <c:v>964.62145999999996</c:v>
                </c:pt>
                <c:pt idx="214">
                  <c:v>984.53979000000004</c:v>
                </c:pt>
                <c:pt idx="215">
                  <c:v>985.03985999999998</c:v>
                </c:pt>
                <c:pt idx="216">
                  <c:v>985.53985999999998</c:v>
                </c:pt>
                <c:pt idx="217">
                  <c:v>1005.4581899999998</c:v>
                </c:pt>
                <c:pt idx="218">
                  <c:v>1005.9581899999998</c:v>
                </c:pt>
                <c:pt idx="219">
                  <c:v>1006.4581899999998</c:v>
                </c:pt>
                <c:pt idx="220">
                  <c:v>1013.4581899999998</c:v>
                </c:pt>
                <c:pt idx="221">
                  <c:v>1013.9582499999999</c:v>
                </c:pt>
                <c:pt idx="222">
                  <c:v>1023.80078</c:v>
                </c:pt>
                <c:pt idx="223">
                  <c:v>1024.30078</c:v>
                </c:pt>
                <c:pt idx="224">
                  <c:v>1031.30078</c:v>
                </c:pt>
                <c:pt idx="225">
                  <c:v>1031.80078</c:v>
                </c:pt>
                <c:pt idx="226">
                  <c:v>1032.30078</c:v>
                </c:pt>
                <c:pt idx="227">
                  <c:v>1052.2189900000001</c:v>
                </c:pt>
                <c:pt idx="228">
                  <c:v>1052.71912</c:v>
                </c:pt>
                <c:pt idx="229">
                  <c:v>1053.21912</c:v>
                </c:pt>
                <c:pt idx="230">
                  <c:v>1073.1373299999998</c:v>
                </c:pt>
                <c:pt idx="231">
                  <c:v>1073.6373299999998</c:v>
                </c:pt>
                <c:pt idx="232">
                  <c:v>1074.1373299999998</c:v>
                </c:pt>
                <c:pt idx="233">
                  <c:v>1094.0555400000001</c:v>
                </c:pt>
                <c:pt idx="234">
                  <c:v>1094.5555400000001</c:v>
                </c:pt>
                <c:pt idx="235">
                  <c:v>1095.0555400000001</c:v>
                </c:pt>
                <c:pt idx="236">
                  <c:v>1097.5555400000001</c:v>
                </c:pt>
                <c:pt idx="237">
                  <c:v>1098.0555400000001</c:v>
                </c:pt>
                <c:pt idx="238">
                  <c:v>1098.5556600000002</c:v>
                </c:pt>
                <c:pt idx="239">
                  <c:v>1101.0555400000001</c:v>
                </c:pt>
                <c:pt idx="240">
                  <c:v>1101.5555400000001</c:v>
                </c:pt>
                <c:pt idx="241">
                  <c:v>1104.8364299999998</c:v>
                </c:pt>
                <c:pt idx="242">
                  <c:v>1105.3364299999998</c:v>
                </c:pt>
                <c:pt idx="243">
                  <c:v>1107.8364299999998</c:v>
                </c:pt>
                <c:pt idx="244">
                  <c:v>1108.3364299999998</c:v>
                </c:pt>
                <c:pt idx="245">
                  <c:v>1108.8364299999998</c:v>
                </c:pt>
                <c:pt idx="246">
                  <c:v>1111.3364299999998</c:v>
                </c:pt>
                <c:pt idx="247">
                  <c:v>1111.8364299999998</c:v>
                </c:pt>
                <c:pt idx="248">
                  <c:v>1115.1173099999999</c:v>
                </c:pt>
                <c:pt idx="249">
                  <c:v>1118.3981899999999</c:v>
                </c:pt>
                <c:pt idx="250">
                  <c:v>1121.67896</c:v>
                </c:pt>
                <c:pt idx="251">
                  <c:v>1124.95984</c:v>
                </c:pt>
                <c:pt idx="252">
                  <c:v>1124.95984</c:v>
                </c:pt>
              </c:numCache>
            </c:numRef>
          </c:xVal>
          <c:yVal>
            <c:numRef>
              <c:f>Data!$E$2:$E$255</c:f>
              <c:numCache>
                <c:formatCode>General</c:formatCode>
                <c:ptCount val="254"/>
                <c:pt idx="0">
                  <c:v>8.2086599999999983</c:v>
                </c:pt>
                <c:pt idx="1">
                  <c:v>8.2086599999999983</c:v>
                </c:pt>
                <c:pt idx="2">
                  <c:v>8.2086599999999983</c:v>
                </c:pt>
                <c:pt idx="3">
                  <c:v>8.372810000000003</c:v>
                </c:pt>
                <c:pt idx="4">
                  <c:v>8.4822400000000027</c:v>
                </c:pt>
                <c:pt idx="5">
                  <c:v>8.6327100000000012</c:v>
                </c:pt>
                <c:pt idx="6">
                  <c:v>8.7421400000000009</c:v>
                </c:pt>
                <c:pt idx="7">
                  <c:v>8.892610000000003</c:v>
                </c:pt>
                <c:pt idx="8">
                  <c:v>8.9746900000000007</c:v>
                </c:pt>
                <c:pt idx="9">
                  <c:v>9.125160000000001</c:v>
                </c:pt>
                <c:pt idx="10">
                  <c:v>9.2260299999999997</c:v>
                </c:pt>
                <c:pt idx="11">
                  <c:v>9.3862000000000005</c:v>
                </c:pt>
                <c:pt idx="12">
                  <c:v>9.495630000000002</c:v>
                </c:pt>
                <c:pt idx="13">
                  <c:v>9.6460999999999988</c:v>
                </c:pt>
                <c:pt idx="14">
                  <c:v>10.04759</c:v>
                </c:pt>
                <c:pt idx="15">
                  <c:v>10.129670000000001</c:v>
                </c:pt>
                <c:pt idx="16">
                  <c:v>9.9287400000000012</c:v>
                </c:pt>
                <c:pt idx="17">
                  <c:v>9.5326700000000013</c:v>
                </c:pt>
                <c:pt idx="18">
                  <c:v>9.1760400000000004</c:v>
                </c:pt>
                <c:pt idx="19">
                  <c:v>9.2893700000000017</c:v>
                </c:pt>
                <c:pt idx="20">
                  <c:v>9.3474900000000005</c:v>
                </c:pt>
                <c:pt idx="21">
                  <c:v>11.661950000000001</c:v>
                </c:pt>
                <c:pt idx="22">
                  <c:v>11.72973</c:v>
                </c:pt>
                <c:pt idx="23">
                  <c:v>11.797500000000001</c:v>
                </c:pt>
                <c:pt idx="24">
                  <c:v>14.110440000000002</c:v>
                </c:pt>
                <c:pt idx="25">
                  <c:v>14.168470000000001</c:v>
                </c:pt>
                <c:pt idx="26">
                  <c:v>14.478060000000001</c:v>
                </c:pt>
                <c:pt idx="27">
                  <c:v>14.85886</c:v>
                </c:pt>
                <c:pt idx="28">
                  <c:v>15.239660000000001</c:v>
                </c:pt>
                <c:pt idx="29">
                  <c:v>15.62046</c:v>
                </c:pt>
                <c:pt idx="30">
                  <c:v>16.001259999999995</c:v>
                </c:pt>
                <c:pt idx="31">
                  <c:v>16.382059999999996</c:v>
                </c:pt>
                <c:pt idx="32">
                  <c:v>16.762869999999996</c:v>
                </c:pt>
                <c:pt idx="33">
                  <c:v>17.14367</c:v>
                </c:pt>
                <c:pt idx="34">
                  <c:v>17.524470000000001</c:v>
                </c:pt>
                <c:pt idx="35">
                  <c:v>17.905279999999998</c:v>
                </c:pt>
                <c:pt idx="36">
                  <c:v>18.286079999999991</c:v>
                </c:pt>
                <c:pt idx="37">
                  <c:v>18.547689999999996</c:v>
                </c:pt>
                <c:pt idx="38">
                  <c:v>18.509950000000003</c:v>
                </c:pt>
                <c:pt idx="39">
                  <c:v>18.406639999999992</c:v>
                </c:pt>
                <c:pt idx="40">
                  <c:v>17.990729999999992</c:v>
                </c:pt>
                <c:pt idx="41">
                  <c:v>17.574809999999999</c:v>
                </c:pt>
                <c:pt idx="42">
                  <c:v>17.158899999999999</c:v>
                </c:pt>
                <c:pt idx="43">
                  <c:v>16.742989999999995</c:v>
                </c:pt>
                <c:pt idx="44">
                  <c:v>16.327079999999999</c:v>
                </c:pt>
                <c:pt idx="45">
                  <c:v>15.048669999999998</c:v>
                </c:pt>
                <c:pt idx="46">
                  <c:v>14.63256</c:v>
                </c:pt>
                <c:pt idx="47">
                  <c:v>14.21645</c:v>
                </c:pt>
                <c:pt idx="48">
                  <c:v>13.80034</c:v>
                </c:pt>
                <c:pt idx="49">
                  <c:v>13.384230000000002</c:v>
                </c:pt>
                <c:pt idx="50">
                  <c:v>12.968120000000001</c:v>
                </c:pt>
                <c:pt idx="51">
                  <c:v>12.552010000000003</c:v>
                </c:pt>
                <c:pt idx="52">
                  <c:v>12.135900000000001</c:v>
                </c:pt>
                <c:pt idx="53">
                  <c:v>11.719800000000001</c:v>
                </c:pt>
                <c:pt idx="54">
                  <c:v>11.356040000000002</c:v>
                </c:pt>
                <c:pt idx="55">
                  <c:v>11.608109999999998</c:v>
                </c:pt>
                <c:pt idx="56">
                  <c:v>11.608109999999998</c:v>
                </c:pt>
                <c:pt idx="57">
                  <c:v>11.68066</c:v>
                </c:pt>
                <c:pt idx="58">
                  <c:v>11.7532</c:v>
                </c:pt>
                <c:pt idx="59">
                  <c:v>11.825750000000003</c:v>
                </c:pt>
                <c:pt idx="60">
                  <c:v>11.898290000000001</c:v>
                </c:pt>
                <c:pt idx="61">
                  <c:v>11.970840000000003</c:v>
                </c:pt>
                <c:pt idx="62">
                  <c:v>12.043380000000001</c:v>
                </c:pt>
                <c:pt idx="63">
                  <c:v>12.115930000000002</c:v>
                </c:pt>
                <c:pt idx="64">
                  <c:v>12.18848</c:v>
                </c:pt>
                <c:pt idx="65">
                  <c:v>12.26103</c:v>
                </c:pt>
                <c:pt idx="66">
                  <c:v>12.33357</c:v>
                </c:pt>
                <c:pt idx="67">
                  <c:v>12.40612</c:v>
                </c:pt>
                <c:pt idx="68">
                  <c:v>12.478670000000001</c:v>
                </c:pt>
                <c:pt idx="69">
                  <c:v>12.55123</c:v>
                </c:pt>
                <c:pt idx="70">
                  <c:v>12.62378</c:v>
                </c:pt>
                <c:pt idx="71">
                  <c:v>12.69633</c:v>
                </c:pt>
                <c:pt idx="72">
                  <c:v>12.768879999999999</c:v>
                </c:pt>
                <c:pt idx="73">
                  <c:v>12.84144</c:v>
                </c:pt>
                <c:pt idx="74">
                  <c:v>12.91399</c:v>
                </c:pt>
                <c:pt idx="75">
                  <c:v>12.986540000000002</c:v>
                </c:pt>
                <c:pt idx="76">
                  <c:v>13.059100000000003</c:v>
                </c:pt>
                <c:pt idx="77">
                  <c:v>13.131659999999998</c:v>
                </c:pt>
                <c:pt idx="78">
                  <c:v>13.204209999999998</c:v>
                </c:pt>
                <c:pt idx="79">
                  <c:v>13.276770000000001</c:v>
                </c:pt>
                <c:pt idx="80">
                  <c:v>13.34933</c:v>
                </c:pt>
                <c:pt idx="81">
                  <c:v>13.42188</c:v>
                </c:pt>
                <c:pt idx="82">
                  <c:v>13.494450000000002</c:v>
                </c:pt>
                <c:pt idx="83">
                  <c:v>13.56701</c:v>
                </c:pt>
                <c:pt idx="84">
                  <c:v>13.639570000000001</c:v>
                </c:pt>
                <c:pt idx="85">
                  <c:v>13.69384</c:v>
                </c:pt>
                <c:pt idx="86">
                  <c:v>13.69384</c:v>
                </c:pt>
                <c:pt idx="87">
                  <c:v>13.708590000000001</c:v>
                </c:pt>
                <c:pt idx="88">
                  <c:v>13.730700000000001</c:v>
                </c:pt>
                <c:pt idx="89">
                  <c:v>13.730700000000001</c:v>
                </c:pt>
                <c:pt idx="90">
                  <c:v>13.92975</c:v>
                </c:pt>
                <c:pt idx="91">
                  <c:v>13.92975</c:v>
                </c:pt>
                <c:pt idx="92">
                  <c:v>14.128799999999998</c:v>
                </c:pt>
                <c:pt idx="93">
                  <c:v>14.128799999999998</c:v>
                </c:pt>
                <c:pt idx="94">
                  <c:v>14.372090000000002</c:v>
                </c:pt>
                <c:pt idx="95">
                  <c:v>14.372090000000002</c:v>
                </c:pt>
                <c:pt idx="96">
                  <c:v>14.372090000000002</c:v>
                </c:pt>
                <c:pt idx="97">
                  <c:v>14.372090000000002</c:v>
                </c:pt>
                <c:pt idx="98">
                  <c:v>14.553510000000003</c:v>
                </c:pt>
                <c:pt idx="99">
                  <c:v>14.56456</c:v>
                </c:pt>
                <c:pt idx="100">
                  <c:v>13.084490000000002</c:v>
                </c:pt>
                <c:pt idx="101">
                  <c:v>12.928369999999999</c:v>
                </c:pt>
                <c:pt idx="102">
                  <c:v>12.77223</c:v>
                </c:pt>
                <c:pt idx="103">
                  <c:v>11.06893</c:v>
                </c:pt>
                <c:pt idx="104">
                  <c:v>11.051369999999999</c:v>
                </c:pt>
                <c:pt idx="105">
                  <c:v>11.033819999999999</c:v>
                </c:pt>
                <c:pt idx="106">
                  <c:v>10.946060000000001</c:v>
                </c:pt>
                <c:pt idx="107">
                  <c:v>10.928510000000001</c:v>
                </c:pt>
                <c:pt idx="108">
                  <c:v>10.910960000000001</c:v>
                </c:pt>
                <c:pt idx="109">
                  <c:v>10.82319</c:v>
                </c:pt>
                <c:pt idx="110">
                  <c:v>10.805640000000002</c:v>
                </c:pt>
                <c:pt idx="111">
                  <c:v>10.788089999999999</c:v>
                </c:pt>
                <c:pt idx="112">
                  <c:v>10.437050000000001</c:v>
                </c:pt>
                <c:pt idx="113">
                  <c:v>10.419490000000001</c:v>
                </c:pt>
                <c:pt idx="114">
                  <c:v>10.40194</c:v>
                </c:pt>
                <c:pt idx="115">
                  <c:v>10.31419</c:v>
                </c:pt>
                <c:pt idx="116">
                  <c:v>10.29663</c:v>
                </c:pt>
                <c:pt idx="117">
                  <c:v>10.27908</c:v>
                </c:pt>
                <c:pt idx="118">
                  <c:v>10.191319999999999</c:v>
                </c:pt>
                <c:pt idx="119">
                  <c:v>10.173770000000001</c:v>
                </c:pt>
                <c:pt idx="120">
                  <c:v>10.05861</c:v>
                </c:pt>
                <c:pt idx="121">
                  <c:v>9.9434500000000003</c:v>
                </c:pt>
                <c:pt idx="122">
                  <c:v>9.8282799999999995</c:v>
                </c:pt>
                <c:pt idx="123">
                  <c:v>9.7131199999999982</c:v>
                </c:pt>
                <c:pt idx="124">
                  <c:v>9.5979599999999987</c:v>
                </c:pt>
                <c:pt idx="125">
                  <c:v>9.4828100000000006</c:v>
                </c:pt>
                <c:pt idx="126">
                  <c:v>9.4406100000000013</c:v>
                </c:pt>
                <c:pt idx="127">
                  <c:v>9.4230600000000013</c:v>
                </c:pt>
                <c:pt idx="128">
                  <c:v>7.6441199999999991</c:v>
                </c:pt>
                <c:pt idx="129">
                  <c:v>7.48848</c:v>
                </c:pt>
                <c:pt idx="130">
                  <c:v>7.3328299999999995</c:v>
                </c:pt>
                <c:pt idx="131">
                  <c:v>5.2398100000000003</c:v>
                </c:pt>
                <c:pt idx="132">
                  <c:v>5.1806900000000002</c:v>
                </c:pt>
                <c:pt idx="133">
                  <c:v>5.1215699999999993</c:v>
                </c:pt>
                <c:pt idx="134">
                  <c:v>2.7655699999999999</c:v>
                </c:pt>
                <c:pt idx="135">
                  <c:v>2.7064300000000001</c:v>
                </c:pt>
                <c:pt idx="136">
                  <c:v>2.6472899999999999</c:v>
                </c:pt>
                <c:pt idx="137">
                  <c:v>0.30166000000000004</c:v>
                </c:pt>
                <c:pt idx="138">
                  <c:v>0.24580000000000002</c:v>
                </c:pt>
                <c:pt idx="139">
                  <c:v>0.19198000000000001</c:v>
                </c:pt>
                <c:pt idx="140">
                  <c:v>2.1903299999999999</c:v>
                </c:pt>
                <c:pt idx="141">
                  <c:v>2.2494700000000001</c:v>
                </c:pt>
                <c:pt idx="142">
                  <c:v>2.3085999999999998</c:v>
                </c:pt>
                <c:pt idx="143">
                  <c:v>4.6646899999999993</c:v>
                </c:pt>
                <c:pt idx="144">
                  <c:v>4.723819999999999</c:v>
                </c:pt>
                <c:pt idx="145">
                  <c:v>4.7829499999999996</c:v>
                </c:pt>
                <c:pt idx="146">
                  <c:v>7.1375399999999996</c:v>
                </c:pt>
                <c:pt idx="147">
                  <c:v>7.1966099999999997</c:v>
                </c:pt>
                <c:pt idx="148">
                  <c:v>7.2556799999999999</c:v>
                </c:pt>
                <c:pt idx="149">
                  <c:v>7.5510200000000003</c:v>
                </c:pt>
                <c:pt idx="150">
                  <c:v>7.6100899999999987</c:v>
                </c:pt>
                <c:pt idx="151">
                  <c:v>7.6691599999999989</c:v>
                </c:pt>
                <c:pt idx="152">
                  <c:v>7.9645099999999989</c:v>
                </c:pt>
                <c:pt idx="153">
                  <c:v>8.0235800000000008</c:v>
                </c:pt>
                <c:pt idx="154">
                  <c:v>8.4111800000000017</c:v>
                </c:pt>
                <c:pt idx="155">
                  <c:v>8.7987799999999989</c:v>
                </c:pt>
                <c:pt idx="156">
                  <c:v>8.7987799999999989</c:v>
                </c:pt>
                <c:pt idx="157">
                  <c:v>8.7987799999999989</c:v>
                </c:pt>
                <c:pt idx="158">
                  <c:v>9.1863799999999998</c:v>
                </c:pt>
                <c:pt idx="159">
                  <c:v>9.5739800000000006</c:v>
                </c:pt>
                <c:pt idx="160">
                  <c:v>9.9615800000000014</c:v>
                </c:pt>
                <c:pt idx="161">
                  <c:v>10.34919</c:v>
                </c:pt>
                <c:pt idx="162">
                  <c:v>10.408259999999999</c:v>
                </c:pt>
                <c:pt idx="163">
                  <c:v>9.8323700000000009</c:v>
                </c:pt>
                <c:pt idx="164">
                  <c:v>9.7173299999999987</c:v>
                </c:pt>
                <c:pt idx="165">
                  <c:v>9.6022800000000004</c:v>
                </c:pt>
                <c:pt idx="166">
                  <c:v>8.5624800000000025</c:v>
                </c:pt>
                <c:pt idx="167">
                  <c:v>8.5711500000000012</c:v>
                </c:pt>
                <c:pt idx="168">
                  <c:v>8.5798100000000002</c:v>
                </c:pt>
                <c:pt idx="169">
                  <c:v>8.6231199999999983</c:v>
                </c:pt>
                <c:pt idx="170">
                  <c:v>8.6317899999999987</c:v>
                </c:pt>
                <c:pt idx="171">
                  <c:v>8.6404500000000013</c:v>
                </c:pt>
                <c:pt idx="172">
                  <c:v>8.6837600000000013</c:v>
                </c:pt>
                <c:pt idx="173">
                  <c:v>8.6924300000000034</c:v>
                </c:pt>
                <c:pt idx="174">
                  <c:v>8.7492699999999992</c:v>
                </c:pt>
                <c:pt idx="175">
                  <c:v>8.8061100000000003</c:v>
                </c:pt>
                <c:pt idx="176">
                  <c:v>8.8147800000000007</c:v>
                </c:pt>
                <c:pt idx="177">
                  <c:v>9.1579699999999988</c:v>
                </c:pt>
                <c:pt idx="178">
                  <c:v>9.166540000000003</c:v>
                </c:pt>
                <c:pt idx="179">
                  <c:v>9.1751000000000005</c:v>
                </c:pt>
                <c:pt idx="180">
                  <c:v>9.5142799999999994</c:v>
                </c:pt>
                <c:pt idx="181">
                  <c:v>9.5227400000000006</c:v>
                </c:pt>
                <c:pt idx="182">
                  <c:v>9.5311999999999983</c:v>
                </c:pt>
                <c:pt idx="183">
                  <c:v>9.8661900000000031</c:v>
                </c:pt>
                <c:pt idx="184">
                  <c:v>9.8745400000000032</c:v>
                </c:pt>
                <c:pt idx="185">
                  <c:v>9.8829000000000029</c:v>
                </c:pt>
                <c:pt idx="186">
                  <c:v>10.21354</c:v>
                </c:pt>
                <c:pt idx="187">
                  <c:v>10.221780000000001</c:v>
                </c:pt>
                <c:pt idx="188">
                  <c:v>10.230029999999999</c:v>
                </c:pt>
                <c:pt idx="189">
                  <c:v>11.861690000000003</c:v>
                </c:pt>
                <c:pt idx="190">
                  <c:v>12.020379999999999</c:v>
                </c:pt>
                <c:pt idx="191">
                  <c:v>13.06169</c:v>
                </c:pt>
                <c:pt idx="192">
                  <c:v>13.220379999999999</c:v>
                </c:pt>
                <c:pt idx="193">
                  <c:v>14.070450000000003</c:v>
                </c:pt>
                <c:pt idx="194">
                  <c:v>13.99438</c:v>
                </c:pt>
                <c:pt idx="195">
                  <c:v>13.918299999999999</c:v>
                </c:pt>
                <c:pt idx="196">
                  <c:v>10.88481</c:v>
                </c:pt>
                <c:pt idx="197">
                  <c:v>10.8086</c:v>
                </c:pt>
                <c:pt idx="198">
                  <c:v>10.732390000000001</c:v>
                </c:pt>
                <c:pt idx="199">
                  <c:v>7.6941199999999981</c:v>
                </c:pt>
                <c:pt idx="200">
                  <c:v>7.617799999999999</c:v>
                </c:pt>
                <c:pt idx="201">
                  <c:v>7.5414899999999996</c:v>
                </c:pt>
                <c:pt idx="202">
                  <c:v>4.4999599999999997</c:v>
                </c:pt>
                <c:pt idx="203">
                  <c:v>4.423589999999999</c:v>
                </c:pt>
                <c:pt idx="204">
                  <c:v>4.3472200000000001</c:v>
                </c:pt>
                <c:pt idx="205">
                  <c:v>1.3048</c:v>
                </c:pt>
                <c:pt idx="206">
                  <c:v>1.2284999999999997</c:v>
                </c:pt>
                <c:pt idx="207">
                  <c:v>1.1522300000000001</c:v>
                </c:pt>
                <c:pt idx="208">
                  <c:v>1.8954500000000001</c:v>
                </c:pt>
                <c:pt idx="209">
                  <c:v>1.9718</c:v>
                </c:pt>
                <c:pt idx="210">
                  <c:v>2.0481699999999998</c:v>
                </c:pt>
                <c:pt idx="211">
                  <c:v>5.0908499999999997</c:v>
                </c:pt>
                <c:pt idx="212">
                  <c:v>5.167209999999999</c:v>
                </c:pt>
                <c:pt idx="213">
                  <c:v>5.2435700000000001</c:v>
                </c:pt>
                <c:pt idx="214">
                  <c:v>8.2844900000000035</c:v>
                </c:pt>
                <c:pt idx="215">
                  <c:v>8.3607800000000019</c:v>
                </c:pt>
                <c:pt idx="216">
                  <c:v>8.4370699999999985</c:v>
                </c:pt>
                <c:pt idx="217">
                  <c:v>11.474369999999999</c:v>
                </c:pt>
                <c:pt idx="218">
                  <c:v>11.550540000000002</c:v>
                </c:pt>
                <c:pt idx="219">
                  <c:v>11.626720000000001</c:v>
                </c:pt>
                <c:pt idx="220">
                  <c:v>11.171610000000001</c:v>
                </c:pt>
                <c:pt idx="221">
                  <c:v>11.031829999999999</c:v>
                </c:pt>
                <c:pt idx="222">
                  <c:v>8.2801799999999997</c:v>
                </c:pt>
                <c:pt idx="223">
                  <c:v>8.1403999999999996</c:v>
                </c:pt>
                <c:pt idx="224">
                  <c:v>7.0303500000000003</c:v>
                </c:pt>
                <c:pt idx="225">
                  <c:v>7.0086300000000001</c:v>
                </c:pt>
                <c:pt idx="226">
                  <c:v>6.9869199999999996</c:v>
                </c:pt>
                <c:pt idx="227">
                  <c:v>6.1207599999999989</c:v>
                </c:pt>
                <c:pt idx="228">
                  <c:v>6.0990000000000002</c:v>
                </c:pt>
                <c:pt idx="229">
                  <c:v>6.0772300000000001</c:v>
                </c:pt>
                <c:pt idx="230">
                  <c:v>5.2093800000000003</c:v>
                </c:pt>
                <c:pt idx="231">
                  <c:v>5.1875799999999987</c:v>
                </c:pt>
                <c:pt idx="232">
                  <c:v>5.1657799999999989</c:v>
                </c:pt>
                <c:pt idx="233">
                  <c:v>4.2966500000000005</c:v>
                </c:pt>
                <c:pt idx="234">
                  <c:v>4.2748200000000001</c:v>
                </c:pt>
                <c:pt idx="235">
                  <c:v>4.2529899999999987</c:v>
                </c:pt>
                <c:pt idx="236">
                  <c:v>4.1438600000000001</c:v>
                </c:pt>
                <c:pt idx="237">
                  <c:v>4.1220299999999988</c:v>
                </c:pt>
                <c:pt idx="238">
                  <c:v>4.1002099999999997</c:v>
                </c:pt>
                <c:pt idx="239">
                  <c:v>3.9910899999999994</c:v>
                </c:pt>
                <c:pt idx="240">
                  <c:v>3.9692599999999993</c:v>
                </c:pt>
                <c:pt idx="241">
                  <c:v>3.8260799999999997</c:v>
                </c:pt>
                <c:pt idx="242">
                  <c:v>3.8042699999999994</c:v>
                </c:pt>
                <c:pt idx="243">
                  <c:v>3.6951800000000001</c:v>
                </c:pt>
                <c:pt idx="244">
                  <c:v>3.6733699999999998</c:v>
                </c:pt>
                <c:pt idx="245">
                  <c:v>3.6515499999999994</c:v>
                </c:pt>
                <c:pt idx="246">
                  <c:v>3.5424799999999994</c:v>
                </c:pt>
                <c:pt idx="247">
                  <c:v>3.52067</c:v>
                </c:pt>
                <c:pt idx="248">
                  <c:v>3.37757</c:v>
                </c:pt>
                <c:pt idx="249">
                  <c:v>3.2344900000000001</c:v>
                </c:pt>
                <c:pt idx="250">
                  <c:v>3.0914599999999997</c:v>
                </c:pt>
                <c:pt idx="251">
                  <c:v>2.9484699999999995</c:v>
                </c:pt>
                <c:pt idx="252">
                  <c:v>2.9484699999999995</c:v>
                </c:pt>
              </c:numCache>
            </c:numRef>
          </c:yVal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Aper X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Data!$A$2:$A$255</c:f>
              <c:numCache>
                <c:formatCode>General</c:formatCode>
                <c:ptCount val="254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159.76307999999997</c:v>
                </c:pt>
                <c:pt idx="12">
                  <c:v>160.42974999999998</c:v>
                </c:pt>
                <c:pt idx="13">
                  <c:v>161.34641000000002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201.48239000000004</c:v>
                </c:pt>
                <c:pt idx="22">
                  <c:v>202.06572</c:v>
                </c:pt>
                <c:pt idx="23">
                  <c:v>202.64905999999996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225.73353999999998</c:v>
                </c:pt>
                <c:pt idx="27">
                  <c:v>229.01436999999999</c:v>
                </c:pt>
                <c:pt idx="28">
                  <c:v>232.29521</c:v>
                </c:pt>
                <c:pt idx="29">
                  <c:v>235.57604999999998</c:v>
                </c:pt>
                <c:pt idx="30">
                  <c:v>238.85689000000002</c:v>
                </c:pt>
                <c:pt idx="31">
                  <c:v>242.13773</c:v>
                </c:pt>
                <c:pt idx="32">
                  <c:v>245.41855999999999</c:v>
                </c:pt>
                <c:pt idx="33">
                  <c:v>248.69942</c:v>
                </c:pt>
                <c:pt idx="34">
                  <c:v>251.98026000000002</c:v>
                </c:pt>
                <c:pt idx="35">
                  <c:v>255.26109</c:v>
                </c:pt>
                <c:pt idx="36">
                  <c:v>258.54192999999992</c:v>
                </c:pt>
                <c:pt idx="37">
                  <c:v>260.79586999999992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271.89162999999996</c:v>
                </c:pt>
                <c:pt idx="41">
                  <c:v>275.17248999999998</c:v>
                </c:pt>
                <c:pt idx="42">
                  <c:v>278.45330999999993</c:v>
                </c:pt>
                <c:pt idx="43">
                  <c:v>281.73415999999986</c:v>
                </c:pt>
                <c:pt idx="44">
                  <c:v>285.01500999999996</c:v>
                </c:pt>
                <c:pt idx="45">
                  <c:v>295.09704999999997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304.93957999999986</c:v>
                </c:pt>
                <c:pt idx="49">
                  <c:v>308.22039999999987</c:v>
                </c:pt>
                <c:pt idx="50">
                  <c:v>311.50125000000003</c:v>
                </c:pt>
                <c:pt idx="51">
                  <c:v>314.78206999999992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339.74466000000007</c:v>
                </c:pt>
                <c:pt idx="56">
                  <c:v>339.74466000000007</c:v>
                </c:pt>
                <c:pt idx="57">
                  <c:v>343.02550999999994</c:v>
                </c:pt>
                <c:pt idx="58">
                  <c:v>346.30633999999986</c:v>
                </c:pt>
                <c:pt idx="59">
                  <c:v>349.58718999999996</c:v>
                </c:pt>
                <c:pt idx="60">
                  <c:v>352.86804000000001</c:v>
                </c:pt>
                <c:pt idx="61">
                  <c:v>356.14886000000007</c:v>
                </c:pt>
                <c:pt idx="62">
                  <c:v>359.42971999999986</c:v>
                </c:pt>
                <c:pt idx="63">
                  <c:v>362.71053999999987</c:v>
                </c:pt>
                <c:pt idx="64">
                  <c:v>365.99138999999991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388.95728000000008</c:v>
                </c:pt>
                <c:pt idx="72">
                  <c:v>392.23809999999986</c:v>
                </c:pt>
                <c:pt idx="73">
                  <c:v>395.51894999999996</c:v>
                </c:pt>
                <c:pt idx="74">
                  <c:v>398.79976999999997</c:v>
                </c:pt>
                <c:pt idx="75">
                  <c:v>402.08062999999999</c:v>
                </c:pt>
                <c:pt idx="76">
                  <c:v>405.36147999999991</c:v>
                </c:pt>
                <c:pt idx="77">
                  <c:v>408.64229999999998</c:v>
                </c:pt>
                <c:pt idx="78">
                  <c:v>411.92315999999994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425.04647999999992</c:v>
                </c:pt>
                <c:pt idx="83">
                  <c:v>428.32732999999996</c:v>
                </c:pt>
                <c:pt idx="84">
                  <c:v>431.60814999999997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434.72890999999987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444.72884999999997</c:v>
                </c:pt>
                <c:pt idx="91">
                  <c:v>444.72884999999997</c:v>
                </c:pt>
                <c:pt idx="92">
                  <c:v>453.72884999999997</c:v>
                </c:pt>
                <c:pt idx="93">
                  <c:v>453.72884999999997</c:v>
                </c:pt>
                <c:pt idx="94">
                  <c:v>464.72884999999997</c:v>
                </c:pt>
                <c:pt idx="95">
                  <c:v>464.72884999999997</c:v>
                </c:pt>
                <c:pt idx="96">
                  <c:v>464.72884999999997</c:v>
                </c:pt>
                <c:pt idx="97">
                  <c:v>464.72884999999997</c:v>
                </c:pt>
                <c:pt idx="98">
                  <c:v>472.93093999999996</c:v>
                </c:pt>
                <c:pt idx="99">
                  <c:v>473.43096999999995</c:v>
                </c:pt>
                <c:pt idx="100">
                  <c:v>483.43096999999995</c:v>
                </c:pt>
                <c:pt idx="101">
                  <c:v>483.93099999999987</c:v>
                </c:pt>
                <c:pt idx="102">
                  <c:v>484.43099999999987</c:v>
                </c:pt>
                <c:pt idx="103">
                  <c:v>494.43102999999991</c:v>
                </c:pt>
                <c:pt idx="104">
                  <c:v>494.93102999999991</c:v>
                </c:pt>
                <c:pt idx="105">
                  <c:v>495.43105999999995</c:v>
                </c:pt>
                <c:pt idx="106">
                  <c:v>497.93102999999991</c:v>
                </c:pt>
                <c:pt idx="107">
                  <c:v>498.43102999999991</c:v>
                </c:pt>
                <c:pt idx="108">
                  <c:v>498.93105999999995</c:v>
                </c:pt>
                <c:pt idx="109">
                  <c:v>501.43102999999991</c:v>
                </c:pt>
                <c:pt idx="110">
                  <c:v>501.93105999999995</c:v>
                </c:pt>
                <c:pt idx="111">
                  <c:v>502.43105999999995</c:v>
                </c:pt>
                <c:pt idx="112">
                  <c:v>512.43108999999993</c:v>
                </c:pt>
                <c:pt idx="113">
                  <c:v>512.93108999999993</c:v>
                </c:pt>
                <c:pt idx="114">
                  <c:v>513.43108999999993</c:v>
                </c:pt>
                <c:pt idx="115">
                  <c:v>515.93108999999993</c:v>
                </c:pt>
                <c:pt idx="116">
                  <c:v>516.43108999999993</c:v>
                </c:pt>
                <c:pt idx="117">
                  <c:v>516.93114999999989</c:v>
                </c:pt>
                <c:pt idx="118">
                  <c:v>519.43108999999993</c:v>
                </c:pt>
                <c:pt idx="119">
                  <c:v>519.93108999999993</c:v>
                </c:pt>
                <c:pt idx="120">
                  <c:v>523.21198000000004</c:v>
                </c:pt>
                <c:pt idx="121">
                  <c:v>526.49279999999999</c:v>
                </c:pt>
                <c:pt idx="122">
                  <c:v>529.77362000000005</c:v>
                </c:pt>
                <c:pt idx="123">
                  <c:v>533.05449999999996</c:v>
                </c:pt>
                <c:pt idx="124">
                  <c:v>536.33533</c:v>
                </c:pt>
                <c:pt idx="125">
                  <c:v>539.61614999999983</c:v>
                </c:pt>
                <c:pt idx="126">
                  <c:v>540.81823999999983</c:v>
                </c:pt>
                <c:pt idx="127">
                  <c:v>541.31823999999983</c:v>
                </c:pt>
                <c:pt idx="128">
                  <c:v>551.31823999999983</c:v>
                </c:pt>
                <c:pt idx="129">
                  <c:v>551.81830000000002</c:v>
                </c:pt>
                <c:pt idx="130">
                  <c:v>552.31830000000002</c:v>
                </c:pt>
                <c:pt idx="131">
                  <c:v>562.31830000000002</c:v>
                </c:pt>
                <c:pt idx="132">
                  <c:v>562.81830000000002</c:v>
                </c:pt>
                <c:pt idx="133">
                  <c:v>563.31835999999998</c:v>
                </c:pt>
                <c:pt idx="134">
                  <c:v>583.23668999999984</c:v>
                </c:pt>
                <c:pt idx="135">
                  <c:v>583.73668999999984</c:v>
                </c:pt>
                <c:pt idx="136">
                  <c:v>584.23668999999984</c:v>
                </c:pt>
                <c:pt idx="137">
                  <c:v>604.15503000000001</c:v>
                </c:pt>
                <c:pt idx="138">
                  <c:v>604.65503000000001</c:v>
                </c:pt>
                <c:pt idx="139">
                  <c:v>605.15503000000001</c:v>
                </c:pt>
                <c:pt idx="140">
                  <c:v>625.07336000000009</c:v>
                </c:pt>
                <c:pt idx="141">
                  <c:v>625.57343000000014</c:v>
                </c:pt>
                <c:pt idx="142">
                  <c:v>626.07343000000014</c:v>
                </c:pt>
                <c:pt idx="143">
                  <c:v>645.99176</c:v>
                </c:pt>
                <c:pt idx="144">
                  <c:v>646.49176</c:v>
                </c:pt>
                <c:pt idx="145">
                  <c:v>646.99176</c:v>
                </c:pt>
                <c:pt idx="146">
                  <c:v>666.91010000000006</c:v>
                </c:pt>
                <c:pt idx="147">
                  <c:v>667.41010000000006</c:v>
                </c:pt>
                <c:pt idx="148">
                  <c:v>667.91015999999991</c:v>
                </c:pt>
                <c:pt idx="149">
                  <c:v>670.41010000000006</c:v>
                </c:pt>
                <c:pt idx="150">
                  <c:v>670.91010000000006</c:v>
                </c:pt>
                <c:pt idx="151">
                  <c:v>671.41015999999991</c:v>
                </c:pt>
                <c:pt idx="152">
                  <c:v>673.91010000000006</c:v>
                </c:pt>
                <c:pt idx="153">
                  <c:v>674.41015999999991</c:v>
                </c:pt>
                <c:pt idx="154">
                  <c:v>677.69098000000008</c:v>
                </c:pt>
                <c:pt idx="155">
                  <c:v>680.97180000000003</c:v>
                </c:pt>
                <c:pt idx="156">
                  <c:v>680.97180000000003</c:v>
                </c:pt>
                <c:pt idx="157">
                  <c:v>680.97180000000003</c:v>
                </c:pt>
                <c:pt idx="158">
                  <c:v>684.25261999999987</c:v>
                </c:pt>
                <c:pt idx="159">
                  <c:v>687.53350999999998</c:v>
                </c:pt>
                <c:pt idx="160">
                  <c:v>690.81433000000004</c:v>
                </c:pt>
                <c:pt idx="161">
                  <c:v>694.09514999999999</c:v>
                </c:pt>
                <c:pt idx="162">
                  <c:v>694.59520999999984</c:v>
                </c:pt>
                <c:pt idx="163">
                  <c:v>704.59520999999984</c:v>
                </c:pt>
                <c:pt idx="164">
                  <c:v>705.09520999999984</c:v>
                </c:pt>
                <c:pt idx="165">
                  <c:v>705.59520999999984</c:v>
                </c:pt>
                <c:pt idx="166">
                  <c:v>715.59528</c:v>
                </c:pt>
                <c:pt idx="167">
                  <c:v>716.09528</c:v>
                </c:pt>
                <c:pt idx="168">
                  <c:v>716.59528</c:v>
                </c:pt>
                <c:pt idx="169">
                  <c:v>719.09528</c:v>
                </c:pt>
                <c:pt idx="170">
                  <c:v>719.59528</c:v>
                </c:pt>
                <c:pt idx="171">
                  <c:v>720.09528</c:v>
                </c:pt>
                <c:pt idx="172">
                  <c:v>722.59528</c:v>
                </c:pt>
                <c:pt idx="173">
                  <c:v>723.09528</c:v>
                </c:pt>
                <c:pt idx="174">
                  <c:v>726.37609999999984</c:v>
                </c:pt>
                <c:pt idx="175">
                  <c:v>729.65697999999998</c:v>
                </c:pt>
                <c:pt idx="176">
                  <c:v>730.15697999999998</c:v>
                </c:pt>
                <c:pt idx="177">
                  <c:v>750.07532000000003</c:v>
                </c:pt>
                <c:pt idx="178">
                  <c:v>750.57532000000003</c:v>
                </c:pt>
                <c:pt idx="179">
                  <c:v>751.07532000000003</c:v>
                </c:pt>
                <c:pt idx="180">
                  <c:v>770.99365</c:v>
                </c:pt>
                <c:pt idx="181">
                  <c:v>771.49365</c:v>
                </c:pt>
                <c:pt idx="182">
                  <c:v>771.99371000000008</c:v>
                </c:pt>
                <c:pt idx="183">
                  <c:v>791.91204999999991</c:v>
                </c:pt>
                <c:pt idx="184">
                  <c:v>792.41204999999991</c:v>
                </c:pt>
                <c:pt idx="185">
                  <c:v>792.91204999999991</c:v>
                </c:pt>
                <c:pt idx="186">
                  <c:v>812.83037999999999</c:v>
                </c:pt>
                <c:pt idx="187">
                  <c:v>813.33037999999999</c:v>
                </c:pt>
                <c:pt idx="188">
                  <c:v>813.83037999999999</c:v>
                </c:pt>
                <c:pt idx="189">
                  <c:v>823.83043999999984</c:v>
                </c:pt>
                <c:pt idx="190">
                  <c:v>824.33043999999984</c:v>
                </c:pt>
                <c:pt idx="191">
                  <c:v>827.61126999999988</c:v>
                </c:pt>
                <c:pt idx="192">
                  <c:v>828.11126999999988</c:v>
                </c:pt>
                <c:pt idx="193">
                  <c:v>838.11132999999984</c:v>
                </c:pt>
                <c:pt idx="194">
                  <c:v>838.61132999999984</c:v>
                </c:pt>
                <c:pt idx="195">
                  <c:v>839.11132999999984</c:v>
                </c:pt>
                <c:pt idx="196">
                  <c:v>859.02965999999992</c:v>
                </c:pt>
                <c:pt idx="197">
                  <c:v>859.52965999999992</c:v>
                </c:pt>
                <c:pt idx="198">
                  <c:v>860.02972</c:v>
                </c:pt>
                <c:pt idx="199">
                  <c:v>879.94799999999987</c:v>
                </c:pt>
                <c:pt idx="200">
                  <c:v>880.44805999999994</c:v>
                </c:pt>
                <c:pt idx="201">
                  <c:v>880.94805999999994</c:v>
                </c:pt>
                <c:pt idx="202">
                  <c:v>900.86638999999991</c:v>
                </c:pt>
                <c:pt idx="203">
                  <c:v>901.36638999999991</c:v>
                </c:pt>
                <c:pt idx="204">
                  <c:v>901.86638999999991</c:v>
                </c:pt>
                <c:pt idx="205">
                  <c:v>921.78473000000008</c:v>
                </c:pt>
                <c:pt idx="206">
                  <c:v>922.28473000000008</c:v>
                </c:pt>
                <c:pt idx="207">
                  <c:v>922.78479000000016</c:v>
                </c:pt>
                <c:pt idx="208">
                  <c:v>942.70312000000001</c:v>
                </c:pt>
                <c:pt idx="209">
                  <c:v>943.20312000000001</c:v>
                </c:pt>
                <c:pt idx="210">
                  <c:v>943.70312000000001</c:v>
                </c:pt>
                <c:pt idx="211">
                  <c:v>963.62145999999996</c:v>
                </c:pt>
                <c:pt idx="212">
                  <c:v>964.12145999999996</c:v>
                </c:pt>
                <c:pt idx="213">
                  <c:v>964.62145999999996</c:v>
                </c:pt>
                <c:pt idx="214">
                  <c:v>984.53979000000004</c:v>
                </c:pt>
                <c:pt idx="215">
                  <c:v>985.03985999999998</c:v>
                </c:pt>
                <c:pt idx="216">
                  <c:v>985.53985999999998</c:v>
                </c:pt>
                <c:pt idx="217">
                  <c:v>1005.4581899999998</c:v>
                </c:pt>
                <c:pt idx="218">
                  <c:v>1005.9581899999998</c:v>
                </c:pt>
                <c:pt idx="219">
                  <c:v>1006.4581899999998</c:v>
                </c:pt>
                <c:pt idx="220">
                  <c:v>1013.4581899999998</c:v>
                </c:pt>
                <c:pt idx="221">
                  <c:v>1013.9582499999999</c:v>
                </c:pt>
                <c:pt idx="222">
                  <c:v>1023.80078</c:v>
                </c:pt>
                <c:pt idx="223">
                  <c:v>1024.30078</c:v>
                </c:pt>
                <c:pt idx="224">
                  <c:v>1031.30078</c:v>
                </c:pt>
                <c:pt idx="225">
                  <c:v>1031.80078</c:v>
                </c:pt>
                <c:pt idx="226">
                  <c:v>1032.30078</c:v>
                </c:pt>
                <c:pt idx="227">
                  <c:v>1052.2189900000001</c:v>
                </c:pt>
                <c:pt idx="228">
                  <c:v>1052.71912</c:v>
                </c:pt>
                <c:pt idx="229">
                  <c:v>1053.21912</c:v>
                </c:pt>
                <c:pt idx="230">
                  <c:v>1073.1373299999998</c:v>
                </c:pt>
                <c:pt idx="231">
                  <c:v>1073.6373299999998</c:v>
                </c:pt>
                <c:pt idx="232">
                  <c:v>1074.1373299999998</c:v>
                </c:pt>
                <c:pt idx="233">
                  <c:v>1094.0555400000001</c:v>
                </c:pt>
                <c:pt idx="234">
                  <c:v>1094.5555400000001</c:v>
                </c:pt>
                <c:pt idx="235">
                  <c:v>1095.0555400000001</c:v>
                </c:pt>
                <c:pt idx="236">
                  <c:v>1097.5555400000001</c:v>
                </c:pt>
                <c:pt idx="237">
                  <c:v>1098.0555400000001</c:v>
                </c:pt>
                <c:pt idx="238">
                  <c:v>1098.5556600000002</c:v>
                </c:pt>
                <c:pt idx="239">
                  <c:v>1101.0555400000001</c:v>
                </c:pt>
                <c:pt idx="240">
                  <c:v>1101.5555400000001</c:v>
                </c:pt>
                <c:pt idx="241">
                  <c:v>1104.8364299999998</c:v>
                </c:pt>
                <c:pt idx="242">
                  <c:v>1105.3364299999998</c:v>
                </c:pt>
                <c:pt idx="243">
                  <c:v>1107.8364299999998</c:v>
                </c:pt>
                <c:pt idx="244">
                  <c:v>1108.3364299999998</c:v>
                </c:pt>
                <c:pt idx="245">
                  <c:v>1108.8364299999998</c:v>
                </c:pt>
                <c:pt idx="246">
                  <c:v>1111.3364299999998</c:v>
                </c:pt>
                <c:pt idx="247">
                  <c:v>1111.8364299999998</c:v>
                </c:pt>
                <c:pt idx="248">
                  <c:v>1115.1173099999999</c:v>
                </c:pt>
                <c:pt idx="249">
                  <c:v>1118.3981899999999</c:v>
                </c:pt>
                <c:pt idx="250">
                  <c:v>1121.67896</c:v>
                </c:pt>
                <c:pt idx="251">
                  <c:v>1124.95984</c:v>
                </c:pt>
                <c:pt idx="252">
                  <c:v>1124.95984</c:v>
                </c:pt>
              </c:numCache>
            </c:numRef>
          </c:xVal>
          <c:yVal>
            <c:numRef>
              <c:f>Data!$F$2:$F$255</c:f>
              <c:numCache>
                <c:formatCode>General</c:formatCode>
                <c:ptCount val="254"/>
                <c:pt idx="0">
                  <c:v>38.1</c:v>
                </c:pt>
                <c:pt idx="1">
                  <c:v>38.1</c:v>
                </c:pt>
                <c:pt idx="2">
                  <c:v>38.1</c:v>
                </c:pt>
                <c:pt idx="3">
                  <c:v>38.1</c:v>
                </c:pt>
                <c:pt idx="4">
                  <c:v>38.1</c:v>
                </c:pt>
                <c:pt idx="5">
                  <c:v>38.1</c:v>
                </c:pt>
                <c:pt idx="6">
                  <c:v>38.1</c:v>
                </c:pt>
                <c:pt idx="7">
                  <c:v>38.1</c:v>
                </c:pt>
                <c:pt idx="8">
                  <c:v>38.1</c:v>
                </c:pt>
                <c:pt idx="9">
                  <c:v>38.1</c:v>
                </c:pt>
                <c:pt idx="10">
                  <c:v>38.1</c:v>
                </c:pt>
                <c:pt idx="11">
                  <c:v>38.1</c:v>
                </c:pt>
                <c:pt idx="12">
                  <c:v>38.1</c:v>
                </c:pt>
                <c:pt idx="13">
                  <c:v>38.1</c:v>
                </c:pt>
                <c:pt idx="14">
                  <c:v>38.1</c:v>
                </c:pt>
                <c:pt idx="15">
                  <c:v>38.1</c:v>
                </c:pt>
                <c:pt idx="16">
                  <c:v>38.1</c:v>
                </c:pt>
                <c:pt idx="17">
                  <c:v>38.1</c:v>
                </c:pt>
                <c:pt idx="18">
                  <c:v>38.1</c:v>
                </c:pt>
                <c:pt idx="19">
                  <c:v>38.1</c:v>
                </c:pt>
                <c:pt idx="20">
                  <c:v>25.02</c:v>
                </c:pt>
                <c:pt idx="21">
                  <c:v>25.02</c:v>
                </c:pt>
                <c:pt idx="22">
                  <c:v>38.1</c:v>
                </c:pt>
                <c:pt idx="23">
                  <c:v>25.02</c:v>
                </c:pt>
                <c:pt idx="24">
                  <c:v>25.02</c:v>
                </c:pt>
                <c:pt idx="25">
                  <c:v>38.1</c:v>
                </c:pt>
                <c:pt idx="26">
                  <c:v>38.1</c:v>
                </c:pt>
                <c:pt idx="27">
                  <c:v>38.1</c:v>
                </c:pt>
                <c:pt idx="28">
                  <c:v>38.1</c:v>
                </c:pt>
                <c:pt idx="29">
                  <c:v>38.1</c:v>
                </c:pt>
                <c:pt idx="30">
                  <c:v>38.1</c:v>
                </c:pt>
                <c:pt idx="31">
                  <c:v>38.1</c:v>
                </c:pt>
                <c:pt idx="32">
                  <c:v>38.1</c:v>
                </c:pt>
                <c:pt idx="33">
                  <c:v>38.1</c:v>
                </c:pt>
                <c:pt idx="34">
                  <c:v>38.1</c:v>
                </c:pt>
                <c:pt idx="35">
                  <c:v>38.1</c:v>
                </c:pt>
                <c:pt idx="36">
                  <c:v>38.1</c:v>
                </c:pt>
                <c:pt idx="37">
                  <c:v>38.1</c:v>
                </c:pt>
                <c:pt idx="38">
                  <c:v>38.1</c:v>
                </c:pt>
                <c:pt idx="39">
                  <c:v>38.1</c:v>
                </c:pt>
                <c:pt idx="40">
                  <c:v>38.1</c:v>
                </c:pt>
                <c:pt idx="41">
                  <c:v>38.1</c:v>
                </c:pt>
                <c:pt idx="42">
                  <c:v>38.1</c:v>
                </c:pt>
                <c:pt idx="43">
                  <c:v>38.1</c:v>
                </c:pt>
                <c:pt idx="44">
                  <c:v>30.34</c:v>
                </c:pt>
                <c:pt idx="45">
                  <c:v>30.34</c:v>
                </c:pt>
                <c:pt idx="46">
                  <c:v>38.1</c:v>
                </c:pt>
                <c:pt idx="47">
                  <c:v>38.1</c:v>
                </c:pt>
                <c:pt idx="48">
                  <c:v>38.1</c:v>
                </c:pt>
                <c:pt idx="49">
                  <c:v>38.1</c:v>
                </c:pt>
                <c:pt idx="50">
                  <c:v>38.1</c:v>
                </c:pt>
                <c:pt idx="51">
                  <c:v>38.1</c:v>
                </c:pt>
                <c:pt idx="52">
                  <c:v>38.1</c:v>
                </c:pt>
                <c:pt idx="53">
                  <c:v>38.1</c:v>
                </c:pt>
                <c:pt idx="54">
                  <c:v>38.1</c:v>
                </c:pt>
                <c:pt idx="55">
                  <c:v>38.1</c:v>
                </c:pt>
                <c:pt idx="56">
                  <c:v>38.1</c:v>
                </c:pt>
                <c:pt idx="57">
                  <c:v>38.1</c:v>
                </c:pt>
                <c:pt idx="58">
                  <c:v>38.1</c:v>
                </c:pt>
                <c:pt idx="59">
                  <c:v>38.1</c:v>
                </c:pt>
                <c:pt idx="60">
                  <c:v>38.1</c:v>
                </c:pt>
                <c:pt idx="61">
                  <c:v>38.1</c:v>
                </c:pt>
                <c:pt idx="62">
                  <c:v>38.1</c:v>
                </c:pt>
                <c:pt idx="63">
                  <c:v>38.1</c:v>
                </c:pt>
                <c:pt idx="64">
                  <c:v>38.1</c:v>
                </c:pt>
                <c:pt idx="65">
                  <c:v>38.1</c:v>
                </c:pt>
                <c:pt idx="66">
                  <c:v>38.1</c:v>
                </c:pt>
                <c:pt idx="67">
                  <c:v>38.1</c:v>
                </c:pt>
                <c:pt idx="68">
                  <c:v>38.1</c:v>
                </c:pt>
                <c:pt idx="69">
                  <c:v>38.1</c:v>
                </c:pt>
                <c:pt idx="70">
                  <c:v>38.1</c:v>
                </c:pt>
                <c:pt idx="71">
                  <c:v>38.1</c:v>
                </c:pt>
                <c:pt idx="72">
                  <c:v>38.1</c:v>
                </c:pt>
                <c:pt idx="73">
                  <c:v>38.1</c:v>
                </c:pt>
                <c:pt idx="74">
                  <c:v>38.1</c:v>
                </c:pt>
                <c:pt idx="75">
                  <c:v>38.1</c:v>
                </c:pt>
                <c:pt idx="76">
                  <c:v>38.1</c:v>
                </c:pt>
                <c:pt idx="77">
                  <c:v>38.1</c:v>
                </c:pt>
                <c:pt idx="78">
                  <c:v>38.1</c:v>
                </c:pt>
                <c:pt idx="79">
                  <c:v>38.1</c:v>
                </c:pt>
                <c:pt idx="80">
                  <c:v>38.1</c:v>
                </c:pt>
                <c:pt idx="81">
                  <c:v>38.1</c:v>
                </c:pt>
                <c:pt idx="82">
                  <c:v>38.1</c:v>
                </c:pt>
                <c:pt idx="83">
                  <c:v>38.1</c:v>
                </c:pt>
                <c:pt idx="84">
                  <c:v>38.1</c:v>
                </c:pt>
                <c:pt idx="85">
                  <c:v>38.1</c:v>
                </c:pt>
                <c:pt idx="86">
                  <c:v>38.1</c:v>
                </c:pt>
                <c:pt idx="87">
                  <c:v>38.1</c:v>
                </c:pt>
                <c:pt idx="88">
                  <c:v>38.1</c:v>
                </c:pt>
                <c:pt idx="89">
                  <c:v>38.1</c:v>
                </c:pt>
                <c:pt idx="90">
                  <c:v>38.1</c:v>
                </c:pt>
                <c:pt idx="91">
                  <c:v>38.1</c:v>
                </c:pt>
                <c:pt idx="92">
                  <c:v>38.1</c:v>
                </c:pt>
                <c:pt idx="93">
                  <c:v>38.1</c:v>
                </c:pt>
                <c:pt idx="94">
                  <c:v>38.1</c:v>
                </c:pt>
                <c:pt idx="95">
                  <c:v>38.1</c:v>
                </c:pt>
                <c:pt idx="96">
                  <c:v>38.1</c:v>
                </c:pt>
                <c:pt idx="97">
                  <c:v>38.1</c:v>
                </c:pt>
                <c:pt idx="98">
                  <c:v>38.1</c:v>
                </c:pt>
                <c:pt idx="99">
                  <c:v>38.1</c:v>
                </c:pt>
                <c:pt idx="100">
                  <c:v>38.1</c:v>
                </c:pt>
                <c:pt idx="101">
                  <c:v>38.1</c:v>
                </c:pt>
                <c:pt idx="102">
                  <c:v>38.1</c:v>
                </c:pt>
                <c:pt idx="103">
                  <c:v>38.1</c:v>
                </c:pt>
                <c:pt idx="104">
                  <c:v>38.1</c:v>
                </c:pt>
                <c:pt idx="105">
                  <c:v>38.1</c:v>
                </c:pt>
                <c:pt idx="106">
                  <c:v>38.1</c:v>
                </c:pt>
                <c:pt idx="107">
                  <c:v>38.1</c:v>
                </c:pt>
                <c:pt idx="108">
                  <c:v>38.1</c:v>
                </c:pt>
                <c:pt idx="109">
                  <c:v>38.1</c:v>
                </c:pt>
                <c:pt idx="110">
                  <c:v>38.1</c:v>
                </c:pt>
                <c:pt idx="111">
                  <c:v>19.05</c:v>
                </c:pt>
                <c:pt idx="112">
                  <c:v>19.05</c:v>
                </c:pt>
                <c:pt idx="113">
                  <c:v>38.1</c:v>
                </c:pt>
                <c:pt idx="114">
                  <c:v>38.1</c:v>
                </c:pt>
                <c:pt idx="115">
                  <c:v>38.1</c:v>
                </c:pt>
                <c:pt idx="116">
                  <c:v>38.1</c:v>
                </c:pt>
                <c:pt idx="117">
                  <c:v>38.1</c:v>
                </c:pt>
                <c:pt idx="118">
                  <c:v>38.1</c:v>
                </c:pt>
                <c:pt idx="119">
                  <c:v>38.1</c:v>
                </c:pt>
                <c:pt idx="120">
                  <c:v>38.1</c:v>
                </c:pt>
                <c:pt idx="121">
                  <c:v>38.1</c:v>
                </c:pt>
                <c:pt idx="122">
                  <c:v>38.1</c:v>
                </c:pt>
                <c:pt idx="123">
                  <c:v>38.1</c:v>
                </c:pt>
                <c:pt idx="124">
                  <c:v>38.1</c:v>
                </c:pt>
                <c:pt idx="125">
                  <c:v>38.1</c:v>
                </c:pt>
                <c:pt idx="126">
                  <c:v>38.1</c:v>
                </c:pt>
                <c:pt idx="127">
                  <c:v>38.1</c:v>
                </c:pt>
                <c:pt idx="128">
                  <c:v>38.1</c:v>
                </c:pt>
                <c:pt idx="129">
                  <c:v>38.1</c:v>
                </c:pt>
                <c:pt idx="130">
                  <c:v>38.1</c:v>
                </c:pt>
                <c:pt idx="131">
                  <c:v>38.1</c:v>
                </c:pt>
                <c:pt idx="132">
                  <c:v>38.1</c:v>
                </c:pt>
                <c:pt idx="133">
                  <c:v>38.1</c:v>
                </c:pt>
                <c:pt idx="134">
                  <c:v>38.1</c:v>
                </c:pt>
                <c:pt idx="135">
                  <c:v>38.1</c:v>
                </c:pt>
                <c:pt idx="136">
                  <c:v>38.1</c:v>
                </c:pt>
                <c:pt idx="137">
                  <c:v>38.1</c:v>
                </c:pt>
                <c:pt idx="138">
                  <c:v>38.1</c:v>
                </c:pt>
                <c:pt idx="139">
                  <c:v>38.1</c:v>
                </c:pt>
                <c:pt idx="140">
                  <c:v>38.1</c:v>
                </c:pt>
                <c:pt idx="141">
                  <c:v>38.1</c:v>
                </c:pt>
                <c:pt idx="142">
                  <c:v>38.1</c:v>
                </c:pt>
                <c:pt idx="143">
                  <c:v>38.1</c:v>
                </c:pt>
                <c:pt idx="144">
                  <c:v>38.1</c:v>
                </c:pt>
                <c:pt idx="145">
                  <c:v>38.1</c:v>
                </c:pt>
                <c:pt idx="146">
                  <c:v>38.1</c:v>
                </c:pt>
                <c:pt idx="147">
                  <c:v>38.1</c:v>
                </c:pt>
                <c:pt idx="148">
                  <c:v>38.1</c:v>
                </c:pt>
                <c:pt idx="149">
                  <c:v>38.1</c:v>
                </c:pt>
                <c:pt idx="150">
                  <c:v>38.1</c:v>
                </c:pt>
                <c:pt idx="151">
                  <c:v>38.1</c:v>
                </c:pt>
                <c:pt idx="152">
                  <c:v>38.1</c:v>
                </c:pt>
                <c:pt idx="153">
                  <c:v>38.1</c:v>
                </c:pt>
                <c:pt idx="154">
                  <c:v>38.1</c:v>
                </c:pt>
                <c:pt idx="155">
                  <c:v>38.1</c:v>
                </c:pt>
                <c:pt idx="156">
                  <c:v>38.1</c:v>
                </c:pt>
                <c:pt idx="157">
                  <c:v>38.1</c:v>
                </c:pt>
                <c:pt idx="158">
                  <c:v>38.1</c:v>
                </c:pt>
                <c:pt idx="159">
                  <c:v>38.1</c:v>
                </c:pt>
                <c:pt idx="160">
                  <c:v>38.1</c:v>
                </c:pt>
                <c:pt idx="161">
                  <c:v>38.1</c:v>
                </c:pt>
                <c:pt idx="162">
                  <c:v>38.1</c:v>
                </c:pt>
                <c:pt idx="163">
                  <c:v>38.1</c:v>
                </c:pt>
                <c:pt idx="164">
                  <c:v>38.1</c:v>
                </c:pt>
                <c:pt idx="165">
                  <c:v>38.1</c:v>
                </c:pt>
                <c:pt idx="166">
                  <c:v>38.1</c:v>
                </c:pt>
                <c:pt idx="167">
                  <c:v>38.1</c:v>
                </c:pt>
                <c:pt idx="168">
                  <c:v>38.1</c:v>
                </c:pt>
                <c:pt idx="169">
                  <c:v>38.1</c:v>
                </c:pt>
                <c:pt idx="170">
                  <c:v>38.1</c:v>
                </c:pt>
                <c:pt idx="171">
                  <c:v>38.1</c:v>
                </c:pt>
                <c:pt idx="172">
                  <c:v>38.1</c:v>
                </c:pt>
                <c:pt idx="173">
                  <c:v>38.1</c:v>
                </c:pt>
                <c:pt idx="174">
                  <c:v>38.1</c:v>
                </c:pt>
                <c:pt idx="175">
                  <c:v>38.1</c:v>
                </c:pt>
                <c:pt idx="176">
                  <c:v>38.1</c:v>
                </c:pt>
                <c:pt idx="177">
                  <c:v>38.1</c:v>
                </c:pt>
                <c:pt idx="178">
                  <c:v>38.1</c:v>
                </c:pt>
                <c:pt idx="179">
                  <c:v>38.1</c:v>
                </c:pt>
                <c:pt idx="180">
                  <c:v>38.1</c:v>
                </c:pt>
                <c:pt idx="181">
                  <c:v>38.1</c:v>
                </c:pt>
                <c:pt idx="182">
                  <c:v>38.1</c:v>
                </c:pt>
                <c:pt idx="183">
                  <c:v>38.1</c:v>
                </c:pt>
                <c:pt idx="184">
                  <c:v>38.1</c:v>
                </c:pt>
                <c:pt idx="185">
                  <c:v>38.1</c:v>
                </c:pt>
                <c:pt idx="186">
                  <c:v>38.1</c:v>
                </c:pt>
                <c:pt idx="187">
                  <c:v>38.1</c:v>
                </c:pt>
                <c:pt idx="188">
                  <c:v>38.1</c:v>
                </c:pt>
                <c:pt idx="189">
                  <c:v>38.1</c:v>
                </c:pt>
                <c:pt idx="190">
                  <c:v>38.1</c:v>
                </c:pt>
                <c:pt idx="191">
                  <c:v>38.1</c:v>
                </c:pt>
                <c:pt idx="192">
                  <c:v>38.1</c:v>
                </c:pt>
                <c:pt idx="193">
                  <c:v>38.1</c:v>
                </c:pt>
                <c:pt idx="194">
                  <c:v>38.1</c:v>
                </c:pt>
                <c:pt idx="195">
                  <c:v>38.1</c:v>
                </c:pt>
                <c:pt idx="196">
                  <c:v>38.1</c:v>
                </c:pt>
                <c:pt idx="197">
                  <c:v>38.1</c:v>
                </c:pt>
                <c:pt idx="198">
                  <c:v>38.1</c:v>
                </c:pt>
                <c:pt idx="199">
                  <c:v>38.1</c:v>
                </c:pt>
                <c:pt idx="200">
                  <c:v>38.1</c:v>
                </c:pt>
                <c:pt idx="201">
                  <c:v>38.1</c:v>
                </c:pt>
                <c:pt idx="202">
                  <c:v>38.1</c:v>
                </c:pt>
                <c:pt idx="203">
                  <c:v>38.1</c:v>
                </c:pt>
                <c:pt idx="204">
                  <c:v>38.1</c:v>
                </c:pt>
                <c:pt idx="205">
                  <c:v>38.1</c:v>
                </c:pt>
                <c:pt idx="206">
                  <c:v>38.1</c:v>
                </c:pt>
                <c:pt idx="207">
                  <c:v>38.1</c:v>
                </c:pt>
                <c:pt idx="208">
                  <c:v>38.1</c:v>
                </c:pt>
                <c:pt idx="209">
                  <c:v>38.1</c:v>
                </c:pt>
                <c:pt idx="210">
                  <c:v>38.1</c:v>
                </c:pt>
                <c:pt idx="211">
                  <c:v>38.1</c:v>
                </c:pt>
                <c:pt idx="212">
                  <c:v>38.1</c:v>
                </c:pt>
                <c:pt idx="213">
                  <c:v>38.1</c:v>
                </c:pt>
                <c:pt idx="214">
                  <c:v>38.1</c:v>
                </c:pt>
                <c:pt idx="215">
                  <c:v>38.1</c:v>
                </c:pt>
                <c:pt idx="216">
                  <c:v>38.1</c:v>
                </c:pt>
                <c:pt idx="217">
                  <c:v>38.1</c:v>
                </c:pt>
                <c:pt idx="218">
                  <c:v>38.1</c:v>
                </c:pt>
                <c:pt idx="219">
                  <c:v>38.1</c:v>
                </c:pt>
                <c:pt idx="220">
                  <c:v>38.1</c:v>
                </c:pt>
                <c:pt idx="221">
                  <c:v>38.1</c:v>
                </c:pt>
                <c:pt idx="222">
                  <c:v>38.1</c:v>
                </c:pt>
                <c:pt idx="223">
                  <c:v>38.1</c:v>
                </c:pt>
                <c:pt idx="224">
                  <c:v>38.1</c:v>
                </c:pt>
                <c:pt idx="225">
                  <c:v>38.1</c:v>
                </c:pt>
                <c:pt idx="226">
                  <c:v>38.1</c:v>
                </c:pt>
                <c:pt idx="227">
                  <c:v>38.1</c:v>
                </c:pt>
                <c:pt idx="228">
                  <c:v>38.1</c:v>
                </c:pt>
                <c:pt idx="229">
                  <c:v>38.1</c:v>
                </c:pt>
                <c:pt idx="230">
                  <c:v>38.1</c:v>
                </c:pt>
                <c:pt idx="231">
                  <c:v>38.1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38.1</c:v>
                </c:pt>
                <c:pt idx="236">
                  <c:v>38.1</c:v>
                </c:pt>
                <c:pt idx="237">
                  <c:v>38.1</c:v>
                </c:pt>
                <c:pt idx="238">
                  <c:v>38.1</c:v>
                </c:pt>
                <c:pt idx="239">
                  <c:v>38.1</c:v>
                </c:pt>
                <c:pt idx="240">
                  <c:v>38.1</c:v>
                </c:pt>
                <c:pt idx="241">
                  <c:v>38.1</c:v>
                </c:pt>
                <c:pt idx="242">
                  <c:v>38.1</c:v>
                </c:pt>
                <c:pt idx="243">
                  <c:v>38.1</c:v>
                </c:pt>
                <c:pt idx="244">
                  <c:v>38.1</c:v>
                </c:pt>
                <c:pt idx="245">
                  <c:v>38.1</c:v>
                </c:pt>
                <c:pt idx="246">
                  <c:v>38.1</c:v>
                </c:pt>
                <c:pt idx="247">
                  <c:v>38.1</c:v>
                </c:pt>
                <c:pt idx="248">
                  <c:v>38.1</c:v>
                </c:pt>
                <c:pt idx="249">
                  <c:v>38.1</c:v>
                </c:pt>
                <c:pt idx="250">
                  <c:v>38.1</c:v>
                </c:pt>
                <c:pt idx="251">
                  <c:v>38.1</c:v>
                </c:pt>
                <c:pt idx="252">
                  <c:v>38.1</c:v>
                </c:pt>
              </c:numCache>
            </c:numRef>
          </c:yVal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Aper Y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Data!$A$2:$A$255</c:f>
              <c:numCache>
                <c:formatCode>General</c:formatCode>
                <c:ptCount val="254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159.76307999999997</c:v>
                </c:pt>
                <c:pt idx="12">
                  <c:v>160.42974999999998</c:v>
                </c:pt>
                <c:pt idx="13">
                  <c:v>161.34641000000002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201.48239000000004</c:v>
                </c:pt>
                <c:pt idx="22">
                  <c:v>202.06572</c:v>
                </c:pt>
                <c:pt idx="23">
                  <c:v>202.64905999999996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225.73353999999998</c:v>
                </c:pt>
                <c:pt idx="27">
                  <c:v>229.01436999999999</c:v>
                </c:pt>
                <c:pt idx="28">
                  <c:v>232.29521</c:v>
                </c:pt>
                <c:pt idx="29">
                  <c:v>235.57604999999998</c:v>
                </c:pt>
                <c:pt idx="30">
                  <c:v>238.85689000000002</c:v>
                </c:pt>
                <c:pt idx="31">
                  <c:v>242.13773</c:v>
                </c:pt>
                <c:pt idx="32">
                  <c:v>245.41855999999999</c:v>
                </c:pt>
                <c:pt idx="33">
                  <c:v>248.69942</c:v>
                </c:pt>
                <c:pt idx="34">
                  <c:v>251.98026000000002</c:v>
                </c:pt>
                <c:pt idx="35">
                  <c:v>255.26109</c:v>
                </c:pt>
                <c:pt idx="36">
                  <c:v>258.54192999999992</c:v>
                </c:pt>
                <c:pt idx="37">
                  <c:v>260.79586999999992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271.89162999999996</c:v>
                </c:pt>
                <c:pt idx="41">
                  <c:v>275.17248999999998</c:v>
                </c:pt>
                <c:pt idx="42">
                  <c:v>278.45330999999993</c:v>
                </c:pt>
                <c:pt idx="43">
                  <c:v>281.73415999999986</c:v>
                </c:pt>
                <c:pt idx="44">
                  <c:v>285.01500999999996</c:v>
                </c:pt>
                <c:pt idx="45">
                  <c:v>295.09704999999997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304.93957999999986</c:v>
                </c:pt>
                <c:pt idx="49">
                  <c:v>308.22039999999987</c:v>
                </c:pt>
                <c:pt idx="50">
                  <c:v>311.50125000000003</c:v>
                </c:pt>
                <c:pt idx="51">
                  <c:v>314.78206999999992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339.74466000000007</c:v>
                </c:pt>
                <c:pt idx="56">
                  <c:v>339.74466000000007</c:v>
                </c:pt>
                <c:pt idx="57">
                  <c:v>343.02550999999994</c:v>
                </c:pt>
                <c:pt idx="58">
                  <c:v>346.30633999999986</c:v>
                </c:pt>
                <c:pt idx="59">
                  <c:v>349.58718999999996</c:v>
                </c:pt>
                <c:pt idx="60">
                  <c:v>352.86804000000001</c:v>
                </c:pt>
                <c:pt idx="61">
                  <c:v>356.14886000000007</c:v>
                </c:pt>
                <c:pt idx="62">
                  <c:v>359.42971999999986</c:v>
                </c:pt>
                <c:pt idx="63">
                  <c:v>362.71053999999987</c:v>
                </c:pt>
                <c:pt idx="64">
                  <c:v>365.99138999999991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388.95728000000008</c:v>
                </c:pt>
                <c:pt idx="72">
                  <c:v>392.23809999999986</c:v>
                </c:pt>
                <c:pt idx="73">
                  <c:v>395.51894999999996</c:v>
                </c:pt>
                <c:pt idx="74">
                  <c:v>398.79976999999997</c:v>
                </c:pt>
                <c:pt idx="75">
                  <c:v>402.08062999999999</c:v>
                </c:pt>
                <c:pt idx="76">
                  <c:v>405.36147999999991</c:v>
                </c:pt>
                <c:pt idx="77">
                  <c:v>408.64229999999998</c:v>
                </c:pt>
                <c:pt idx="78">
                  <c:v>411.92315999999994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425.04647999999992</c:v>
                </c:pt>
                <c:pt idx="83">
                  <c:v>428.32732999999996</c:v>
                </c:pt>
                <c:pt idx="84">
                  <c:v>431.60814999999997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434.72890999999987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444.72884999999997</c:v>
                </c:pt>
                <c:pt idx="91">
                  <c:v>444.72884999999997</c:v>
                </c:pt>
                <c:pt idx="92">
                  <c:v>453.72884999999997</c:v>
                </c:pt>
                <c:pt idx="93">
                  <c:v>453.72884999999997</c:v>
                </c:pt>
                <c:pt idx="94">
                  <c:v>464.72884999999997</c:v>
                </c:pt>
                <c:pt idx="95">
                  <c:v>464.72884999999997</c:v>
                </c:pt>
                <c:pt idx="96">
                  <c:v>464.72884999999997</c:v>
                </c:pt>
                <c:pt idx="97">
                  <c:v>464.72884999999997</c:v>
                </c:pt>
                <c:pt idx="98">
                  <c:v>472.93093999999996</c:v>
                </c:pt>
                <c:pt idx="99">
                  <c:v>473.43096999999995</c:v>
                </c:pt>
                <c:pt idx="100">
                  <c:v>483.43096999999995</c:v>
                </c:pt>
                <c:pt idx="101">
                  <c:v>483.93099999999987</c:v>
                </c:pt>
                <c:pt idx="102">
                  <c:v>484.43099999999987</c:v>
                </c:pt>
                <c:pt idx="103">
                  <c:v>494.43102999999991</c:v>
                </c:pt>
                <c:pt idx="104">
                  <c:v>494.93102999999991</c:v>
                </c:pt>
                <c:pt idx="105">
                  <c:v>495.43105999999995</c:v>
                </c:pt>
                <c:pt idx="106">
                  <c:v>497.93102999999991</c:v>
                </c:pt>
                <c:pt idx="107">
                  <c:v>498.43102999999991</c:v>
                </c:pt>
                <c:pt idx="108">
                  <c:v>498.93105999999995</c:v>
                </c:pt>
                <c:pt idx="109">
                  <c:v>501.43102999999991</c:v>
                </c:pt>
                <c:pt idx="110">
                  <c:v>501.93105999999995</c:v>
                </c:pt>
                <c:pt idx="111">
                  <c:v>502.43105999999995</c:v>
                </c:pt>
                <c:pt idx="112">
                  <c:v>512.43108999999993</c:v>
                </c:pt>
                <c:pt idx="113">
                  <c:v>512.93108999999993</c:v>
                </c:pt>
                <c:pt idx="114">
                  <c:v>513.43108999999993</c:v>
                </c:pt>
                <c:pt idx="115">
                  <c:v>515.93108999999993</c:v>
                </c:pt>
                <c:pt idx="116">
                  <c:v>516.43108999999993</c:v>
                </c:pt>
                <c:pt idx="117">
                  <c:v>516.93114999999989</c:v>
                </c:pt>
                <c:pt idx="118">
                  <c:v>519.43108999999993</c:v>
                </c:pt>
                <c:pt idx="119">
                  <c:v>519.93108999999993</c:v>
                </c:pt>
                <c:pt idx="120">
                  <c:v>523.21198000000004</c:v>
                </c:pt>
                <c:pt idx="121">
                  <c:v>526.49279999999999</c:v>
                </c:pt>
                <c:pt idx="122">
                  <c:v>529.77362000000005</c:v>
                </c:pt>
                <c:pt idx="123">
                  <c:v>533.05449999999996</c:v>
                </c:pt>
                <c:pt idx="124">
                  <c:v>536.33533</c:v>
                </c:pt>
                <c:pt idx="125">
                  <c:v>539.61614999999983</c:v>
                </c:pt>
                <c:pt idx="126">
                  <c:v>540.81823999999983</c:v>
                </c:pt>
                <c:pt idx="127">
                  <c:v>541.31823999999983</c:v>
                </c:pt>
                <c:pt idx="128">
                  <c:v>551.31823999999983</c:v>
                </c:pt>
                <c:pt idx="129">
                  <c:v>551.81830000000002</c:v>
                </c:pt>
                <c:pt idx="130">
                  <c:v>552.31830000000002</c:v>
                </c:pt>
                <c:pt idx="131">
                  <c:v>562.31830000000002</c:v>
                </c:pt>
                <c:pt idx="132">
                  <c:v>562.81830000000002</c:v>
                </c:pt>
                <c:pt idx="133">
                  <c:v>563.31835999999998</c:v>
                </c:pt>
                <c:pt idx="134">
                  <c:v>583.23668999999984</c:v>
                </c:pt>
                <c:pt idx="135">
                  <c:v>583.73668999999984</c:v>
                </c:pt>
                <c:pt idx="136">
                  <c:v>584.23668999999984</c:v>
                </c:pt>
                <c:pt idx="137">
                  <c:v>604.15503000000001</c:v>
                </c:pt>
                <c:pt idx="138">
                  <c:v>604.65503000000001</c:v>
                </c:pt>
                <c:pt idx="139">
                  <c:v>605.15503000000001</c:v>
                </c:pt>
                <c:pt idx="140">
                  <c:v>625.07336000000009</c:v>
                </c:pt>
                <c:pt idx="141">
                  <c:v>625.57343000000014</c:v>
                </c:pt>
                <c:pt idx="142">
                  <c:v>626.07343000000014</c:v>
                </c:pt>
                <c:pt idx="143">
                  <c:v>645.99176</c:v>
                </c:pt>
                <c:pt idx="144">
                  <c:v>646.49176</c:v>
                </c:pt>
                <c:pt idx="145">
                  <c:v>646.99176</c:v>
                </c:pt>
                <c:pt idx="146">
                  <c:v>666.91010000000006</c:v>
                </c:pt>
                <c:pt idx="147">
                  <c:v>667.41010000000006</c:v>
                </c:pt>
                <c:pt idx="148">
                  <c:v>667.91015999999991</c:v>
                </c:pt>
                <c:pt idx="149">
                  <c:v>670.41010000000006</c:v>
                </c:pt>
                <c:pt idx="150">
                  <c:v>670.91010000000006</c:v>
                </c:pt>
                <c:pt idx="151">
                  <c:v>671.41015999999991</c:v>
                </c:pt>
                <c:pt idx="152">
                  <c:v>673.91010000000006</c:v>
                </c:pt>
                <c:pt idx="153">
                  <c:v>674.41015999999991</c:v>
                </c:pt>
                <c:pt idx="154">
                  <c:v>677.69098000000008</c:v>
                </c:pt>
                <c:pt idx="155">
                  <c:v>680.97180000000003</c:v>
                </c:pt>
                <c:pt idx="156">
                  <c:v>680.97180000000003</c:v>
                </c:pt>
                <c:pt idx="157">
                  <c:v>680.97180000000003</c:v>
                </c:pt>
                <c:pt idx="158">
                  <c:v>684.25261999999987</c:v>
                </c:pt>
                <c:pt idx="159">
                  <c:v>687.53350999999998</c:v>
                </c:pt>
                <c:pt idx="160">
                  <c:v>690.81433000000004</c:v>
                </c:pt>
                <c:pt idx="161">
                  <c:v>694.09514999999999</c:v>
                </c:pt>
                <c:pt idx="162">
                  <c:v>694.59520999999984</c:v>
                </c:pt>
                <c:pt idx="163">
                  <c:v>704.59520999999984</c:v>
                </c:pt>
                <c:pt idx="164">
                  <c:v>705.09520999999984</c:v>
                </c:pt>
                <c:pt idx="165">
                  <c:v>705.59520999999984</c:v>
                </c:pt>
                <c:pt idx="166">
                  <c:v>715.59528</c:v>
                </c:pt>
                <c:pt idx="167">
                  <c:v>716.09528</c:v>
                </c:pt>
                <c:pt idx="168">
                  <c:v>716.59528</c:v>
                </c:pt>
                <c:pt idx="169">
                  <c:v>719.09528</c:v>
                </c:pt>
                <c:pt idx="170">
                  <c:v>719.59528</c:v>
                </c:pt>
                <c:pt idx="171">
                  <c:v>720.09528</c:v>
                </c:pt>
                <c:pt idx="172">
                  <c:v>722.59528</c:v>
                </c:pt>
                <c:pt idx="173">
                  <c:v>723.09528</c:v>
                </c:pt>
                <c:pt idx="174">
                  <c:v>726.37609999999984</c:v>
                </c:pt>
                <c:pt idx="175">
                  <c:v>729.65697999999998</c:v>
                </c:pt>
                <c:pt idx="176">
                  <c:v>730.15697999999998</c:v>
                </c:pt>
                <c:pt idx="177">
                  <c:v>750.07532000000003</c:v>
                </c:pt>
                <c:pt idx="178">
                  <c:v>750.57532000000003</c:v>
                </c:pt>
                <c:pt idx="179">
                  <c:v>751.07532000000003</c:v>
                </c:pt>
                <c:pt idx="180">
                  <c:v>770.99365</c:v>
                </c:pt>
                <c:pt idx="181">
                  <c:v>771.49365</c:v>
                </c:pt>
                <c:pt idx="182">
                  <c:v>771.99371000000008</c:v>
                </c:pt>
                <c:pt idx="183">
                  <c:v>791.91204999999991</c:v>
                </c:pt>
                <c:pt idx="184">
                  <c:v>792.41204999999991</c:v>
                </c:pt>
                <c:pt idx="185">
                  <c:v>792.91204999999991</c:v>
                </c:pt>
                <c:pt idx="186">
                  <c:v>812.83037999999999</c:v>
                </c:pt>
                <c:pt idx="187">
                  <c:v>813.33037999999999</c:v>
                </c:pt>
                <c:pt idx="188">
                  <c:v>813.83037999999999</c:v>
                </c:pt>
                <c:pt idx="189">
                  <c:v>823.83043999999984</c:v>
                </c:pt>
                <c:pt idx="190">
                  <c:v>824.33043999999984</c:v>
                </c:pt>
                <c:pt idx="191">
                  <c:v>827.61126999999988</c:v>
                </c:pt>
                <c:pt idx="192">
                  <c:v>828.11126999999988</c:v>
                </c:pt>
                <c:pt idx="193">
                  <c:v>838.11132999999984</c:v>
                </c:pt>
                <c:pt idx="194">
                  <c:v>838.61132999999984</c:v>
                </c:pt>
                <c:pt idx="195">
                  <c:v>839.11132999999984</c:v>
                </c:pt>
                <c:pt idx="196">
                  <c:v>859.02965999999992</c:v>
                </c:pt>
                <c:pt idx="197">
                  <c:v>859.52965999999992</c:v>
                </c:pt>
                <c:pt idx="198">
                  <c:v>860.02972</c:v>
                </c:pt>
                <c:pt idx="199">
                  <c:v>879.94799999999987</c:v>
                </c:pt>
                <c:pt idx="200">
                  <c:v>880.44805999999994</c:v>
                </c:pt>
                <c:pt idx="201">
                  <c:v>880.94805999999994</c:v>
                </c:pt>
                <c:pt idx="202">
                  <c:v>900.86638999999991</c:v>
                </c:pt>
                <c:pt idx="203">
                  <c:v>901.36638999999991</c:v>
                </c:pt>
                <c:pt idx="204">
                  <c:v>901.86638999999991</c:v>
                </c:pt>
                <c:pt idx="205">
                  <c:v>921.78473000000008</c:v>
                </c:pt>
                <c:pt idx="206">
                  <c:v>922.28473000000008</c:v>
                </c:pt>
                <c:pt idx="207">
                  <c:v>922.78479000000016</c:v>
                </c:pt>
                <c:pt idx="208">
                  <c:v>942.70312000000001</c:v>
                </c:pt>
                <c:pt idx="209">
                  <c:v>943.20312000000001</c:v>
                </c:pt>
                <c:pt idx="210">
                  <c:v>943.70312000000001</c:v>
                </c:pt>
                <c:pt idx="211">
                  <c:v>963.62145999999996</c:v>
                </c:pt>
                <c:pt idx="212">
                  <c:v>964.12145999999996</c:v>
                </c:pt>
                <c:pt idx="213">
                  <c:v>964.62145999999996</c:v>
                </c:pt>
                <c:pt idx="214">
                  <c:v>984.53979000000004</c:v>
                </c:pt>
                <c:pt idx="215">
                  <c:v>985.03985999999998</c:v>
                </c:pt>
                <c:pt idx="216">
                  <c:v>985.53985999999998</c:v>
                </c:pt>
                <c:pt idx="217">
                  <c:v>1005.4581899999998</c:v>
                </c:pt>
                <c:pt idx="218">
                  <c:v>1005.9581899999998</c:v>
                </c:pt>
                <c:pt idx="219">
                  <c:v>1006.4581899999998</c:v>
                </c:pt>
                <c:pt idx="220">
                  <c:v>1013.4581899999998</c:v>
                </c:pt>
                <c:pt idx="221">
                  <c:v>1013.9582499999999</c:v>
                </c:pt>
                <c:pt idx="222">
                  <c:v>1023.80078</c:v>
                </c:pt>
                <c:pt idx="223">
                  <c:v>1024.30078</c:v>
                </c:pt>
                <c:pt idx="224">
                  <c:v>1031.30078</c:v>
                </c:pt>
                <c:pt idx="225">
                  <c:v>1031.80078</c:v>
                </c:pt>
                <c:pt idx="226">
                  <c:v>1032.30078</c:v>
                </c:pt>
                <c:pt idx="227">
                  <c:v>1052.2189900000001</c:v>
                </c:pt>
                <c:pt idx="228">
                  <c:v>1052.71912</c:v>
                </c:pt>
                <c:pt idx="229">
                  <c:v>1053.21912</c:v>
                </c:pt>
                <c:pt idx="230">
                  <c:v>1073.1373299999998</c:v>
                </c:pt>
                <c:pt idx="231">
                  <c:v>1073.6373299999998</c:v>
                </c:pt>
                <c:pt idx="232">
                  <c:v>1074.1373299999998</c:v>
                </c:pt>
                <c:pt idx="233">
                  <c:v>1094.0555400000001</c:v>
                </c:pt>
                <c:pt idx="234">
                  <c:v>1094.5555400000001</c:v>
                </c:pt>
                <c:pt idx="235">
                  <c:v>1095.0555400000001</c:v>
                </c:pt>
                <c:pt idx="236">
                  <c:v>1097.5555400000001</c:v>
                </c:pt>
                <c:pt idx="237">
                  <c:v>1098.0555400000001</c:v>
                </c:pt>
                <c:pt idx="238">
                  <c:v>1098.5556600000002</c:v>
                </c:pt>
                <c:pt idx="239">
                  <c:v>1101.0555400000001</c:v>
                </c:pt>
                <c:pt idx="240">
                  <c:v>1101.5555400000001</c:v>
                </c:pt>
                <c:pt idx="241">
                  <c:v>1104.8364299999998</c:v>
                </c:pt>
                <c:pt idx="242">
                  <c:v>1105.3364299999998</c:v>
                </c:pt>
                <c:pt idx="243">
                  <c:v>1107.8364299999998</c:v>
                </c:pt>
                <c:pt idx="244">
                  <c:v>1108.3364299999998</c:v>
                </c:pt>
                <c:pt idx="245">
                  <c:v>1108.8364299999998</c:v>
                </c:pt>
                <c:pt idx="246">
                  <c:v>1111.3364299999998</c:v>
                </c:pt>
                <c:pt idx="247">
                  <c:v>1111.8364299999998</c:v>
                </c:pt>
                <c:pt idx="248">
                  <c:v>1115.1173099999999</c:v>
                </c:pt>
                <c:pt idx="249">
                  <c:v>1118.3981899999999</c:v>
                </c:pt>
                <c:pt idx="250">
                  <c:v>1121.67896</c:v>
                </c:pt>
                <c:pt idx="251">
                  <c:v>1124.95984</c:v>
                </c:pt>
                <c:pt idx="252">
                  <c:v>1124.95984</c:v>
                </c:pt>
              </c:numCache>
            </c:numRef>
          </c:xVal>
          <c:yVal>
            <c:numRef>
              <c:f>Data!$G$2:$G$255</c:f>
              <c:numCache>
                <c:formatCode>General</c:formatCode>
                <c:ptCount val="254"/>
                <c:pt idx="0">
                  <c:v>38.1</c:v>
                </c:pt>
                <c:pt idx="1">
                  <c:v>38.1</c:v>
                </c:pt>
                <c:pt idx="2">
                  <c:v>38.1</c:v>
                </c:pt>
                <c:pt idx="3">
                  <c:v>38.1</c:v>
                </c:pt>
                <c:pt idx="4">
                  <c:v>38.1</c:v>
                </c:pt>
                <c:pt idx="5">
                  <c:v>38.1</c:v>
                </c:pt>
                <c:pt idx="6">
                  <c:v>38.1</c:v>
                </c:pt>
                <c:pt idx="7">
                  <c:v>38.1</c:v>
                </c:pt>
                <c:pt idx="8">
                  <c:v>38.1</c:v>
                </c:pt>
                <c:pt idx="9">
                  <c:v>38.1</c:v>
                </c:pt>
                <c:pt idx="10">
                  <c:v>38.1</c:v>
                </c:pt>
                <c:pt idx="11">
                  <c:v>38.1</c:v>
                </c:pt>
                <c:pt idx="12">
                  <c:v>38.1</c:v>
                </c:pt>
                <c:pt idx="13">
                  <c:v>38.1</c:v>
                </c:pt>
                <c:pt idx="14">
                  <c:v>38.1</c:v>
                </c:pt>
                <c:pt idx="15">
                  <c:v>38.1</c:v>
                </c:pt>
                <c:pt idx="16">
                  <c:v>38.1</c:v>
                </c:pt>
                <c:pt idx="17">
                  <c:v>38.1</c:v>
                </c:pt>
                <c:pt idx="18">
                  <c:v>38.1</c:v>
                </c:pt>
                <c:pt idx="19">
                  <c:v>38.1</c:v>
                </c:pt>
                <c:pt idx="20">
                  <c:v>38.1</c:v>
                </c:pt>
                <c:pt idx="21">
                  <c:v>38.1</c:v>
                </c:pt>
                <c:pt idx="22">
                  <c:v>38.1</c:v>
                </c:pt>
                <c:pt idx="23">
                  <c:v>38.1</c:v>
                </c:pt>
                <c:pt idx="24">
                  <c:v>38.1</c:v>
                </c:pt>
                <c:pt idx="25">
                  <c:v>38.1</c:v>
                </c:pt>
                <c:pt idx="26">
                  <c:v>38.1</c:v>
                </c:pt>
                <c:pt idx="27">
                  <c:v>38.1</c:v>
                </c:pt>
                <c:pt idx="28">
                  <c:v>38.1</c:v>
                </c:pt>
                <c:pt idx="29">
                  <c:v>38.1</c:v>
                </c:pt>
                <c:pt idx="30">
                  <c:v>38.1</c:v>
                </c:pt>
                <c:pt idx="31">
                  <c:v>38.1</c:v>
                </c:pt>
                <c:pt idx="32">
                  <c:v>38.1</c:v>
                </c:pt>
                <c:pt idx="33">
                  <c:v>38.1</c:v>
                </c:pt>
                <c:pt idx="34">
                  <c:v>38.1</c:v>
                </c:pt>
                <c:pt idx="35">
                  <c:v>38.1</c:v>
                </c:pt>
                <c:pt idx="36">
                  <c:v>38.1</c:v>
                </c:pt>
                <c:pt idx="37">
                  <c:v>38.1</c:v>
                </c:pt>
                <c:pt idx="38">
                  <c:v>38.1</c:v>
                </c:pt>
                <c:pt idx="39">
                  <c:v>38.1</c:v>
                </c:pt>
                <c:pt idx="40">
                  <c:v>38.1</c:v>
                </c:pt>
                <c:pt idx="41">
                  <c:v>38.1</c:v>
                </c:pt>
                <c:pt idx="42">
                  <c:v>38.1</c:v>
                </c:pt>
                <c:pt idx="43">
                  <c:v>38.1</c:v>
                </c:pt>
                <c:pt idx="44">
                  <c:v>29.5</c:v>
                </c:pt>
                <c:pt idx="45">
                  <c:v>29.5</c:v>
                </c:pt>
                <c:pt idx="46">
                  <c:v>38.1</c:v>
                </c:pt>
                <c:pt idx="47">
                  <c:v>38.1</c:v>
                </c:pt>
                <c:pt idx="48">
                  <c:v>38.1</c:v>
                </c:pt>
                <c:pt idx="49">
                  <c:v>38.1</c:v>
                </c:pt>
                <c:pt idx="50">
                  <c:v>38.1</c:v>
                </c:pt>
                <c:pt idx="51">
                  <c:v>38.1</c:v>
                </c:pt>
                <c:pt idx="52">
                  <c:v>38.1</c:v>
                </c:pt>
                <c:pt idx="53">
                  <c:v>38.1</c:v>
                </c:pt>
                <c:pt idx="54">
                  <c:v>38.1</c:v>
                </c:pt>
                <c:pt idx="55">
                  <c:v>38.1</c:v>
                </c:pt>
                <c:pt idx="56">
                  <c:v>38.1</c:v>
                </c:pt>
                <c:pt idx="57">
                  <c:v>38.1</c:v>
                </c:pt>
                <c:pt idx="58">
                  <c:v>38.1</c:v>
                </c:pt>
                <c:pt idx="59">
                  <c:v>38.1</c:v>
                </c:pt>
                <c:pt idx="60">
                  <c:v>38.1</c:v>
                </c:pt>
                <c:pt idx="61">
                  <c:v>38.1</c:v>
                </c:pt>
                <c:pt idx="62">
                  <c:v>38.1</c:v>
                </c:pt>
                <c:pt idx="63">
                  <c:v>38.1</c:v>
                </c:pt>
                <c:pt idx="64">
                  <c:v>38.1</c:v>
                </c:pt>
                <c:pt idx="65">
                  <c:v>38.1</c:v>
                </c:pt>
                <c:pt idx="66">
                  <c:v>38.1</c:v>
                </c:pt>
                <c:pt idx="67">
                  <c:v>38.1</c:v>
                </c:pt>
                <c:pt idx="68">
                  <c:v>38.1</c:v>
                </c:pt>
                <c:pt idx="69">
                  <c:v>38.1</c:v>
                </c:pt>
                <c:pt idx="70">
                  <c:v>38.1</c:v>
                </c:pt>
                <c:pt idx="71">
                  <c:v>38.1</c:v>
                </c:pt>
                <c:pt idx="72">
                  <c:v>38.1</c:v>
                </c:pt>
                <c:pt idx="73">
                  <c:v>38.1</c:v>
                </c:pt>
                <c:pt idx="74">
                  <c:v>38.1</c:v>
                </c:pt>
                <c:pt idx="75">
                  <c:v>38.1</c:v>
                </c:pt>
                <c:pt idx="76">
                  <c:v>38.1</c:v>
                </c:pt>
                <c:pt idx="77">
                  <c:v>38.1</c:v>
                </c:pt>
                <c:pt idx="78">
                  <c:v>38.1</c:v>
                </c:pt>
                <c:pt idx="79">
                  <c:v>38.1</c:v>
                </c:pt>
                <c:pt idx="80">
                  <c:v>38.1</c:v>
                </c:pt>
                <c:pt idx="81">
                  <c:v>38.1</c:v>
                </c:pt>
                <c:pt idx="82">
                  <c:v>38.1</c:v>
                </c:pt>
                <c:pt idx="83">
                  <c:v>38.1</c:v>
                </c:pt>
                <c:pt idx="84">
                  <c:v>38.1</c:v>
                </c:pt>
                <c:pt idx="85">
                  <c:v>38.1</c:v>
                </c:pt>
                <c:pt idx="86">
                  <c:v>38.1</c:v>
                </c:pt>
                <c:pt idx="87">
                  <c:v>38.1</c:v>
                </c:pt>
                <c:pt idx="88">
                  <c:v>38.1</c:v>
                </c:pt>
                <c:pt idx="89">
                  <c:v>38.1</c:v>
                </c:pt>
                <c:pt idx="90">
                  <c:v>38.1</c:v>
                </c:pt>
                <c:pt idx="91">
                  <c:v>38.1</c:v>
                </c:pt>
                <c:pt idx="92">
                  <c:v>38.1</c:v>
                </c:pt>
                <c:pt idx="93">
                  <c:v>38.1</c:v>
                </c:pt>
                <c:pt idx="94">
                  <c:v>38.1</c:v>
                </c:pt>
                <c:pt idx="95">
                  <c:v>38.1</c:v>
                </c:pt>
                <c:pt idx="96">
                  <c:v>38.1</c:v>
                </c:pt>
                <c:pt idx="97">
                  <c:v>38.1</c:v>
                </c:pt>
                <c:pt idx="98">
                  <c:v>38.1</c:v>
                </c:pt>
                <c:pt idx="99">
                  <c:v>38.1</c:v>
                </c:pt>
                <c:pt idx="100">
                  <c:v>38.1</c:v>
                </c:pt>
                <c:pt idx="101">
                  <c:v>38.1</c:v>
                </c:pt>
                <c:pt idx="102">
                  <c:v>38.1</c:v>
                </c:pt>
                <c:pt idx="103">
                  <c:v>38.1</c:v>
                </c:pt>
                <c:pt idx="104">
                  <c:v>38.1</c:v>
                </c:pt>
                <c:pt idx="105">
                  <c:v>38.1</c:v>
                </c:pt>
                <c:pt idx="106">
                  <c:v>38.1</c:v>
                </c:pt>
                <c:pt idx="107">
                  <c:v>38.1</c:v>
                </c:pt>
                <c:pt idx="108">
                  <c:v>38.1</c:v>
                </c:pt>
                <c:pt idx="109">
                  <c:v>38.1</c:v>
                </c:pt>
                <c:pt idx="110">
                  <c:v>38.1</c:v>
                </c:pt>
                <c:pt idx="111">
                  <c:v>38.1</c:v>
                </c:pt>
                <c:pt idx="112">
                  <c:v>38.1</c:v>
                </c:pt>
                <c:pt idx="113">
                  <c:v>38.1</c:v>
                </c:pt>
                <c:pt idx="114">
                  <c:v>38.1</c:v>
                </c:pt>
                <c:pt idx="115">
                  <c:v>38.1</c:v>
                </c:pt>
                <c:pt idx="116">
                  <c:v>38.1</c:v>
                </c:pt>
                <c:pt idx="117">
                  <c:v>38.1</c:v>
                </c:pt>
                <c:pt idx="118">
                  <c:v>38.1</c:v>
                </c:pt>
                <c:pt idx="119">
                  <c:v>38.1</c:v>
                </c:pt>
                <c:pt idx="120">
                  <c:v>38.1</c:v>
                </c:pt>
                <c:pt idx="121">
                  <c:v>38.1</c:v>
                </c:pt>
                <c:pt idx="122">
                  <c:v>38.1</c:v>
                </c:pt>
                <c:pt idx="123">
                  <c:v>38.1</c:v>
                </c:pt>
                <c:pt idx="124">
                  <c:v>38.1</c:v>
                </c:pt>
                <c:pt idx="125">
                  <c:v>38.1</c:v>
                </c:pt>
                <c:pt idx="126">
                  <c:v>38.1</c:v>
                </c:pt>
                <c:pt idx="127">
                  <c:v>38.1</c:v>
                </c:pt>
                <c:pt idx="128">
                  <c:v>38.1</c:v>
                </c:pt>
                <c:pt idx="129">
                  <c:v>38.1</c:v>
                </c:pt>
                <c:pt idx="130">
                  <c:v>38.1</c:v>
                </c:pt>
                <c:pt idx="131">
                  <c:v>38.1</c:v>
                </c:pt>
                <c:pt idx="132">
                  <c:v>38.1</c:v>
                </c:pt>
                <c:pt idx="133">
                  <c:v>25.02</c:v>
                </c:pt>
                <c:pt idx="134">
                  <c:v>25.02</c:v>
                </c:pt>
                <c:pt idx="135">
                  <c:v>38.1</c:v>
                </c:pt>
                <c:pt idx="136">
                  <c:v>25.02</c:v>
                </c:pt>
                <c:pt idx="137">
                  <c:v>25.02</c:v>
                </c:pt>
                <c:pt idx="138">
                  <c:v>38.1</c:v>
                </c:pt>
                <c:pt idx="139">
                  <c:v>25.02</c:v>
                </c:pt>
                <c:pt idx="140">
                  <c:v>25.02</c:v>
                </c:pt>
                <c:pt idx="141">
                  <c:v>38.1</c:v>
                </c:pt>
                <c:pt idx="142">
                  <c:v>25.02</c:v>
                </c:pt>
                <c:pt idx="143">
                  <c:v>25.02</c:v>
                </c:pt>
                <c:pt idx="144">
                  <c:v>38.1</c:v>
                </c:pt>
                <c:pt idx="145">
                  <c:v>25.02</c:v>
                </c:pt>
                <c:pt idx="146">
                  <c:v>25.02</c:v>
                </c:pt>
                <c:pt idx="147">
                  <c:v>38.1</c:v>
                </c:pt>
                <c:pt idx="148">
                  <c:v>38.1</c:v>
                </c:pt>
                <c:pt idx="149">
                  <c:v>38.1</c:v>
                </c:pt>
                <c:pt idx="150">
                  <c:v>38.1</c:v>
                </c:pt>
                <c:pt idx="151">
                  <c:v>38.1</c:v>
                </c:pt>
                <c:pt idx="152">
                  <c:v>38.1</c:v>
                </c:pt>
                <c:pt idx="153">
                  <c:v>38.1</c:v>
                </c:pt>
                <c:pt idx="154">
                  <c:v>38.1</c:v>
                </c:pt>
                <c:pt idx="155">
                  <c:v>38.1</c:v>
                </c:pt>
                <c:pt idx="156">
                  <c:v>38.1</c:v>
                </c:pt>
                <c:pt idx="157">
                  <c:v>38.1</c:v>
                </c:pt>
                <c:pt idx="158">
                  <c:v>38.1</c:v>
                </c:pt>
                <c:pt idx="159">
                  <c:v>38.1</c:v>
                </c:pt>
                <c:pt idx="160">
                  <c:v>38.1</c:v>
                </c:pt>
                <c:pt idx="161">
                  <c:v>38.1</c:v>
                </c:pt>
                <c:pt idx="162">
                  <c:v>38.1</c:v>
                </c:pt>
                <c:pt idx="163">
                  <c:v>38.1</c:v>
                </c:pt>
                <c:pt idx="164">
                  <c:v>38.1</c:v>
                </c:pt>
                <c:pt idx="165">
                  <c:v>38.1</c:v>
                </c:pt>
                <c:pt idx="166">
                  <c:v>38.1</c:v>
                </c:pt>
                <c:pt idx="167">
                  <c:v>38.1</c:v>
                </c:pt>
                <c:pt idx="168">
                  <c:v>38.1</c:v>
                </c:pt>
                <c:pt idx="169">
                  <c:v>38.1</c:v>
                </c:pt>
                <c:pt idx="170">
                  <c:v>38.1</c:v>
                </c:pt>
                <c:pt idx="171">
                  <c:v>38.1</c:v>
                </c:pt>
                <c:pt idx="172">
                  <c:v>38.1</c:v>
                </c:pt>
                <c:pt idx="173">
                  <c:v>38.1</c:v>
                </c:pt>
                <c:pt idx="174">
                  <c:v>38.1</c:v>
                </c:pt>
                <c:pt idx="175">
                  <c:v>38.1</c:v>
                </c:pt>
                <c:pt idx="176">
                  <c:v>25.02</c:v>
                </c:pt>
                <c:pt idx="177">
                  <c:v>25.02</c:v>
                </c:pt>
                <c:pt idx="178">
                  <c:v>38.1</c:v>
                </c:pt>
                <c:pt idx="179">
                  <c:v>25.02</c:v>
                </c:pt>
                <c:pt idx="180">
                  <c:v>25.02</c:v>
                </c:pt>
                <c:pt idx="181">
                  <c:v>38.1</c:v>
                </c:pt>
                <c:pt idx="182">
                  <c:v>25.02</c:v>
                </c:pt>
                <c:pt idx="183">
                  <c:v>25.02</c:v>
                </c:pt>
                <c:pt idx="184">
                  <c:v>38.1</c:v>
                </c:pt>
                <c:pt idx="185">
                  <c:v>25.02</c:v>
                </c:pt>
                <c:pt idx="186">
                  <c:v>25.02</c:v>
                </c:pt>
                <c:pt idx="187">
                  <c:v>38.1</c:v>
                </c:pt>
                <c:pt idx="188">
                  <c:v>38.1</c:v>
                </c:pt>
                <c:pt idx="189">
                  <c:v>38.1</c:v>
                </c:pt>
                <c:pt idx="190">
                  <c:v>38.1</c:v>
                </c:pt>
                <c:pt idx="191">
                  <c:v>38.1</c:v>
                </c:pt>
                <c:pt idx="192">
                  <c:v>38.1</c:v>
                </c:pt>
                <c:pt idx="193">
                  <c:v>38.1</c:v>
                </c:pt>
                <c:pt idx="194">
                  <c:v>38.1</c:v>
                </c:pt>
                <c:pt idx="195">
                  <c:v>25.02</c:v>
                </c:pt>
                <c:pt idx="196">
                  <c:v>25.02</c:v>
                </c:pt>
                <c:pt idx="197">
                  <c:v>38.1</c:v>
                </c:pt>
                <c:pt idx="198">
                  <c:v>25.02</c:v>
                </c:pt>
                <c:pt idx="199">
                  <c:v>25.02</c:v>
                </c:pt>
                <c:pt idx="200">
                  <c:v>38.1</c:v>
                </c:pt>
                <c:pt idx="201">
                  <c:v>25.02</c:v>
                </c:pt>
                <c:pt idx="202">
                  <c:v>25.02</c:v>
                </c:pt>
                <c:pt idx="203">
                  <c:v>38.1</c:v>
                </c:pt>
                <c:pt idx="204">
                  <c:v>25.02</c:v>
                </c:pt>
                <c:pt idx="205">
                  <c:v>25.02</c:v>
                </c:pt>
                <c:pt idx="206">
                  <c:v>38.1</c:v>
                </c:pt>
                <c:pt idx="207">
                  <c:v>25.02</c:v>
                </c:pt>
                <c:pt idx="208">
                  <c:v>25.02</c:v>
                </c:pt>
                <c:pt idx="209">
                  <c:v>38.1</c:v>
                </c:pt>
                <c:pt idx="210">
                  <c:v>25.02</c:v>
                </c:pt>
                <c:pt idx="211">
                  <c:v>25.02</c:v>
                </c:pt>
                <c:pt idx="212">
                  <c:v>38.1</c:v>
                </c:pt>
                <c:pt idx="213">
                  <c:v>25.02</c:v>
                </c:pt>
                <c:pt idx="214">
                  <c:v>25.02</c:v>
                </c:pt>
                <c:pt idx="215">
                  <c:v>38.1</c:v>
                </c:pt>
                <c:pt idx="216">
                  <c:v>25.02</c:v>
                </c:pt>
                <c:pt idx="217">
                  <c:v>25.02</c:v>
                </c:pt>
                <c:pt idx="218">
                  <c:v>38.1</c:v>
                </c:pt>
                <c:pt idx="219">
                  <c:v>38.1</c:v>
                </c:pt>
                <c:pt idx="220">
                  <c:v>38.1</c:v>
                </c:pt>
                <c:pt idx="221">
                  <c:v>38.1</c:v>
                </c:pt>
                <c:pt idx="222">
                  <c:v>38.1</c:v>
                </c:pt>
                <c:pt idx="223">
                  <c:v>38.1</c:v>
                </c:pt>
                <c:pt idx="224">
                  <c:v>38.1</c:v>
                </c:pt>
                <c:pt idx="225">
                  <c:v>38.1</c:v>
                </c:pt>
                <c:pt idx="226">
                  <c:v>25.02</c:v>
                </c:pt>
                <c:pt idx="227">
                  <c:v>25.02</c:v>
                </c:pt>
                <c:pt idx="228">
                  <c:v>38.1</c:v>
                </c:pt>
                <c:pt idx="229">
                  <c:v>25.02</c:v>
                </c:pt>
                <c:pt idx="230">
                  <c:v>25.02</c:v>
                </c:pt>
                <c:pt idx="231">
                  <c:v>38.1</c:v>
                </c:pt>
                <c:pt idx="232">
                  <c:v>25.02</c:v>
                </c:pt>
                <c:pt idx="233">
                  <c:v>25.02</c:v>
                </c:pt>
                <c:pt idx="234">
                  <c:v>38.1</c:v>
                </c:pt>
                <c:pt idx="235">
                  <c:v>38.1</c:v>
                </c:pt>
                <c:pt idx="236">
                  <c:v>38.1</c:v>
                </c:pt>
                <c:pt idx="237">
                  <c:v>38.1</c:v>
                </c:pt>
                <c:pt idx="238">
                  <c:v>38.1</c:v>
                </c:pt>
                <c:pt idx="239">
                  <c:v>38.1</c:v>
                </c:pt>
                <c:pt idx="240">
                  <c:v>38.1</c:v>
                </c:pt>
                <c:pt idx="241">
                  <c:v>38.1</c:v>
                </c:pt>
                <c:pt idx="242">
                  <c:v>38.1</c:v>
                </c:pt>
                <c:pt idx="243">
                  <c:v>38.1</c:v>
                </c:pt>
                <c:pt idx="244">
                  <c:v>38.1</c:v>
                </c:pt>
                <c:pt idx="245">
                  <c:v>38.1</c:v>
                </c:pt>
                <c:pt idx="246">
                  <c:v>38.1</c:v>
                </c:pt>
                <c:pt idx="247">
                  <c:v>38.1</c:v>
                </c:pt>
                <c:pt idx="248">
                  <c:v>38.1</c:v>
                </c:pt>
                <c:pt idx="249">
                  <c:v>38.1</c:v>
                </c:pt>
                <c:pt idx="250">
                  <c:v>38.1</c:v>
                </c:pt>
                <c:pt idx="251">
                  <c:v>38.1</c:v>
                </c:pt>
                <c:pt idx="252">
                  <c:v>38.1</c:v>
                </c:pt>
              </c:numCache>
            </c:numRef>
          </c:yVal>
        </c:ser>
        <c:axId val="81727488"/>
        <c:axId val="81729408"/>
      </c:scatterChart>
      <c:valAx>
        <c:axId val="81727488"/>
        <c:scaling>
          <c:orientation val="minMax"/>
          <c:max val="1150"/>
          <c:min val="150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Station (ft)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81729408"/>
        <c:crosses val="autoZero"/>
        <c:crossBetween val="midCat"/>
      </c:valAx>
      <c:valAx>
        <c:axId val="81729408"/>
        <c:scaling>
          <c:orientation val="minMax"/>
          <c:max val="4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Half width (mm)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81727488"/>
        <c:crosses val="autoZero"/>
        <c:crossBetween val="midCat"/>
      </c:valAx>
    </c:plotArea>
    <c:legend>
      <c:legendPos val="r"/>
      <c:layout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Data!$B$1</c:f>
              <c:strCache>
                <c:ptCount val="1"/>
                <c:pt idx="0">
                  <c:v>XBEAM (1 sigma)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Data!$A$2:$A$264</c:f>
              <c:numCache>
                <c:formatCode>General</c:formatCode>
                <c:ptCount val="263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159.76308</c:v>
                </c:pt>
                <c:pt idx="12">
                  <c:v>160.42975000000001</c:v>
                </c:pt>
                <c:pt idx="13">
                  <c:v>161.34640999999999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201.48239000000001</c:v>
                </c:pt>
                <c:pt idx="22">
                  <c:v>202.06572</c:v>
                </c:pt>
                <c:pt idx="23">
                  <c:v>202.64905999999999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225.73354</c:v>
                </c:pt>
                <c:pt idx="27">
                  <c:v>229.01437000000001</c:v>
                </c:pt>
                <c:pt idx="28">
                  <c:v>232.29521</c:v>
                </c:pt>
                <c:pt idx="29">
                  <c:v>235.57605000000001</c:v>
                </c:pt>
                <c:pt idx="30">
                  <c:v>238.85688999999999</c:v>
                </c:pt>
                <c:pt idx="31">
                  <c:v>242.13773</c:v>
                </c:pt>
                <c:pt idx="32">
                  <c:v>245.41856000000001</c:v>
                </c:pt>
                <c:pt idx="33">
                  <c:v>248.69942</c:v>
                </c:pt>
                <c:pt idx="34">
                  <c:v>251.98025999999999</c:v>
                </c:pt>
                <c:pt idx="35">
                  <c:v>255.26109</c:v>
                </c:pt>
                <c:pt idx="36">
                  <c:v>258.54192999999998</c:v>
                </c:pt>
                <c:pt idx="37">
                  <c:v>260.79586999999998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271.89163000000002</c:v>
                </c:pt>
                <c:pt idx="41">
                  <c:v>275.17248999999998</c:v>
                </c:pt>
                <c:pt idx="42">
                  <c:v>278.45330999999999</c:v>
                </c:pt>
                <c:pt idx="43">
                  <c:v>281.73415999999997</c:v>
                </c:pt>
                <c:pt idx="44">
                  <c:v>285.01501000000002</c:v>
                </c:pt>
                <c:pt idx="45">
                  <c:v>295.09705000000002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304.93957999999998</c:v>
                </c:pt>
                <c:pt idx="49">
                  <c:v>308.22039999999998</c:v>
                </c:pt>
                <c:pt idx="50">
                  <c:v>311.50125000000003</c:v>
                </c:pt>
                <c:pt idx="51">
                  <c:v>314.78206999999998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339.74466000000001</c:v>
                </c:pt>
                <c:pt idx="56">
                  <c:v>339.74466000000001</c:v>
                </c:pt>
                <c:pt idx="57">
                  <c:v>343.02551</c:v>
                </c:pt>
                <c:pt idx="58">
                  <c:v>346.30633999999998</c:v>
                </c:pt>
                <c:pt idx="59">
                  <c:v>349.58719000000002</c:v>
                </c:pt>
                <c:pt idx="60">
                  <c:v>352.86804000000001</c:v>
                </c:pt>
                <c:pt idx="61">
                  <c:v>356.14886000000001</c:v>
                </c:pt>
                <c:pt idx="62">
                  <c:v>359.42971999999997</c:v>
                </c:pt>
                <c:pt idx="63">
                  <c:v>362.71053999999998</c:v>
                </c:pt>
                <c:pt idx="64">
                  <c:v>365.99139000000002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388.95728000000003</c:v>
                </c:pt>
                <c:pt idx="72">
                  <c:v>392.23809999999997</c:v>
                </c:pt>
                <c:pt idx="73">
                  <c:v>395.51895000000002</c:v>
                </c:pt>
                <c:pt idx="74">
                  <c:v>398.79977000000002</c:v>
                </c:pt>
                <c:pt idx="75">
                  <c:v>402.08062999999999</c:v>
                </c:pt>
                <c:pt idx="76">
                  <c:v>405.36147999999997</c:v>
                </c:pt>
                <c:pt idx="77">
                  <c:v>408.64229999999998</c:v>
                </c:pt>
                <c:pt idx="78">
                  <c:v>411.92316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425.04647999999997</c:v>
                </c:pt>
                <c:pt idx="83">
                  <c:v>428.32733000000002</c:v>
                </c:pt>
                <c:pt idx="84">
                  <c:v>431.60815000000002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434.72890999999998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444.72885000000002</c:v>
                </c:pt>
                <c:pt idx="91">
                  <c:v>444.72885000000002</c:v>
                </c:pt>
                <c:pt idx="92">
                  <c:v>453.72885000000002</c:v>
                </c:pt>
                <c:pt idx="93">
                  <c:v>453.72885000000002</c:v>
                </c:pt>
                <c:pt idx="94">
                  <c:v>464.72885000000002</c:v>
                </c:pt>
                <c:pt idx="95">
                  <c:v>464.72885000000002</c:v>
                </c:pt>
                <c:pt idx="96">
                  <c:v>464.72885000000002</c:v>
                </c:pt>
                <c:pt idx="97">
                  <c:v>464.72885000000002</c:v>
                </c:pt>
                <c:pt idx="98">
                  <c:v>472.93094000000002</c:v>
                </c:pt>
                <c:pt idx="99">
                  <c:v>473.54543999999999</c:v>
                </c:pt>
                <c:pt idx="100">
                  <c:v>474.20159999999998</c:v>
                </c:pt>
                <c:pt idx="101">
                  <c:v>474.70163000000002</c:v>
                </c:pt>
                <c:pt idx="102">
                  <c:v>484.70163000000002</c:v>
                </c:pt>
                <c:pt idx="103">
                  <c:v>485.20166</c:v>
                </c:pt>
                <c:pt idx="104">
                  <c:v>485.70166</c:v>
                </c:pt>
                <c:pt idx="105">
                  <c:v>495.70168999999999</c:v>
                </c:pt>
                <c:pt idx="106">
                  <c:v>496.20168999999999</c:v>
                </c:pt>
                <c:pt idx="107">
                  <c:v>496.81619000000001</c:v>
                </c:pt>
                <c:pt idx="108">
                  <c:v>497.47235000000001</c:v>
                </c:pt>
                <c:pt idx="109">
                  <c:v>497.97237999999999</c:v>
                </c:pt>
                <c:pt idx="110">
                  <c:v>500.47235000000001</c:v>
                </c:pt>
                <c:pt idx="111">
                  <c:v>500.97237999999999</c:v>
                </c:pt>
                <c:pt idx="112">
                  <c:v>501.47237999999999</c:v>
                </c:pt>
                <c:pt idx="113">
                  <c:v>503.97235000000001</c:v>
                </c:pt>
                <c:pt idx="114">
                  <c:v>504.47237999999999</c:v>
                </c:pt>
                <c:pt idx="115">
                  <c:v>507.75322999999997</c:v>
                </c:pt>
                <c:pt idx="116">
                  <c:v>511.03406000000001</c:v>
                </c:pt>
                <c:pt idx="117">
                  <c:v>514.31488000000002</c:v>
                </c:pt>
                <c:pt idx="118">
                  <c:v>517.59576000000004</c:v>
                </c:pt>
                <c:pt idx="119">
                  <c:v>520.87658999999996</c:v>
                </c:pt>
                <c:pt idx="120">
                  <c:v>524.15741000000003</c:v>
                </c:pt>
                <c:pt idx="121">
                  <c:v>527.43822999999998</c:v>
                </c:pt>
                <c:pt idx="122">
                  <c:v>530.71911999999998</c:v>
                </c:pt>
                <c:pt idx="123">
                  <c:v>531.33362</c:v>
                </c:pt>
                <c:pt idx="124">
                  <c:v>531.98974999999996</c:v>
                </c:pt>
                <c:pt idx="125">
                  <c:v>532.48981000000003</c:v>
                </c:pt>
                <c:pt idx="126">
                  <c:v>542.48981000000003</c:v>
                </c:pt>
                <c:pt idx="127">
                  <c:v>542.98981000000003</c:v>
                </c:pt>
                <c:pt idx="128">
                  <c:v>543.48981000000003</c:v>
                </c:pt>
                <c:pt idx="129">
                  <c:v>545.98981000000003</c:v>
                </c:pt>
                <c:pt idx="130">
                  <c:v>546.48981000000003</c:v>
                </c:pt>
                <c:pt idx="131">
                  <c:v>546.98981000000003</c:v>
                </c:pt>
                <c:pt idx="132">
                  <c:v>549.48981000000003</c:v>
                </c:pt>
                <c:pt idx="133">
                  <c:v>549.98981000000003</c:v>
                </c:pt>
                <c:pt idx="134">
                  <c:v>553.27068999999995</c:v>
                </c:pt>
                <c:pt idx="135">
                  <c:v>556.55151000000001</c:v>
                </c:pt>
                <c:pt idx="136">
                  <c:v>559.83234000000004</c:v>
                </c:pt>
                <c:pt idx="137">
                  <c:v>563.11315999999999</c:v>
                </c:pt>
                <c:pt idx="138">
                  <c:v>566.39404000000002</c:v>
                </c:pt>
                <c:pt idx="139">
                  <c:v>569.67487000000006</c:v>
                </c:pt>
                <c:pt idx="140">
                  <c:v>570.28936999999996</c:v>
                </c:pt>
                <c:pt idx="141">
                  <c:v>570.94556</c:v>
                </c:pt>
                <c:pt idx="142">
                  <c:v>571.44556</c:v>
                </c:pt>
                <c:pt idx="143">
                  <c:v>591.36383000000001</c:v>
                </c:pt>
                <c:pt idx="144">
                  <c:v>591.86383000000001</c:v>
                </c:pt>
                <c:pt idx="145">
                  <c:v>592.36383000000001</c:v>
                </c:pt>
                <c:pt idx="146">
                  <c:v>612.28210000000001</c:v>
                </c:pt>
                <c:pt idx="147">
                  <c:v>612.78216999999995</c:v>
                </c:pt>
                <c:pt idx="148">
                  <c:v>613.28216999999995</c:v>
                </c:pt>
                <c:pt idx="149">
                  <c:v>633.20043999999996</c:v>
                </c:pt>
                <c:pt idx="150">
                  <c:v>633.70043999999996</c:v>
                </c:pt>
                <c:pt idx="151">
                  <c:v>634.20050000000003</c:v>
                </c:pt>
                <c:pt idx="152">
                  <c:v>654.11877000000004</c:v>
                </c:pt>
                <c:pt idx="153">
                  <c:v>654.61877000000004</c:v>
                </c:pt>
                <c:pt idx="154">
                  <c:v>655.11877000000004</c:v>
                </c:pt>
                <c:pt idx="155">
                  <c:v>675.03705000000002</c:v>
                </c:pt>
                <c:pt idx="156">
                  <c:v>675.53705000000002</c:v>
                </c:pt>
                <c:pt idx="157">
                  <c:v>676.15155000000004</c:v>
                </c:pt>
                <c:pt idx="158">
                  <c:v>676.80773999999997</c:v>
                </c:pt>
                <c:pt idx="159">
                  <c:v>677.30773999999997</c:v>
                </c:pt>
                <c:pt idx="160">
                  <c:v>679.80773999999997</c:v>
                </c:pt>
                <c:pt idx="161">
                  <c:v>680.30773999999997</c:v>
                </c:pt>
                <c:pt idx="162">
                  <c:v>680.80773999999997</c:v>
                </c:pt>
                <c:pt idx="163">
                  <c:v>683.30773999999997</c:v>
                </c:pt>
                <c:pt idx="164">
                  <c:v>683.80773999999997</c:v>
                </c:pt>
                <c:pt idx="165">
                  <c:v>687.08861999999999</c:v>
                </c:pt>
                <c:pt idx="166">
                  <c:v>690.36945000000003</c:v>
                </c:pt>
                <c:pt idx="167">
                  <c:v>693.65026999999998</c:v>
                </c:pt>
                <c:pt idx="168">
                  <c:v>696.93109000000004</c:v>
                </c:pt>
                <c:pt idx="169">
                  <c:v>700.21198000000004</c:v>
                </c:pt>
                <c:pt idx="170">
                  <c:v>703.49279999999999</c:v>
                </c:pt>
                <c:pt idx="171">
                  <c:v>706.77362000000005</c:v>
                </c:pt>
                <c:pt idx="172">
                  <c:v>710.05449999999996</c:v>
                </c:pt>
                <c:pt idx="173">
                  <c:v>713.33533</c:v>
                </c:pt>
                <c:pt idx="174">
                  <c:v>716.61614999999995</c:v>
                </c:pt>
                <c:pt idx="175">
                  <c:v>719.89697000000001</c:v>
                </c:pt>
                <c:pt idx="176">
                  <c:v>723.17786000000001</c:v>
                </c:pt>
                <c:pt idx="177">
                  <c:v>726.45867999999996</c:v>
                </c:pt>
                <c:pt idx="178">
                  <c:v>729.73950000000002</c:v>
                </c:pt>
                <c:pt idx="179">
                  <c:v>733.02031999999997</c:v>
                </c:pt>
                <c:pt idx="180">
                  <c:v>736.30120999999997</c:v>
                </c:pt>
                <c:pt idx="181">
                  <c:v>739.58203000000003</c:v>
                </c:pt>
                <c:pt idx="182">
                  <c:v>742.86284999999998</c:v>
                </c:pt>
                <c:pt idx="183">
                  <c:v>746.14373999999998</c:v>
                </c:pt>
                <c:pt idx="184">
                  <c:v>749.42456000000004</c:v>
                </c:pt>
                <c:pt idx="185">
                  <c:v>752.70537999999999</c:v>
                </c:pt>
                <c:pt idx="186">
                  <c:v>755.98621000000003</c:v>
                </c:pt>
                <c:pt idx="187">
                  <c:v>759.26709000000005</c:v>
                </c:pt>
                <c:pt idx="188">
                  <c:v>762.54791</c:v>
                </c:pt>
                <c:pt idx="189">
                  <c:v>765.82874000000004</c:v>
                </c:pt>
                <c:pt idx="190">
                  <c:v>766.44323999999995</c:v>
                </c:pt>
                <c:pt idx="191">
                  <c:v>767.09942999999998</c:v>
                </c:pt>
                <c:pt idx="192">
                  <c:v>767.59942999999998</c:v>
                </c:pt>
                <c:pt idx="193">
                  <c:v>777.59942999999998</c:v>
                </c:pt>
                <c:pt idx="194">
                  <c:v>778.09948999999995</c:v>
                </c:pt>
                <c:pt idx="195">
                  <c:v>787.94195999999999</c:v>
                </c:pt>
                <c:pt idx="196">
                  <c:v>788.44201999999996</c:v>
                </c:pt>
                <c:pt idx="197">
                  <c:v>798.44201999999996</c:v>
                </c:pt>
                <c:pt idx="198">
                  <c:v>798.94201999999996</c:v>
                </c:pt>
                <c:pt idx="199">
                  <c:v>799.44201999999996</c:v>
                </c:pt>
                <c:pt idx="200">
                  <c:v>801.94201999999996</c:v>
                </c:pt>
                <c:pt idx="201">
                  <c:v>802.44201999999996</c:v>
                </c:pt>
                <c:pt idx="202">
                  <c:v>802.94208000000003</c:v>
                </c:pt>
                <c:pt idx="203">
                  <c:v>805.44201999999996</c:v>
                </c:pt>
                <c:pt idx="204">
                  <c:v>805.94201999999996</c:v>
                </c:pt>
                <c:pt idx="205">
                  <c:v>805.94201999999996</c:v>
                </c:pt>
                <c:pt idx="206">
                  <c:v>805.94201999999996</c:v>
                </c:pt>
                <c:pt idx="207">
                  <c:v>806.55658000000005</c:v>
                </c:pt>
                <c:pt idx="208">
                  <c:v>807.21271000000002</c:v>
                </c:pt>
                <c:pt idx="209">
                  <c:v>807.71271000000002</c:v>
                </c:pt>
                <c:pt idx="210">
                  <c:v>827.63098000000002</c:v>
                </c:pt>
                <c:pt idx="211">
                  <c:v>828.13103999999998</c:v>
                </c:pt>
                <c:pt idx="212">
                  <c:v>828.63103999999998</c:v>
                </c:pt>
                <c:pt idx="213">
                  <c:v>848.54926</c:v>
                </c:pt>
                <c:pt idx="214">
                  <c:v>849.04926</c:v>
                </c:pt>
                <c:pt idx="215">
                  <c:v>849.54931999999997</c:v>
                </c:pt>
                <c:pt idx="216">
                  <c:v>869.46753000000001</c:v>
                </c:pt>
                <c:pt idx="217">
                  <c:v>869.96753000000001</c:v>
                </c:pt>
                <c:pt idx="218">
                  <c:v>870.46753000000001</c:v>
                </c:pt>
                <c:pt idx="219">
                  <c:v>890.38580000000002</c:v>
                </c:pt>
                <c:pt idx="220">
                  <c:v>890.88580000000002</c:v>
                </c:pt>
                <c:pt idx="221">
                  <c:v>891.38580000000002</c:v>
                </c:pt>
                <c:pt idx="222">
                  <c:v>911.30402000000004</c:v>
                </c:pt>
                <c:pt idx="223">
                  <c:v>911.80408</c:v>
                </c:pt>
                <c:pt idx="224">
                  <c:v>912.41851999999994</c:v>
                </c:pt>
                <c:pt idx="225">
                  <c:v>913.07470999999998</c:v>
                </c:pt>
                <c:pt idx="226">
                  <c:v>913.57470999999998</c:v>
                </c:pt>
                <c:pt idx="227">
                  <c:v>916.07470999999998</c:v>
                </c:pt>
                <c:pt idx="228">
                  <c:v>916.57470999999998</c:v>
                </c:pt>
                <c:pt idx="229">
                  <c:v>917.07476999999994</c:v>
                </c:pt>
                <c:pt idx="230">
                  <c:v>919.57470999999998</c:v>
                </c:pt>
                <c:pt idx="231">
                  <c:v>920.07470999999998</c:v>
                </c:pt>
                <c:pt idx="232">
                  <c:v>920.68921</c:v>
                </c:pt>
                <c:pt idx="233">
                  <c:v>921.34540000000004</c:v>
                </c:pt>
                <c:pt idx="234">
                  <c:v>921.84540000000004</c:v>
                </c:pt>
                <c:pt idx="235">
                  <c:v>928.84546</c:v>
                </c:pt>
                <c:pt idx="236">
                  <c:v>929.34546</c:v>
                </c:pt>
                <c:pt idx="237">
                  <c:v>935.90710000000001</c:v>
                </c:pt>
                <c:pt idx="238">
                  <c:v>936.40716999999995</c:v>
                </c:pt>
                <c:pt idx="239">
                  <c:v>943.40716999999995</c:v>
                </c:pt>
                <c:pt idx="240">
                  <c:v>943.90716999999995</c:v>
                </c:pt>
                <c:pt idx="241">
                  <c:v>944.52161000000001</c:v>
                </c:pt>
                <c:pt idx="242">
                  <c:v>945.17786000000001</c:v>
                </c:pt>
                <c:pt idx="243">
                  <c:v>945.67786000000001</c:v>
                </c:pt>
                <c:pt idx="244">
                  <c:v>948.17786000000001</c:v>
                </c:pt>
                <c:pt idx="245">
                  <c:v>948.67786000000001</c:v>
                </c:pt>
                <c:pt idx="246">
                  <c:v>949.17786000000001</c:v>
                </c:pt>
                <c:pt idx="247">
                  <c:v>951.67786000000001</c:v>
                </c:pt>
                <c:pt idx="248">
                  <c:v>952.17786000000001</c:v>
                </c:pt>
                <c:pt idx="249">
                  <c:v>962.02039000000002</c:v>
                </c:pt>
                <c:pt idx="250">
                  <c:v>962.52039000000002</c:v>
                </c:pt>
                <c:pt idx="251">
                  <c:v>965.02039000000002</c:v>
                </c:pt>
                <c:pt idx="252">
                  <c:v>965.52039000000002</c:v>
                </c:pt>
                <c:pt idx="253">
                  <c:v>966.02039000000002</c:v>
                </c:pt>
                <c:pt idx="254">
                  <c:v>968.52039000000002</c:v>
                </c:pt>
                <c:pt idx="255">
                  <c:v>969.02039000000002</c:v>
                </c:pt>
                <c:pt idx="256">
                  <c:v>969.63489000000004</c:v>
                </c:pt>
                <c:pt idx="257">
                  <c:v>970.29107999999997</c:v>
                </c:pt>
                <c:pt idx="258">
                  <c:v>973.57190000000003</c:v>
                </c:pt>
                <c:pt idx="259">
                  <c:v>976.85271999999998</c:v>
                </c:pt>
                <c:pt idx="260">
                  <c:v>980.13360999999998</c:v>
                </c:pt>
                <c:pt idx="261">
                  <c:v>983.41443000000004</c:v>
                </c:pt>
                <c:pt idx="262">
                  <c:v>986.69524999999999</c:v>
                </c:pt>
              </c:numCache>
            </c:numRef>
          </c:xVal>
          <c:yVal>
            <c:numRef>
              <c:f>Data!$B$2:$B$264</c:f>
              <c:numCache>
                <c:formatCode>General</c:formatCode>
                <c:ptCount val="263"/>
                <c:pt idx="0">
                  <c:v>0.57323000000000002</c:v>
                </c:pt>
                <c:pt idx="1">
                  <c:v>0.57323000000000002</c:v>
                </c:pt>
                <c:pt idx="2">
                  <c:v>0.57323000000000002</c:v>
                </c:pt>
                <c:pt idx="3">
                  <c:v>0.61468999999999996</c:v>
                </c:pt>
                <c:pt idx="4">
                  <c:v>0.64234000000000002</c:v>
                </c:pt>
                <c:pt idx="5">
                  <c:v>0.68037000000000003</c:v>
                </c:pt>
                <c:pt idx="6">
                  <c:v>0.70803000000000005</c:v>
                </c:pt>
                <c:pt idx="7">
                  <c:v>0.74607000000000001</c:v>
                </c:pt>
                <c:pt idx="8">
                  <c:v>0.76681999999999995</c:v>
                </c:pt>
                <c:pt idx="9">
                  <c:v>0.80486999999999997</c:v>
                </c:pt>
                <c:pt idx="10">
                  <c:v>0.83038000000000001</c:v>
                </c:pt>
                <c:pt idx="11">
                  <c:v>0.87089000000000005</c:v>
                </c:pt>
                <c:pt idx="12">
                  <c:v>0.89858000000000005</c:v>
                </c:pt>
                <c:pt idx="13">
                  <c:v>0.93664000000000003</c:v>
                </c:pt>
                <c:pt idx="14">
                  <c:v>1.0382199999999999</c:v>
                </c:pt>
                <c:pt idx="15">
                  <c:v>1.0589900000000001</c:v>
                </c:pt>
                <c:pt idx="16">
                  <c:v>1.50471</c:v>
                </c:pt>
                <c:pt idx="17">
                  <c:v>1.6639699999999999</c:v>
                </c:pt>
                <c:pt idx="18">
                  <c:v>2.0483899999999999</c:v>
                </c:pt>
                <c:pt idx="19">
                  <c:v>2.0668000000000002</c:v>
                </c:pt>
                <c:pt idx="20">
                  <c:v>2.0762499999999999</c:v>
                </c:pt>
                <c:pt idx="21">
                  <c:v>2.4522200000000001</c:v>
                </c:pt>
                <c:pt idx="22">
                  <c:v>2.4632299999999998</c:v>
                </c:pt>
                <c:pt idx="23">
                  <c:v>2.4742299999999999</c:v>
                </c:pt>
                <c:pt idx="24">
                  <c:v>2.8498899999999998</c:v>
                </c:pt>
                <c:pt idx="25">
                  <c:v>2.8593199999999999</c:v>
                </c:pt>
                <c:pt idx="26">
                  <c:v>2.9096099999999998</c:v>
                </c:pt>
                <c:pt idx="27">
                  <c:v>2.9714700000000001</c:v>
                </c:pt>
                <c:pt idx="28">
                  <c:v>3.0333299999999999</c:v>
                </c:pt>
                <c:pt idx="29">
                  <c:v>3.0951900000000001</c:v>
                </c:pt>
                <c:pt idx="30">
                  <c:v>3.1570499999999999</c:v>
                </c:pt>
                <c:pt idx="31">
                  <c:v>3.2189199999999998</c:v>
                </c:pt>
                <c:pt idx="32">
                  <c:v>3.28078</c:v>
                </c:pt>
                <c:pt idx="33">
                  <c:v>3.3426499999999999</c:v>
                </c:pt>
                <c:pt idx="34">
                  <c:v>3.4045200000000002</c:v>
                </c:pt>
                <c:pt idx="35">
                  <c:v>3.46638</c:v>
                </c:pt>
                <c:pt idx="36">
                  <c:v>3.5282499999999999</c:v>
                </c:pt>
                <c:pt idx="37">
                  <c:v>3.5707599999999999</c:v>
                </c:pt>
                <c:pt idx="38">
                  <c:v>3.86856</c:v>
                </c:pt>
                <c:pt idx="39">
                  <c:v>3.92306</c:v>
                </c:pt>
                <c:pt idx="40">
                  <c:v>4.1424700000000003</c:v>
                </c:pt>
                <c:pt idx="41">
                  <c:v>4.3618699999999997</c:v>
                </c:pt>
                <c:pt idx="42">
                  <c:v>4.58127</c:v>
                </c:pt>
                <c:pt idx="43">
                  <c:v>4.8006799999999998</c:v>
                </c:pt>
                <c:pt idx="44">
                  <c:v>5.0200800000000001</c:v>
                </c:pt>
                <c:pt idx="45">
                  <c:v>5.6943099999999998</c:v>
                </c:pt>
                <c:pt idx="46">
                  <c:v>5.9137199999999996</c:v>
                </c:pt>
                <c:pt idx="47">
                  <c:v>6.1331199999999999</c:v>
                </c:pt>
                <c:pt idx="48">
                  <c:v>6.3525299999999998</c:v>
                </c:pt>
                <c:pt idx="49">
                  <c:v>6.57193</c:v>
                </c:pt>
                <c:pt idx="50">
                  <c:v>6.7913399999999999</c:v>
                </c:pt>
                <c:pt idx="51">
                  <c:v>7.0107400000000002</c:v>
                </c:pt>
                <c:pt idx="52">
                  <c:v>7.2301500000000001</c:v>
                </c:pt>
                <c:pt idx="53">
                  <c:v>7.4495500000000003</c:v>
                </c:pt>
                <c:pt idx="54">
                  <c:v>7.5740499999999997</c:v>
                </c:pt>
                <c:pt idx="55">
                  <c:v>7.2140599999999999</c:v>
                </c:pt>
                <c:pt idx="56">
                  <c:v>7.2140599999999999</c:v>
                </c:pt>
                <c:pt idx="57">
                  <c:v>7.1104700000000003</c:v>
                </c:pt>
                <c:pt idx="58">
                  <c:v>7.0068799999999998</c:v>
                </c:pt>
                <c:pt idx="59">
                  <c:v>6.9032900000000001</c:v>
                </c:pt>
                <c:pt idx="60">
                  <c:v>6.7996999999999996</c:v>
                </c:pt>
                <c:pt idx="61">
                  <c:v>6.69611</c:v>
                </c:pt>
                <c:pt idx="62">
                  <c:v>6.5925099999999999</c:v>
                </c:pt>
                <c:pt idx="63">
                  <c:v>6.4889200000000002</c:v>
                </c:pt>
                <c:pt idx="64">
                  <c:v>6.3853299999999997</c:v>
                </c:pt>
                <c:pt idx="65">
                  <c:v>6.2817400000000001</c:v>
                </c:pt>
                <c:pt idx="66">
                  <c:v>6.1781499999999996</c:v>
                </c:pt>
                <c:pt idx="67">
                  <c:v>6.07456</c:v>
                </c:pt>
                <c:pt idx="68">
                  <c:v>5.9709700000000003</c:v>
                </c:pt>
                <c:pt idx="69">
                  <c:v>5.8673799999999998</c:v>
                </c:pt>
                <c:pt idx="70">
                  <c:v>5.7637900000000002</c:v>
                </c:pt>
                <c:pt idx="71">
                  <c:v>5.6601999999999997</c:v>
                </c:pt>
                <c:pt idx="72">
                  <c:v>5.55661</c:v>
                </c:pt>
                <c:pt idx="73">
                  <c:v>5.4530200000000004</c:v>
                </c:pt>
                <c:pt idx="74">
                  <c:v>5.3494299999999999</c:v>
                </c:pt>
                <c:pt idx="75">
                  <c:v>5.2458400000000003</c:v>
                </c:pt>
                <c:pt idx="76">
                  <c:v>5.1422499999999998</c:v>
                </c:pt>
                <c:pt idx="77">
                  <c:v>5.0386600000000001</c:v>
                </c:pt>
                <c:pt idx="78">
                  <c:v>4.9350699999999996</c:v>
                </c:pt>
                <c:pt idx="79">
                  <c:v>4.83148</c:v>
                </c:pt>
                <c:pt idx="80">
                  <c:v>4.7279</c:v>
                </c:pt>
                <c:pt idx="81">
                  <c:v>4.6243100000000004</c:v>
                </c:pt>
                <c:pt idx="82">
                  <c:v>4.5207199999999998</c:v>
                </c:pt>
                <c:pt idx="83">
                  <c:v>4.4171300000000002</c:v>
                </c:pt>
                <c:pt idx="84">
                  <c:v>4.3135500000000002</c:v>
                </c:pt>
                <c:pt idx="85">
                  <c:v>4.2360699999999998</c:v>
                </c:pt>
                <c:pt idx="86">
                  <c:v>4.2360699999999998</c:v>
                </c:pt>
                <c:pt idx="87">
                  <c:v>4.21502</c:v>
                </c:pt>
                <c:pt idx="88">
                  <c:v>4.18344</c:v>
                </c:pt>
                <c:pt idx="89">
                  <c:v>4.18344</c:v>
                </c:pt>
                <c:pt idx="90">
                  <c:v>3.8992900000000001</c:v>
                </c:pt>
                <c:pt idx="91">
                  <c:v>3.8992900000000001</c:v>
                </c:pt>
                <c:pt idx="92">
                  <c:v>3.6151399999999998</c:v>
                </c:pt>
                <c:pt idx="93">
                  <c:v>3.6151399999999998</c:v>
                </c:pt>
                <c:pt idx="94">
                  <c:v>3.2678500000000001</c:v>
                </c:pt>
                <c:pt idx="95">
                  <c:v>3.2678500000000001</c:v>
                </c:pt>
                <c:pt idx="96">
                  <c:v>3.2678500000000001</c:v>
                </c:pt>
                <c:pt idx="97">
                  <c:v>3.2678500000000001</c:v>
                </c:pt>
                <c:pt idx="98">
                  <c:v>3.0089000000000001</c:v>
                </c:pt>
                <c:pt idx="99">
                  <c:v>2.9895</c:v>
                </c:pt>
                <c:pt idx="100">
                  <c:v>2.9687899999999998</c:v>
                </c:pt>
                <c:pt idx="101">
                  <c:v>2.9529999999999998</c:v>
                </c:pt>
                <c:pt idx="102">
                  <c:v>2.9470999999999998</c:v>
                </c:pt>
                <c:pt idx="103">
                  <c:v>2.9622799999999998</c:v>
                </c:pt>
                <c:pt idx="104">
                  <c:v>2.9774699999999998</c:v>
                </c:pt>
                <c:pt idx="105">
                  <c:v>3.01335</c:v>
                </c:pt>
                <c:pt idx="106">
                  <c:v>3.0017100000000001</c:v>
                </c:pt>
                <c:pt idx="107">
                  <c:v>2.98739</c:v>
                </c:pt>
                <c:pt idx="108">
                  <c:v>2.9721099999999998</c:v>
                </c:pt>
                <c:pt idx="109">
                  <c:v>2.9604599999999999</c:v>
                </c:pt>
                <c:pt idx="110">
                  <c:v>2.9022199999999998</c:v>
                </c:pt>
                <c:pt idx="111">
                  <c:v>2.8905699999999999</c:v>
                </c:pt>
                <c:pt idx="112">
                  <c:v>2.8789199999999999</c:v>
                </c:pt>
                <c:pt idx="113">
                  <c:v>2.8206799999999999</c:v>
                </c:pt>
                <c:pt idx="114">
                  <c:v>2.80904</c:v>
                </c:pt>
                <c:pt idx="115">
                  <c:v>2.7326100000000002</c:v>
                </c:pt>
                <c:pt idx="116">
                  <c:v>2.6561900000000001</c:v>
                </c:pt>
                <c:pt idx="117">
                  <c:v>2.5797599999999998</c:v>
                </c:pt>
                <c:pt idx="118">
                  <c:v>2.5033400000000001</c:v>
                </c:pt>
                <c:pt idx="119">
                  <c:v>2.42692</c:v>
                </c:pt>
                <c:pt idx="120">
                  <c:v>2.3505099999999999</c:v>
                </c:pt>
                <c:pt idx="121">
                  <c:v>2.2740900000000002</c:v>
                </c:pt>
                <c:pt idx="122">
                  <c:v>2.1976800000000001</c:v>
                </c:pt>
                <c:pt idx="123">
                  <c:v>2.18337</c:v>
                </c:pt>
                <c:pt idx="124">
                  <c:v>2.1680899999999999</c:v>
                </c:pt>
                <c:pt idx="125">
                  <c:v>2.1564399999999999</c:v>
                </c:pt>
                <c:pt idx="126">
                  <c:v>1.9235599999999999</c:v>
                </c:pt>
                <c:pt idx="127">
                  <c:v>1.9119200000000001</c:v>
                </c:pt>
                <c:pt idx="128">
                  <c:v>1.90028</c:v>
                </c:pt>
                <c:pt idx="129">
                  <c:v>1.84206</c:v>
                </c:pt>
                <c:pt idx="130">
                  <c:v>1.8304199999999999</c:v>
                </c:pt>
                <c:pt idx="131">
                  <c:v>1.8187800000000001</c:v>
                </c:pt>
                <c:pt idx="132">
                  <c:v>1.76057</c:v>
                </c:pt>
                <c:pt idx="133">
                  <c:v>1.7489300000000001</c:v>
                </c:pt>
                <c:pt idx="134">
                  <c:v>1.67255</c:v>
                </c:pt>
                <c:pt idx="135">
                  <c:v>1.5961700000000001</c:v>
                </c:pt>
                <c:pt idx="136">
                  <c:v>1.5198</c:v>
                </c:pt>
                <c:pt idx="137">
                  <c:v>1.4434400000000001</c:v>
                </c:pt>
                <c:pt idx="138">
                  <c:v>1.3671</c:v>
                </c:pt>
                <c:pt idx="139">
                  <c:v>1.2907599999999999</c:v>
                </c:pt>
                <c:pt idx="140">
                  <c:v>1.27647</c:v>
                </c:pt>
                <c:pt idx="141">
                  <c:v>1.2612000000000001</c:v>
                </c:pt>
                <c:pt idx="142">
                  <c:v>1.2495700000000001</c:v>
                </c:pt>
                <c:pt idx="143">
                  <c:v>0.78678000000000003</c:v>
                </c:pt>
                <c:pt idx="144">
                  <c:v>0.77517999999999998</c:v>
                </c:pt>
                <c:pt idx="145">
                  <c:v>0.76358999999999999</c:v>
                </c:pt>
                <c:pt idx="146">
                  <c:v>0.30529000000000001</c:v>
                </c:pt>
                <c:pt idx="147">
                  <c:v>0.29402</c:v>
                </c:pt>
                <c:pt idx="148">
                  <c:v>0.28277999999999998</c:v>
                </c:pt>
                <c:pt idx="149">
                  <c:v>0.20646999999999999</c:v>
                </c:pt>
                <c:pt idx="150">
                  <c:v>0.21734000000000001</c:v>
                </c:pt>
                <c:pt idx="151">
                  <c:v>0.22828999999999999</c:v>
                </c:pt>
                <c:pt idx="152">
                  <c:v>0.68361000000000005</c:v>
                </c:pt>
                <c:pt idx="153">
                  <c:v>0.69518999999999997</c:v>
                </c:pt>
                <c:pt idx="154">
                  <c:v>0.70677000000000001</c:v>
                </c:pt>
                <c:pt idx="155">
                  <c:v>1.1693</c:v>
                </c:pt>
                <c:pt idx="156">
                  <c:v>1.18093</c:v>
                </c:pt>
                <c:pt idx="157">
                  <c:v>1.1952199999999999</c:v>
                </c:pt>
                <c:pt idx="158">
                  <c:v>1.21048</c:v>
                </c:pt>
                <c:pt idx="159">
                  <c:v>1.22211</c:v>
                </c:pt>
                <c:pt idx="160">
                  <c:v>1.28026</c:v>
                </c:pt>
                <c:pt idx="161">
                  <c:v>1.2919</c:v>
                </c:pt>
                <c:pt idx="162">
                  <c:v>1.3035300000000001</c:v>
                </c:pt>
                <c:pt idx="163">
                  <c:v>1.3616900000000001</c:v>
                </c:pt>
                <c:pt idx="164">
                  <c:v>1.3733299999999999</c:v>
                </c:pt>
                <c:pt idx="165">
                  <c:v>1.4496800000000001</c:v>
                </c:pt>
                <c:pt idx="166">
                  <c:v>1.5260400000000001</c:v>
                </c:pt>
                <c:pt idx="167">
                  <c:v>1.6024</c:v>
                </c:pt>
                <c:pt idx="168">
                  <c:v>1.6787799999999999</c:v>
                </c:pt>
                <c:pt idx="169">
                  <c:v>1.7551699999999999</c:v>
                </c:pt>
                <c:pt idx="170">
                  <c:v>1.8315600000000001</c:v>
                </c:pt>
                <c:pt idx="171">
                  <c:v>1.90795</c:v>
                </c:pt>
                <c:pt idx="172">
                  <c:v>1.9843500000000001</c:v>
                </c:pt>
                <c:pt idx="173">
                  <c:v>2.0607600000000001</c:v>
                </c:pt>
                <c:pt idx="174">
                  <c:v>2.1371699999999998</c:v>
                </c:pt>
                <c:pt idx="175">
                  <c:v>2.2135799999999999</c:v>
                </c:pt>
                <c:pt idx="176">
                  <c:v>2.29</c:v>
                </c:pt>
                <c:pt idx="177">
                  <c:v>2.3664200000000002</c:v>
                </c:pt>
                <c:pt idx="178">
                  <c:v>2.4428399999999999</c:v>
                </c:pt>
                <c:pt idx="179">
                  <c:v>2.5192600000000001</c:v>
                </c:pt>
                <c:pt idx="180">
                  <c:v>2.5956899999999998</c:v>
                </c:pt>
                <c:pt idx="181">
                  <c:v>2.67211</c:v>
                </c:pt>
                <c:pt idx="182">
                  <c:v>2.7485400000000002</c:v>
                </c:pt>
                <c:pt idx="183">
                  <c:v>2.82497</c:v>
                </c:pt>
                <c:pt idx="184">
                  <c:v>2.9014099999999998</c:v>
                </c:pt>
                <c:pt idx="185">
                  <c:v>2.97784</c:v>
                </c:pt>
                <c:pt idx="186">
                  <c:v>3.0542799999999999</c:v>
                </c:pt>
                <c:pt idx="187">
                  <c:v>3.1307100000000001</c:v>
                </c:pt>
                <c:pt idx="188">
                  <c:v>3.2071499999999999</c:v>
                </c:pt>
                <c:pt idx="189">
                  <c:v>3.2835899999999998</c:v>
                </c:pt>
                <c:pt idx="190">
                  <c:v>3.2978999999999998</c:v>
                </c:pt>
                <c:pt idx="191">
                  <c:v>3.3131900000000001</c:v>
                </c:pt>
                <c:pt idx="192">
                  <c:v>3.32484</c:v>
                </c:pt>
                <c:pt idx="193">
                  <c:v>4.0264699999999998</c:v>
                </c:pt>
                <c:pt idx="194">
                  <c:v>4.0865499999999999</c:v>
                </c:pt>
                <c:pt idx="195">
                  <c:v>5.2692699999999997</c:v>
                </c:pt>
                <c:pt idx="196">
                  <c:v>5.3293499999999998</c:v>
                </c:pt>
                <c:pt idx="197">
                  <c:v>5.7503599999999997</c:v>
                </c:pt>
                <c:pt idx="198">
                  <c:v>5.7313999999999998</c:v>
                </c:pt>
                <c:pt idx="199">
                  <c:v>5.71244</c:v>
                </c:pt>
                <c:pt idx="200">
                  <c:v>5.6176199999999996</c:v>
                </c:pt>
                <c:pt idx="201">
                  <c:v>5.5986599999999997</c:v>
                </c:pt>
                <c:pt idx="202">
                  <c:v>5.5796999999999999</c:v>
                </c:pt>
                <c:pt idx="203">
                  <c:v>5.4848800000000004</c:v>
                </c:pt>
                <c:pt idx="204">
                  <c:v>5.4659199999999997</c:v>
                </c:pt>
                <c:pt idx="205">
                  <c:v>5.4659199999999997</c:v>
                </c:pt>
                <c:pt idx="206">
                  <c:v>5.4659199999999997</c:v>
                </c:pt>
                <c:pt idx="207">
                  <c:v>5.4426199999999998</c:v>
                </c:pt>
                <c:pt idx="208">
                  <c:v>5.4177299999999997</c:v>
                </c:pt>
                <c:pt idx="209">
                  <c:v>5.3987699999999998</c:v>
                </c:pt>
                <c:pt idx="210">
                  <c:v>4.6433999999999997</c:v>
                </c:pt>
                <c:pt idx="211">
                  <c:v>4.6244399999999999</c:v>
                </c:pt>
                <c:pt idx="212">
                  <c:v>4.60548</c:v>
                </c:pt>
                <c:pt idx="213">
                  <c:v>3.8501300000000001</c:v>
                </c:pt>
                <c:pt idx="214">
                  <c:v>3.8311700000000002</c:v>
                </c:pt>
                <c:pt idx="215">
                  <c:v>3.8121999999999998</c:v>
                </c:pt>
                <c:pt idx="216">
                  <c:v>3.05688</c:v>
                </c:pt>
                <c:pt idx="217">
                  <c:v>3.0379200000000002</c:v>
                </c:pt>
                <c:pt idx="218">
                  <c:v>3.0189599999999999</c:v>
                </c:pt>
                <c:pt idx="219">
                  <c:v>2.2636799999999999</c:v>
                </c:pt>
                <c:pt idx="220">
                  <c:v>2.24472</c:v>
                </c:pt>
                <c:pt idx="221">
                  <c:v>2.2257600000000002</c:v>
                </c:pt>
                <c:pt idx="222">
                  <c:v>1.47062</c:v>
                </c:pt>
                <c:pt idx="223">
                  <c:v>1.45167</c:v>
                </c:pt>
                <c:pt idx="224">
                  <c:v>1.4283699999999999</c:v>
                </c:pt>
                <c:pt idx="225">
                  <c:v>1.4035</c:v>
                </c:pt>
                <c:pt idx="226">
                  <c:v>1.3845499999999999</c:v>
                </c:pt>
                <c:pt idx="227">
                  <c:v>1.28979</c:v>
                </c:pt>
                <c:pt idx="228">
                  <c:v>1.27084</c:v>
                </c:pt>
                <c:pt idx="229">
                  <c:v>1.2518899999999999</c:v>
                </c:pt>
                <c:pt idx="230">
                  <c:v>1.1571400000000001</c:v>
                </c:pt>
                <c:pt idx="231">
                  <c:v>1.13819</c:v>
                </c:pt>
                <c:pt idx="232">
                  <c:v>1.1149100000000001</c:v>
                </c:pt>
                <c:pt idx="233">
                  <c:v>1.0900399999999999</c:v>
                </c:pt>
                <c:pt idx="234">
                  <c:v>1.0710999999999999</c:v>
                </c:pt>
                <c:pt idx="235">
                  <c:v>0.91302000000000005</c:v>
                </c:pt>
                <c:pt idx="236">
                  <c:v>0.90898999999999996</c:v>
                </c:pt>
                <c:pt idx="237">
                  <c:v>0.85611999999999999</c:v>
                </c:pt>
                <c:pt idx="238">
                  <c:v>0.85209999999999997</c:v>
                </c:pt>
                <c:pt idx="239">
                  <c:v>0.69201000000000001</c:v>
                </c:pt>
                <c:pt idx="240">
                  <c:v>0.67364999999999997</c:v>
                </c:pt>
                <c:pt idx="241">
                  <c:v>0.65108999999999995</c:v>
                </c:pt>
                <c:pt idx="242">
                  <c:v>0.627</c:v>
                </c:pt>
                <c:pt idx="243">
                  <c:v>0.60865000000000002</c:v>
                </c:pt>
                <c:pt idx="244">
                  <c:v>0.51695999999999998</c:v>
                </c:pt>
                <c:pt idx="245">
                  <c:v>0.49864000000000003</c:v>
                </c:pt>
                <c:pt idx="246">
                  <c:v>0.48032999999999998</c:v>
                </c:pt>
                <c:pt idx="247">
                  <c:v>0.38888</c:v>
                </c:pt>
                <c:pt idx="248">
                  <c:v>0.37062</c:v>
                </c:pt>
                <c:pt idx="249">
                  <c:v>4.8559999999999999E-2</c:v>
                </c:pt>
                <c:pt idx="250">
                  <c:v>5.008E-2</c:v>
                </c:pt>
                <c:pt idx="251">
                  <c:v>0.11583</c:v>
                </c:pt>
                <c:pt idx="252">
                  <c:v>0.13278999999999999</c:v>
                </c:pt>
                <c:pt idx="253">
                  <c:v>0.15007999999999999</c:v>
                </c:pt>
                <c:pt idx="254">
                  <c:v>0.23905999999999999</c:v>
                </c:pt>
                <c:pt idx="255">
                  <c:v>0.25711000000000001</c:v>
                </c:pt>
                <c:pt idx="256">
                  <c:v>0.27936</c:v>
                </c:pt>
                <c:pt idx="257">
                  <c:v>0.30318000000000001</c:v>
                </c:pt>
                <c:pt idx="258">
                  <c:v>0.42285</c:v>
                </c:pt>
                <c:pt idx="259">
                  <c:v>0.54300000000000004</c:v>
                </c:pt>
                <c:pt idx="260">
                  <c:v>0.66337999999999997</c:v>
                </c:pt>
                <c:pt idx="261">
                  <c:v>0.78388000000000002</c:v>
                </c:pt>
                <c:pt idx="262">
                  <c:v>0.90446000000000004</c:v>
                </c:pt>
              </c:numCache>
            </c:numRef>
          </c:y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YBEAM (1 sigma)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Data!$A$2:$A$264</c:f>
              <c:numCache>
                <c:formatCode>General</c:formatCode>
                <c:ptCount val="263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159.76308</c:v>
                </c:pt>
                <c:pt idx="12">
                  <c:v>160.42975000000001</c:v>
                </c:pt>
                <c:pt idx="13">
                  <c:v>161.34640999999999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201.48239000000001</c:v>
                </c:pt>
                <c:pt idx="22">
                  <c:v>202.06572</c:v>
                </c:pt>
                <c:pt idx="23">
                  <c:v>202.64905999999999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225.73354</c:v>
                </c:pt>
                <c:pt idx="27">
                  <c:v>229.01437000000001</c:v>
                </c:pt>
                <c:pt idx="28">
                  <c:v>232.29521</c:v>
                </c:pt>
                <c:pt idx="29">
                  <c:v>235.57605000000001</c:v>
                </c:pt>
                <c:pt idx="30">
                  <c:v>238.85688999999999</c:v>
                </c:pt>
                <c:pt idx="31">
                  <c:v>242.13773</c:v>
                </c:pt>
                <c:pt idx="32">
                  <c:v>245.41856000000001</c:v>
                </c:pt>
                <c:pt idx="33">
                  <c:v>248.69942</c:v>
                </c:pt>
                <c:pt idx="34">
                  <c:v>251.98025999999999</c:v>
                </c:pt>
                <c:pt idx="35">
                  <c:v>255.26109</c:v>
                </c:pt>
                <c:pt idx="36">
                  <c:v>258.54192999999998</c:v>
                </c:pt>
                <c:pt idx="37">
                  <c:v>260.79586999999998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271.89163000000002</c:v>
                </c:pt>
                <c:pt idx="41">
                  <c:v>275.17248999999998</c:v>
                </c:pt>
                <c:pt idx="42">
                  <c:v>278.45330999999999</c:v>
                </c:pt>
                <c:pt idx="43">
                  <c:v>281.73415999999997</c:v>
                </c:pt>
                <c:pt idx="44">
                  <c:v>285.01501000000002</c:v>
                </c:pt>
                <c:pt idx="45">
                  <c:v>295.09705000000002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304.93957999999998</c:v>
                </c:pt>
                <c:pt idx="49">
                  <c:v>308.22039999999998</c:v>
                </c:pt>
                <c:pt idx="50">
                  <c:v>311.50125000000003</c:v>
                </c:pt>
                <c:pt idx="51">
                  <c:v>314.78206999999998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339.74466000000001</c:v>
                </c:pt>
                <c:pt idx="56">
                  <c:v>339.74466000000001</c:v>
                </c:pt>
                <c:pt idx="57">
                  <c:v>343.02551</c:v>
                </c:pt>
                <c:pt idx="58">
                  <c:v>346.30633999999998</c:v>
                </c:pt>
                <c:pt idx="59">
                  <c:v>349.58719000000002</c:v>
                </c:pt>
                <c:pt idx="60">
                  <c:v>352.86804000000001</c:v>
                </c:pt>
                <c:pt idx="61">
                  <c:v>356.14886000000001</c:v>
                </c:pt>
                <c:pt idx="62">
                  <c:v>359.42971999999997</c:v>
                </c:pt>
                <c:pt idx="63">
                  <c:v>362.71053999999998</c:v>
                </c:pt>
                <c:pt idx="64">
                  <c:v>365.99139000000002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388.95728000000003</c:v>
                </c:pt>
                <c:pt idx="72">
                  <c:v>392.23809999999997</c:v>
                </c:pt>
                <c:pt idx="73">
                  <c:v>395.51895000000002</c:v>
                </c:pt>
                <c:pt idx="74">
                  <c:v>398.79977000000002</c:v>
                </c:pt>
                <c:pt idx="75">
                  <c:v>402.08062999999999</c:v>
                </c:pt>
                <c:pt idx="76">
                  <c:v>405.36147999999997</c:v>
                </c:pt>
                <c:pt idx="77">
                  <c:v>408.64229999999998</c:v>
                </c:pt>
                <c:pt idx="78">
                  <c:v>411.92316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425.04647999999997</c:v>
                </c:pt>
                <c:pt idx="83">
                  <c:v>428.32733000000002</c:v>
                </c:pt>
                <c:pt idx="84">
                  <c:v>431.60815000000002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434.72890999999998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444.72885000000002</c:v>
                </c:pt>
                <c:pt idx="91">
                  <c:v>444.72885000000002</c:v>
                </c:pt>
                <c:pt idx="92">
                  <c:v>453.72885000000002</c:v>
                </c:pt>
                <c:pt idx="93">
                  <c:v>453.72885000000002</c:v>
                </c:pt>
                <c:pt idx="94">
                  <c:v>464.72885000000002</c:v>
                </c:pt>
                <c:pt idx="95">
                  <c:v>464.72885000000002</c:v>
                </c:pt>
                <c:pt idx="96">
                  <c:v>464.72885000000002</c:v>
                </c:pt>
                <c:pt idx="97">
                  <c:v>464.72885000000002</c:v>
                </c:pt>
                <c:pt idx="98">
                  <c:v>472.93094000000002</c:v>
                </c:pt>
                <c:pt idx="99">
                  <c:v>473.54543999999999</c:v>
                </c:pt>
                <c:pt idx="100">
                  <c:v>474.20159999999998</c:v>
                </c:pt>
                <c:pt idx="101">
                  <c:v>474.70163000000002</c:v>
                </c:pt>
                <c:pt idx="102">
                  <c:v>484.70163000000002</c:v>
                </c:pt>
                <c:pt idx="103">
                  <c:v>485.20166</c:v>
                </c:pt>
                <c:pt idx="104">
                  <c:v>485.70166</c:v>
                </c:pt>
                <c:pt idx="105">
                  <c:v>495.70168999999999</c:v>
                </c:pt>
                <c:pt idx="106">
                  <c:v>496.20168999999999</c:v>
                </c:pt>
                <c:pt idx="107">
                  <c:v>496.81619000000001</c:v>
                </c:pt>
                <c:pt idx="108">
                  <c:v>497.47235000000001</c:v>
                </c:pt>
                <c:pt idx="109">
                  <c:v>497.97237999999999</c:v>
                </c:pt>
                <c:pt idx="110">
                  <c:v>500.47235000000001</c:v>
                </c:pt>
                <c:pt idx="111">
                  <c:v>500.97237999999999</c:v>
                </c:pt>
                <c:pt idx="112">
                  <c:v>501.47237999999999</c:v>
                </c:pt>
                <c:pt idx="113">
                  <c:v>503.97235000000001</c:v>
                </c:pt>
                <c:pt idx="114">
                  <c:v>504.47237999999999</c:v>
                </c:pt>
                <c:pt idx="115">
                  <c:v>507.75322999999997</c:v>
                </c:pt>
                <c:pt idx="116">
                  <c:v>511.03406000000001</c:v>
                </c:pt>
                <c:pt idx="117">
                  <c:v>514.31488000000002</c:v>
                </c:pt>
                <c:pt idx="118">
                  <c:v>517.59576000000004</c:v>
                </c:pt>
                <c:pt idx="119">
                  <c:v>520.87658999999996</c:v>
                </c:pt>
                <c:pt idx="120">
                  <c:v>524.15741000000003</c:v>
                </c:pt>
                <c:pt idx="121">
                  <c:v>527.43822999999998</c:v>
                </c:pt>
                <c:pt idx="122">
                  <c:v>530.71911999999998</c:v>
                </c:pt>
                <c:pt idx="123">
                  <c:v>531.33362</c:v>
                </c:pt>
                <c:pt idx="124">
                  <c:v>531.98974999999996</c:v>
                </c:pt>
                <c:pt idx="125">
                  <c:v>532.48981000000003</c:v>
                </c:pt>
                <c:pt idx="126">
                  <c:v>542.48981000000003</c:v>
                </c:pt>
                <c:pt idx="127">
                  <c:v>542.98981000000003</c:v>
                </c:pt>
                <c:pt idx="128">
                  <c:v>543.48981000000003</c:v>
                </c:pt>
                <c:pt idx="129">
                  <c:v>545.98981000000003</c:v>
                </c:pt>
                <c:pt idx="130">
                  <c:v>546.48981000000003</c:v>
                </c:pt>
                <c:pt idx="131">
                  <c:v>546.98981000000003</c:v>
                </c:pt>
                <c:pt idx="132">
                  <c:v>549.48981000000003</c:v>
                </c:pt>
                <c:pt idx="133">
                  <c:v>549.98981000000003</c:v>
                </c:pt>
                <c:pt idx="134">
                  <c:v>553.27068999999995</c:v>
                </c:pt>
                <c:pt idx="135">
                  <c:v>556.55151000000001</c:v>
                </c:pt>
                <c:pt idx="136">
                  <c:v>559.83234000000004</c:v>
                </c:pt>
                <c:pt idx="137">
                  <c:v>563.11315999999999</c:v>
                </c:pt>
                <c:pt idx="138">
                  <c:v>566.39404000000002</c:v>
                </c:pt>
                <c:pt idx="139">
                  <c:v>569.67487000000006</c:v>
                </c:pt>
                <c:pt idx="140">
                  <c:v>570.28936999999996</c:v>
                </c:pt>
                <c:pt idx="141">
                  <c:v>570.94556</c:v>
                </c:pt>
                <c:pt idx="142">
                  <c:v>571.44556</c:v>
                </c:pt>
                <c:pt idx="143">
                  <c:v>591.36383000000001</c:v>
                </c:pt>
                <c:pt idx="144">
                  <c:v>591.86383000000001</c:v>
                </c:pt>
                <c:pt idx="145">
                  <c:v>592.36383000000001</c:v>
                </c:pt>
                <c:pt idx="146">
                  <c:v>612.28210000000001</c:v>
                </c:pt>
                <c:pt idx="147">
                  <c:v>612.78216999999995</c:v>
                </c:pt>
                <c:pt idx="148">
                  <c:v>613.28216999999995</c:v>
                </c:pt>
                <c:pt idx="149">
                  <c:v>633.20043999999996</c:v>
                </c:pt>
                <c:pt idx="150">
                  <c:v>633.70043999999996</c:v>
                </c:pt>
                <c:pt idx="151">
                  <c:v>634.20050000000003</c:v>
                </c:pt>
                <c:pt idx="152">
                  <c:v>654.11877000000004</c:v>
                </c:pt>
                <c:pt idx="153">
                  <c:v>654.61877000000004</c:v>
                </c:pt>
                <c:pt idx="154">
                  <c:v>655.11877000000004</c:v>
                </c:pt>
                <c:pt idx="155">
                  <c:v>675.03705000000002</c:v>
                </c:pt>
                <c:pt idx="156">
                  <c:v>675.53705000000002</c:v>
                </c:pt>
                <c:pt idx="157">
                  <c:v>676.15155000000004</c:v>
                </c:pt>
                <c:pt idx="158">
                  <c:v>676.80773999999997</c:v>
                </c:pt>
                <c:pt idx="159">
                  <c:v>677.30773999999997</c:v>
                </c:pt>
                <c:pt idx="160">
                  <c:v>679.80773999999997</c:v>
                </c:pt>
                <c:pt idx="161">
                  <c:v>680.30773999999997</c:v>
                </c:pt>
                <c:pt idx="162">
                  <c:v>680.80773999999997</c:v>
                </c:pt>
                <c:pt idx="163">
                  <c:v>683.30773999999997</c:v>
                </c:pt>
                <c:pt idx="164">
                  <c:v>683.80773999999997</c:v>
                </c:pt>
                <c:pt idx="165">
                  <c:v>687.08861999999999</c:v>
                </c:pt>
                <c:pt idx="166">
                  <c:v>690.36945000000003</c:v>
                </c:pt>
                <c:pt idx="167">
                  <c:v>693.65026999999998</c:v>
                </c:pt>
                <c:pt idx="168">
                  <c:v>696.93109000000004</c:v>
                </c:pt>
                <c:pt idx="169">
                  <c:v>700.21198000000004</c:v>
                </c:pt>
                <c:pt idx="170">
                  <c:v>703.49279999999999</c:v>
                </c:pt>
                <c:pt idx="171">
                  <c:v>706.77362000000005</c:v>
                </c:pt>
                <c:pt idx="172">
                  <c:v>710.05449999999996</c:v>
                </c:pt>
                <c:pt idx="173">
                  <c:v>713.33533</c:v>
                </c:pt>
                <c:pt idx="174">
                  <c:v>716.61614999999995</c:v>
                </c:pt>
                <c:pt idx="175">
                  <c:v>719.89697000000001</c:v>
                </c:pt>
                <c:pt idx="176">
                  <c:v>723.17786000000001</c:v>
                </c:pt>
                <c:pt idx="177">
                  <c:v>726.45867999999996</c:v>
                </c:pt>
                <c:pt idx="178">
                  <c:v>729.73950000000002</c:v>
                </c:pt>
                <c:pt idx="179">
                  <c:v>733.02031999999997</c:v>
                </c:pt>
                <c:pt idx="180">
                  <c:v>736.30120999999997</c:v>
                </c:pt>
                <c:pt idx="181">
                  <c:v>739.58203000000003</c:v>
                </c:pt>
                <c:pt idx="182">
                  <c:v>742.86284999999998</c:v>
                </c:pt>
                <c:pt idx="183">
                  <c:v>746.14373999999998</c:v>
                </c:pt>
                <c:pt idx="184">
                  <c:v>749.42456000000004</c:v>
                </c:pt>
                <c:pt idx="185">
                  <c:v>752.70537999999999</c:v>
                </c:pt>
                <c:pt idx="186">
                  <c:v>755.98621000000003</c:v>
                </c:pt>
                <c:pt idx="187">
                  <c:v>759.26709000000005</c:v>
                </c:pt>
                <c:pt idx="188">
                  <c:v>762.54791</c:v>
                </c:pt>
                <c:pt idx="189">
                  <c:v>765.82874000000004</c:v>
                </c:pt>
                <c:pt idx="190">
                  <c:v>766.44323999999995</c:v>
                </c:pt>
                <c:pt idx="191">
                  <c:v>767.09942999999998</c:v>
                </c:pt>
                <c:pt idx="192">
                  <c:v>767.59942999999998</c:v>
                </c:pt>
                <c:pt idx="193">
                  <c:v>777.59942999999998</c:v>
                </c:pt>
                <c:pt idx="194">
                  <c:v>778.09948999999995</c:v>
                </c:pt>
                <c:pt idx="195">
                  <c:v>787.94195999999999</c:v>
                </c:pt>
                <c:pt idx="196">
                  <c:v>788.44201999999996</c:v>
                </c:pt>
                <c:pt idx="197">
                  <c:v>798.44201999999996</c:v>
                </c:pt>
                <c:pt idx="198">
                  <c:v>798.94201999999996</c:v>
                </c:pt>
                <c:pt idx="199">
                  <c:v>799.44201999999996</c:v>
                </c:pt>
                <c:pt idx="200">
                  <c:v>801.94201999999996</c:v>
                </c:pt>
                <c:pt idx="201">
                  <c:v>802.44201999999996</c:v>
                </c:pt>
                <c:pt idx="202">
                  <c:v>802.94208000000003</c:v>
                </c:pt>
                <c:pt idx="203">
                  <c:v>805.44201999999996</c:v>
                </c:pt>
                <c:pt idx="204">
                  <c:v>805.94201999999996</c:v>
                </c:pt>
                <c:pt idx="205">
                  <c:v>805.94201999999996</c:v>
                </c:pt>
                <c:pt idx="206">
                  <c:v>805.94201999999996</c:v>
                </c:pt>
                <c:pt idx="207">
                  <c:v>806.55658000000005</c:v>
                </c:pt>
                <c:pt idx="208">
                  <c:v>807.21271000000002</c:v>
                </c:pt>
                <c:pt idx="209">
                  <c:v>807.71271000000002</c:v>
                </c:pt>
                <c:pt idx="210">
                  <c:v>827.63098000000002</c:v>
                </c:pt>
                <c:pt idx="211">
                  <c:v>828.13103999999998</c:v>
                </c:pt>
                <c:pt idx="212">
                  <c:v>828.63103999999998</c:v>
                </c:pt>
                <c:pt idx="213">
                  <c:v>848.54926</c:v>
                </c:pt>
                <c:pt idx="214">
                  <c:v>849.04926</c:v>
                </c:pt>
                <c:pt idx="215">
                  <c:v>849.54931999999997</c:v>
                </c:pt>
                <c:pt idx="216">
                  <c:v>869.46753000000001</c:v>
                </c:pt>
                <c:pt idx="217">
                  <c:v>869.96753000000001</c:v>
                </c:pt>
                <c:pt idx="218">
                  <c:v>870.46753000000001</c:v>
                </c:pt>
                <c:pt idx="219">
                  <c:v>890.38580000000002</c:v>
                </c:pt>
                <c:pt idx="220">
                  <c:v>890.88580000000002</c:v>
                </c:pt>
                <c:pt idx="221">
                  <c:v>891.38580000000002</c:v>
                </c:pt>
                <c:pt idx="222">
                  <c:v>911.30402000000004</c:v>
                </c:pt>
                <c:pt idx="223">
                  <c:v>911.80408</c:v>
                </c:pt>
                <c:pt idx="224">
                  <c:v>912.41851999999994</c:v>
                </c:pt>
                <c:pt idx="225">
                  <c:v>913.07470999999998</c:v>
                </c:pt>
                <c:pt idx="226">
                  <c:v>913.57470999999998</c:v>
                </c:pt>
                <c:pt idx="227">
                  <c:v>916.07470999999998</c:v>
                </c:pt>
                <c:pt idx="228">
                  <c:v>916.57470999999998</c:v>
                </c:pt>
                <c:pt idx="229">
                  <c:v>917.07476999999994</c:v>
                </c:pt>
                <c:pt idx="230">
                  <c:v>919.57470999999998</c:v>
                </c:pt>
                <c:pt idx="231">
                  <c:v>920.07470999999998</c:v>
                </c:pt>
                <c:pt idx="232">
                  <c:v>920.68921</c:v>
                </c:pt>
                <c:pt idx="233">
                  <c:v>921.34540000000004</c:v>
                </c:pt>
                <c:pt idx="234">
                  <c:v>921.84540000000004</c:v>
                </c:pt>
                <c:pt idx="235">
                  <c:v>928.84546</c:v>
                </c:pt>
                <c:pt idx="236">
                  <c:v>929.34546</c:v>
                </c:pt>
                <c:pt idx="237">
                  <c:v>935.90710000000001</c:v>
                </c:pt>
                <c:pt idx="238">
                  <c:v>936.40716999999995</c:v>
                </c:pt>
                <c:pt idx="239">
                  <c:v>943.40716999999995</c:v>
                </c:pt>
                <c:pt idx="240">
                  <c:v>943.90716999999995</c:v>
                </c:pt>
                <c:pt idx="241">
                  <c:v>944.52161000000001</c:v>
                </c:pt>
                <c:pt idx="242">
                  <c:v>945.17786000000001</c:v>
                </c:pt>
                <c:pt idx="243">
                  <c:v>945.67786000000001</c:v>
                </c:pt>
                <c:pt idx="244">
                  <c:v>948.17786000000001</c:v>
                </c:pt>
                <c:pt idx="245">
                  <c:v>948.67786000000001</c:v>
                </c:pt>
                <c:pt idx="246">
                  <c:v>949.17786000000001</c:v>
                </c:pt>
                <c:pt idx="247">
                  <c:v>951.67786000000001</c:v>
                </c:pt>
                <c:pt idx="248">
                  <c:v>952.17786000000001</c:v>
                </c:pt>
                <c:pt idx="249">
                  <c:v>962.02039000000002</c:v>
                </c:pt>
                <c:pt idx="250">
                  <c:v>962.52039000000002</c:v>
                </c:pt>
                <c:pt idx="251">
                  <c:v>965.02039000000002</c:v>
                </c:pt>
                <c:pt idx="252">
                  <c:v>965.52039000000002</c:v>
                </c:pt>
                <c:pt idx="253">
                  <c:v>966.02039000000002</c:v>
                </c:pt>
                <c:pt idx="254">
                  <c:v>968.52039000000002</c:v>
                </c:pt>
                <c:pt idx="255">
                  <c:v>969.02039000000002</c:v>
                </c:pt>
                <c:pt idx="256">
                  <c:v>969.63489000000004</c:v>
                </c:pt>
                <c:pt idx="257">
                  <c:v>970.29107999999997</c:v>
                </c:pt>
                <c:pt idx="258">
                  <c:v>973.57190000000003</c:v>
                </c:pt>
                <c:pt idx="259">
                  <c:v>976.85271999999998</c:v>
                </c:pt>
                <c:pt idx="260">
                  <c:v>980.13360999999998</c:v>
                </c:pt>
                <c:pt idx="261">
                  <c:v>983.41443000000004</c:v>
                </c:pt>
                <c:pt idx="262">
                  <c:v>986.69524999999999</c:v>
                </c:pt>
              </c:numCache>
            </c:numRef>
          </c:xVal>
          <c:yVal>
            <c:numRef>
              <c:f>Data!$C$2:$C$264</c:f>
              <c:numCache>
                <c:formatCode>General</c:formatCode>
                <c:ptCount val="263"/>
                <c:pt idx="0">
                  <c:v>3.3516499999999998</c:v>
                </c:pt>
                <c:pt idx="1">
                  <c:v>3.3516499999999998</c:v>
                </c:pt>
                <c:pt idx="2">
                  <c:v>3.3516499999999998</c:v>
                </c:pt>
                <c:pt idx="3">
                  <c:v>3.4186700000000001</c:v>
                </c:pt>
                <c:pt idx="4">
                  <c:v>3.4633600000000002</c:v>
                </c:pt>
                <c:pt idx="5">
                  <c:v>3.5247899999999999</c:v>
                </c:pt>
                <c:pt idx="6">
                  <c:v>3.56948</c:v>
                </c:pt>
                <c:pt idx="7">
                  <c:v>3.6309100000000001</c:v>
                </c:pt>
                <c:pt idx="8">
                  <c:v>3.6644299999999999</c:v>
                </c:pt>
                <c:pt idx="9">
                  <c:v>3.72587</c:v>
                </c:pt>
                <c:pt idx="10">
                  <c:v>3.7670499999999998</c:v>
                </c:pt>
                <c:pt idx="11">
                  <c:v>3.8324500000000001</c:v>
                </c:pt>
                <c:pt idx="12">
                  <c:v>3.8771300000000002</c:v>
                </c:pt>
                <c:pt idx="13">
                  <c:v>3.9385699999999999</c:v>
                </c:pt>
                <c:pt idx="14">
                  <c:v>4.1025</c:v>
                </c:pt>
                <c:pt idx="15">
                  <c:v>4.1360099999999997</c:v>
                </c:pt>
                <c:pt idx="16">
                  <c:v>4.0539699999999996</c:v>
                </c:pt>
                <c:pt idx="17">
                  <c:v>3.8922500000000002</c:v>
                </c:pt>
                <c:pt idx="18">
                  <c:v>3.7466400000000002</c:v>
                </c:pt>
                <c:pt idx="19">
                  <c:v>3.79291</c:v>
                </c:pt>
                <c:pt idx="20">
                  <c:v>3.81664</c:v>
                </c:pt>
                <c:pt idx="21">
                  <c:v>4.76166</c:v>
                </c:pt>
                <c:pt idx="22">
                  <c:v>4.7893299999999996</c:v>
                </c:pt>
                <c:pt idx="23">
                  <c:v>4.8170000000000002</c:v>
                </c:pt>
                <c:pt idx="24">
                  <c:v>5.7613899999999996</c:v>
                </c:pt>
                <c:pt idx="25">
                  <c:v>5.7850799999999998</c:v>
                </c:pt>
                <c:pt idx="26">
                  <c:v>5.9114899999999997</c:v>
                </c:pt>
                <c:pt idx="27">
                  <c:v>6.06698</c:v>
                </c:pt>
                <c:pt idx="28">
                  <c:v>6.2224599999999999</c:v>
                </c:pt>
                <c:pt idx="29">
                  <c:v>6.3779399999999997</c:v>
                </c:pt>
                <c:pt idx="30">
                  <c:v>6.5334300000000001</c:v>
                </c:pt>
                <c:pt idx="31">
                  <c:v>6.6889099999999999</c:v>
                </c:pt>
                <c:pt idx="32">
                  <c:v>6.8443899999999998</c:v>
                </c:pt>
                <c:pt idx="33">
                  <c:v>6.9998800000000001</c:v>
                </c:pt>
                <c:pt idx="34">
                  <c:v>7.1553599999999999</c:v>
                </c:pt>
                <c:pt idx="35">
                  <c:v>7.3108500000000003</c:v>
                </c:pt>
                <c:pt idx="36">
                  <c:v>7.4663300000000001</c:v>
                </c:pt>
                <c:pt idx="37">
                  <c:v>7.57315</c:v>
                </c:pt>
                <c:pt idx="38">
                  <c:v>7.5577399999999999</c:v>
                </c:pt>
                <c:pt idx="39">
                  <c:v>7.5155599999999998</c:v>
                </c:pt>
                <c:pt idx="40">
                  <c:v>7.3457400000000002</c:v>
                </c:pt>
                <c:pt idx="41">
                  <c:v>7.1759199999999996</c:v>
                </c:pt>
                <c:pt idx="42">
                  <c:v>7.0061</c:v>
                </c:pt>
                <c:pt idx="43">
                  <c:v>6.8362800000000004</c:v>
                </c:pt>
                <c:pt idx="44">
                  <c:v>6.6664599999999998</c:v>
                </c:pt>
                <c:pt idx="45">
                  <c:v>6.1444700000000001</c:v>
                </c:pt>
                <c:pt idx="46">
                  <c:v>5.9745699999999999</c:v>
                </c:pt>
                <c:pt idx="47">
                  <c:v>5.8046699999999998</c:v>
                </c:pt>
                <c:pt idx="48">
                  <c:v>5.6347699999999996</c:v>
                </c:pt>
                <c:pt idx="49">
                  <c:v>5.4648700000000003</c:v>
                </c:pt>
                <c:pt idx="50">
                  <c:v>5.2949700000000002</c:v>
                </c:pt>
                <c:pt idx="51">
                  <c:v>5.12507</c:v>
                </c:pt>
                <c:pt idx="52">
                  <c:v>4.9551699999999999</c:v>
                </c:pt>
                <c:pt idx="53">
                  <c:v>4.7852699999999997</c:v>
                </c:pt>
                <c:pt idx="54">
                  <c:v>4.6367500000000001</c:v>
                </c:pt>
                <c:pt idx="55">
                  <c:v>4.7396700000000003</c:v>
                </c:pt>
                <c:pt idx="56">
                  <c:v>4.7396700000000003</c:v>
                </c:pt>
                <c:pt idx="57">
                  <c:v>4.7692899999999998</c:v>
                </c:pt>
                <c:pt idx="58">
                  <c:v>4.7989100000000002</c:v>
                </c:pt>
                <c:pt idx="59">
                  <c:v>4.8285299999999998</c:v>
                </c:pt>
                <c:pt idx="60">
                  <c:v>4.8581500000000002</c:v>
                </c:pt>
                <c:pt idx="61">
                  <c:v>4.8877699999999997</c:v>
                </c:pt>
                <c:pt idx="62">
                  <c:v>4.9173999999999998</c:v>
                </c:pt>
                <c:pt idx="63">
                  <c:v>4.9470200000000002</c:v>
                </c:pt>
                <c:pt idx="64">
                  <c:v>4.9766399999999997</c:v>
                </c:pt>
                <c:pt idx="65">
                  <c:v>5.0062600000000002</c:v>
                </c:pt>
                <c:pt idx="66">
                  <c:v>5.0358799999999997</c:v>
                </c:pt>
                <c:pt idx="67">
                  <c:v>5.0655099999999997</c:v>
                </c:pt>
                <c:pt idx="68">
                  <c:v>5.0951300000000002</c:v>
                </c:pt>
                <c:pt idx="69">
                  <c:v>5.1247499999999997</c:v>
                </c:pt>
                <c:pt idx="70">
                  <c:v>5.1543799999999997</c:v>
                </c:pt>
                <c:pt idx="71">
                  <c:v>5.1840000000000002</c:v>
                </c:pt>
                <c:pt idx="72">
                  <c:v>5.2136199999999997</c:v>
                </c:pt>
                <c:pt idx="73">
                  <c:v>5.2432499999999997</c:v>
                </c:pt>
                <c:pt idx="74">
                  <c:v>5.2728700000000002</c:v>
                </c:pt>
                <c:pt idx="75">
                  <c:v>5.3025000000000002</c:v>
                </c:pt>
                <c:pt idx="76">
                  <c:v>5.3321199999999997</c:v>
                </c:pt>
                <c:pt idx="77">
                  <c:v>5.3617400000000002</c:v>
                </c:pt>
                <c:pt idx="78">
                  <c:v>5.3913700000000002</c:v>
                </c:pt>
                <c:pt idx="79">
                  <c:v>5.4210000000000003</c:v>
                </c:pt>
                <c:pt idx="80">
                  <c:v>5.4506199999999998</c:v>
                </c:pt>
                <c:pt idx="81">
                  <c:v>5.4802499999999998</c:v>
                </c:pt>
                <c:pt idx="82">
                  <c:v>5.5098700000000003</c:v>
                </c:pt>
                <c:pt idx="83">
                  <c:v>5.5395000000000003</c:v>
                </c:pt>
                <c:pt idx="84">
                  <c:v>5.5691300000000004</c:v>
                </c:pt>
                <c:pt idx="85">
                  <c:v>5.5912899999999999</c:v>
                </c:pt>
                <c:pt idx="86">
                  <c:v>5.5912899999999999</c:v>
                </c:pt>
                <c:pt idx="87">
                  <c:v>5.5973100000000002</c:v>
                </c:pt>
                <c:pt idx="88">
                  <c:v>5.6063400000000003</c:v>
                </c:pt>
                <c:pt idx="89">
                  <c:v>5.6063400000000003</c:v>
                </c:pt>
                <c:pt idx="90">
                  <c:v>5.6876100000000003</c:v>
                </c:pt>
                <c:pt idx="91">
                  <c:v>5.6876100000000003</c:v>
                </c:pt>
                <c:pt idx="92">
                  <c:v>5.7688899999999999</c:v>
                </c:pt>
                <c:pt idx="93">
                  <c:v>5.7688899999999999</c:v>
                </c:pt>
                <c:pt idx="94">
                  <c:v>5.86822</c:v>
                </c:pt>
                <c:pt idx="95">
                  <c:v>5.86822</c:v>
                </c:pt>
                <c:pt idx="96">
                  <c:v>5.86822</c:v>
                </c:pt>
                <c:pt idx="97">
                  <c:v>5.86822</c:v>
                </c:pt>
                <c:pt idx="98">
                  <c:v>5.9423000000000004</c:v>
                </c:pt>
                <c:pt idx="99">
                  <c:v>5.9478400000000002</c:v>
                </c:pt>
                <c:pt idx="100">
                  <c:v>5.9537699999999996</c:v>
                </c:pt>
                <c:pt idx="101">
                  <c:v>5.9582800000000002</c:v>
                </c:pt>
                <c:pt idx="102">
                  <c:v>5.4200900000000001</c:v>
                </c:pt>
                <c:pt idx="103">
                  <c:v>5.3627200000000004</c:v>
                </c:pt>
                <c:pt idx="104">
                  <c:v>5.3053499999999998</c:v>
                </c:pt>
                <c:pt idx="105">
                  <c:v>4.5990000000000002</c:v>
                </c:pt>
                <c:pt idx="106">
                  <c:v>4.5847100000000003</c:v>
                </c:pt>
                <c:pt idx="107">
                  <c:v>4.5671299999999997</c:v>
                </c:pt>
                <c:pt idx="108">
                  <c:v>4.5483700000000002</c:v>
                </c:pt>
                <c:pt idx="109">
                  <c:v>4.5340699999999998</c:v>
                </c:pt>
                <c:pt idx="110">
                  <c:v>4.46258</c:v>
                </c:pt>
                <c:pt idx="111">
                  <c:v>4.4482900000000001</c:v>
                </c:pt>
                <c:pt idx="112">
                  <c:v>4.4339899999999997</c:v>
                </c:pt>
                <c:pt idx="113">
                  <c:v>4.3624999999999998</c:v>
                </c:pt>
                <c:pt idx="114">
                  <c:v>4.3482000000000003</c:v>
                </c:pt>
                <c:pt idx="115">
                  <c:v>4.2543899999999999</c:v>
                </c:pt>
                <c:pt idx="116">
                  <c:v>4.1605699999999999</c:v>
                </c:pt>
                <c:pt idx="117">
                  <c:v>4.0667600000000004</c:v>
                </c:pt>
                <c:pt idx="118">
                  <c:v>3.9729399999999999</c:v>
                </c:pt>
                <c:pt idx="119">
                  <c:v>3.87913</c:v>
                </c:pt>
                <c:pt idx="120">
                  <c:v>3.78532</c:v>
                </c:pt>
                <c:pt idx="121">
                  <c:v>3.6915</c:v>
                </c:pt>
                <c:pt idx="122">
                  <c:v>3.5976900000000001</c:v>
                </c:pt>
                <c:pt idx="123">
                  <c:v>3.58012</c:v>
                </c:pt>
                <c:pt idx="124">
                  <c:v>3.5613600000000001</c:v>
                </c:pt>
                <c:pt idx="125">
                  <c:v>3.5470600000000001</c:v>
                </c:pt>
                <c:pt idx="126">
                  <c:v>3.2611300000000001</c:v>
                </c:pt>
                <c:pt idx="127">
                  <c:v>3.2468300000000001</c:v>
                </c:pt>
                <c:pt idx="128">
                  <c:v>3.2325400000000002</c:v>
                </c:pt>
                <c:pt idx="129">
                  <c:v>3.16106</c:v>
                </c:pt>
                <c:pt idx="130">
                  <c:v>3.14676</c:v>
                </c:pt>
                <c:pt idx="131">
                  <c:v>3.13246</c:v>
                </c:pt>
                <c:pt idx="132">
                  <c:v>3.0609799999999998</c:v>
                </c:pt>
                <c:pt idx="133">
                  <c:v>3.0466899999999999</c:v>
                </c:pt>
                <c:pt idx="134">
                  <c:v>2.9528799999999999</c:v>
                </c:pt>
                <c:pt idx="135">
                  <c:v>2.8590800000000001</c:v>
                </c:pt>
                <c:pt idx="136">
                  <c:v>2.7652800000000002</c:v>
                </c:pt>
                <c:pt idx="137">
                  <c:v>2.6714799999999999</c:v>
                </c:pt>
                <c:pt idx="138">
                  <c:v>2.57768</c:v>
                </c:pt>
                <c:pt idx="139">
                  <c:v>2.4838800000000001</c:v>
                </c:pt>
                <c:pt idx="140">
                  <c:v>2.46631</c:v>
                </c:pt>
                <c:pt idx="141">
                  <c:v>2.4475500000000001</c:v>
                </c:pt>
                <c:pt idx="142">
                  <c:v>2.4332600000000002</c:v>
                </c:pt>
                <c:pt idx="143">
                  <c:v>1.86344</c:v>
                </c:pt>
                <c:pt idx="144">
                  <c:v>1.8491299999999999</c:v>
                </c:pt>
                <c:pt idx="145">
                  <c:v>1.83483</c:v>
                </c:pt>
                <c:pt idx="146">
                  <c:v>1.26458</c:v>
                </c:pt>
                <c:pt idx="147">
                  <c:v>1.25027</c:v>
                </c:pt>
                <c:pt idx="148">
                  <c:v>1.2359599999999999</c:v>
                </c:pt>
                <c:pt idx="149">
                  <c:v>0.66613</c:v>
                </c:pt>
                <c:pt idx="150">
                  <c:v>0.65185000000000004</c:v>
                </c:pt>
                <c:pt idx="151">
                  <c:v>0.63758000000000004</c:v>
                </c:pt>
                <c:pt idx="152">
                  <c:v>8.8499999999999995E-2</c:v>
                </c:pt>
                <c:pt idx="153">
                  <c:v>7.8920000000000004E-2</c:v>
                </c:pt>
                <c:pt idx="154">
                  <c:v>7.0919999999999997E-2</c:v>
                </c:pt>
                <c:pt idx="155">
                  <c:v>0.54049999999999998</c:v>
                </c:pt>
                <c:pt idx="156">
                  <c:v>0.55474999999999997</c:v>
                </c:pt>
                <c:pt idx="157">
                  <c:v>0.57226999999999995</c:v>
                </c:pt>
                <c:pt idx="158">
                  <c:v>0.59097999999999995</c:v>
                </c:pt>
                <c:pt idx="159">
                  <c:v>0.60524999999999995</c:v>
                </c:pt>
                <c:pt idx="160">
                  <c:v>0.67662</c:v>
                </c:pt>
                <c:pt idx="161">
                  <c:v>0.69089999999999996</c:v>
                </c:pt>
                <c:pt idx="162">
                  <c:v>0.70518000000000003</c:v>
                </c:pt>
                <c:pt idx="163">
                  <c:v>0.77664</c:v>
                </c:pt>
                <c:pt idx="164">
                  <c:v>0.79093999999999998</c:v>
                </c:pt>
                <c:pt idx="165">
                  <c:v>0.88478000000000001</c:v>
                </c:pt>
                <c:pt idx="166">
                  <c:v>0.97867999999999999</c:v>
                </c:pt>
                <c:pt idx="167">
                  <c:v>1.0726100000000001</c:v>
                </c:pt>
                <c:pt idx="168">
                  <c:v>1.1665700000000001</c:v>
                </c:pt>
                <c:pt idx="169">
                  <c:v>1.2605500000000001</c:v>
                </c:pt>
                <c:pt idx="170">
                  <c:v>1.3545499999999999</c:v>
                </c:pt>
                <c:pt idx="171">
                  <c:v>1.4485600000000001</c:v>
                </c:pt>
                <c:pt idx="172">
                  <c:v>1.5425800000000001</c:v>
                </c:pt>
                <c:pt idx="173">
                  <c:v>1.63662</c:v>
                </c:pt>
                <c:pt idx="174">
                  <c:v>1.7306600000000001</c:v>
                </c:pt>
                <c:pt idx="175">
                  <c:v>1.8247</c:v>
                </c:pt>
                <c:pt idx="176">
                  <c:v>1.91876</c:v>
                </c:pt>
                <c:pt idx="177">
                  <c:v>2.01281</c:v>
                </c:pt>
                <c:pt idx="178">
                  <c:v>2.1068799999999999</c:v>
                </c:pt>
                <c:pt idx="179">
                  <c:v>2.2009400000000001</c:v>
                </c:pt>
                <c:pt idx="180">
                  <c:v>2.29501</c:v>
                </c:pt>
                <c:pt idx="181">
                  <c:v>2.3890799999999999</c:v>
                </c:pt>
                <c:pt idx="182">
                  <c:v>2.4831599999999998</c:v>
                </c:pt>
                <c:pt idx="183">
                  <c:v>2.5772300000000001</c:v>
                </c:pt>
                <c:pt idx="184">
                  <c:v>2.6713100000000001</c:v>
                </c:pt>
                <c:pt idx="185">
                  <c:v>2.76539</c:v>
                </c:pt>
                <c:pt idx="186">
                  <c:v>2.85947</c:v>
                </c:pt>
                <c:pt idx="187">
                  <c:v>2.9535499999999999</c:v>
                </c:pt>
                <c:pt idx="188">
                  <c:v>3.0476399999999999</c:v>
                </c:pt>
                <c:pt idx="189">
                  <c:v>3.1417299999999999</c:v>
                </c:pt>
                <c:pt idx="190">
                  <c:v>3.1593499999999999</c:v>
                </c:pt>
                <c:pt idx="191">
                  <c:v>3.1781600000000001</c:v>
                </c:pt>
                <c:pt idx="192">
                  <c:v>3.1924999999999999</c:v>
                </c:pt>
                <c:pt idx="193">
                  <c:v>3.04609</c:v>
                </c:pt>
                <c:pt idx="194">
                  <c:v>3.0174400000000001</c:v>
                </c:pt>
                <c:pt idx="195">
                  <c:v>2.4534699999999998</c:v>
                </c:pt>
                <c:pt idx="196">
                  <c:v>2.42482</c:v>
                </c:pt>
                <c:pt idx="197">
                  <c:v>2.17069</c:v>
                </c:pt>
                <c:pt idx="198">
                  <c:v>2.17334</c:v>
                </c:pt>
                <c:pt idx="199">
                  <c:v>2.17598</c:v>
                </c:pt>
                <c:pt idx="200">
                  <c:v>2.1892299999999998</c:v>
                </c:pt>
                <c:pt idx="201">
                  <c:v>2.1918799999999998</c:v>
                </c:pt>
                <c:pt idx="202">
                  <c:v>2.1945299999999999</c:v>
                </c:pt>
                <c:pt idx="203">
                  <c:v>2.2077800000000001</c:v>
                </c:pt>
                <c:pt idx="204">
                  <c:v>2.2104300000000001</c:v>
                </c:pt>
                <c:pt idx="205">
                  <c:v>2.2104300000000001</c:v>
                </c:pt>
                <c:pt idx="206">
                  <c:v>2.2104300000000001</c:v>
                </c:pt>
                <c:pt idx="207">
                  <c:v>2.2136800000000001</c:v>
                </c:pt>
                <c:pt idx="208">
                  <c:v>2.2171599999999998</c:v>
                </c:pt>
                <c:pt idx="209">
                  <c:v>2.2198099999999998</c:v>
                </c:pt>
                <c:pt idx="210">
                  <c:v>2.3250600000000001</c:v>
                </c:pt>
                <c:pt idx="211">
                  <c:v>2.32769</c:v>
                </c:pt>
                <c:pt idx="212">
                  <c:v>2.33033</c:v>
                </c:pt>
                <c:pt idx="213">
                  <c:v>2.4348800000000002</c:v>
                </c:pt>
                <c:pt idx="214">
                  <c:v>2.4374899999999999</c:v>
                </c:pt>
                <c:pt idx="215">
                  <c:v>2.4401099999999998</c:v>
                </c:pt>
                <c:pt idx="216">
                  <c:v>2.5439099999999999</c:v>
                </c:pt>
                <c:pt idx="217">
                  <c:v>2.5465100000000001</c:v>
                </c:pt>
                <c:pt idx="218">
                  <c:v>2.5491000000000001</c:v>
                </c:pt>
                <c:pt idx="219">
                  <c:v>2.65211</c:v>
                </c:pt>
                <c:pt idx="220">
                  <c:v>2.65469</c:v>
                </c:pt>
                <c:pt idx="221">
                  <c:v>2.65726</c:v>
                </c:pt>
                <c:pt idx="222">
                  <c:v>2.75943</c:v>
                </c:pt>
                <c:pt idx="223">
                  <c:v>2.7619799999999999</c:v>
                </c:pt>
                <c:pt idx="224">
                  <c:v>2.76512</c:v>
                </c:pt>
                <c:pt idx="225">
                  <c:v>2.7684700000000002</c:v>
                </c:pt>
                <c:pt idx="226">
                  <c:v>2.77102</c:v>
                </c:pt>
                <c:pt idx="227">
                  <c:v>2.7837900000000002</c:v>
                </c:pt>
                <c:pt idx="228">
                  <c:v>2.78634</c:v>
                </c:pt>
                <c:pt idx="229">
                  <c:v>2.7888999999999999</c:v>
                </c:pt>
                <c:pt idx="230">
                  <c:v>2.8016700000000001</c:v>
                </c:pt>
                <c:pt idx="231">
                  <c:v>2.8042199999999999</c:v>
                </c:pt>
                <c:pt idx="232">
                  <c:v>2.8073600000000001</c:v>
                </c:pt>
                <c:pt idx="233">
                  <c:v>2.8107099999999998</c:v>
                </c:pt>
                <c:pt idx="234">
                  <c:v>2.8132700000000002</c:v>
                </c:pt>
                <c:pt idx="235">
                  <c:v>2.5521400000000001</c:v>
                </c:pt>
                <c:pt idx="236">
                  <c:v>2.51295</c:v>
                </c:pt>
                <c:pt idx="237">
                  <c:v>1.99864</c:v>
                </c:pt>
                <c:pt idx="238">
                  <c:v>1.9594499999999999</c:v>
                </c:pt>
                <c:pt idx="239">
                  <c:v>1.6423099999999999</c:v>
                </c:pt>
                <c:pt idx="240">
                  <c:v>1.63523</c:v>
                </c:pt>
                <c:pt idx="241">
                  <c:v>1.6265400000000001</c:v>
                </c:pt>
                <c:pt idx="242">
                  <c:v>1.6172500000000001</c:v>
                </c:pt>
                <c:pt idx="243">
                  <c:v>1.6101799999999999</c:v>
                </c:pt>
                <c:pt idx="244">
                  <c:v>1.57481</c:v>
                </c:pt>
                <c:pt idx="245">
                  <c:v>1.5677399999999999</c:v>
                </c:pt>
                <c:pt idx="246">
                  <c:v>1.56067</c:v>
                </c:pt>
                <c:pt idx="247">
                  <c:v>1.5253099999999999</c:v>
                </c:pt>
                <c:pt idx="248">
                  <c:v>1.51823</c:v>
                </c:pt>
                <c:pt idx="249">
                  <c:v>1.3790899999999999</c:v>
                </c:pt>
                <c:pt idx="250">
                  <c:v>1.37202</c:v>
                </c:pt>
                <c:pt idx="251">
                  <c:v>1.3367</c:v>
                </c:pt>
                <c:pt idx="252">
                  <c:v>1.3296300000000001</c:v>
                </c:pt>
                <c:pt idx="253">
                  <c:v>1.32257</c:v>
                </c:pt>
                <c:pt idx="254">
                  <c:v>1.2872600000000001</c:v>
                </c:pt>
                <c:pt idx="255">
                  <c:v>1.2801899999999999</c:v>
                </c:pt>
                <c:pt idx="256">
                  <c:v>1.2715099999999999</c:v>
                </c:pt>
                <c:pt idx="257">
                  <c:v>1.2622500000000001</c:v>
                </c:pt>
                <c:pt idx="258">
                  <c:v>1.21593</c:v>
                </c:pt>
                <c:pt idx="259">
                  <c:v>1.1696299999999999</c:v>
                </c:pt>
                <c:pt idx="260">
                  <c:v>1.1233500000000001</c:v>
                </c:pt>
                <c:pt idx="261">
                  <c:v>1.0770900000000001</c:v>
                </c:pt>
                <c:pt idx="262">
                  <c:v>1.0308600000000001</c:v>
                </c:pt>
              </c:numCache>
            </c:numRef>
          </c:yVal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XBEAM (95%)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Data!$A$2:$A$264</c:f>
              <c:numCache>
                <c:formatCode>General</c:formatCode>
                <c:ptCount val="263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159.76308</c:v>
                </c:pt>
                <c:pt idx="12">
                  <c:v>160.42975000000001</c:v>
                </c:pt>
                <c:pt idx="13">
                  <c:v>161.34640999999999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201.48239000000001</c:v>
                </c:pt>
                <c:pt idx="22">
                  <c:v>202.06572</c:v>
                </c:pt>
                <c:pt idx="23">
                  <c:v>202.64905999999999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225.73354</c:v>
                </c:pt>
                <c:pt idx="27">
                  <c:v>229.01437000000001</c:v>
                </c:pt>
                <c:pt idx="28">
                  <c:v>232.29521</c:v>
                </c:pt>
                <c:pt idx="29">
                  <c:v>235.57605000000001</c:v>
                </c:pt>
                <c:pt idx="30">
                  <c:v>238.85688999999999</c:v>
                </c:pt>
                <c:pt idx="31">
                  <c:v>242.13773</c:v>
                </c:pt>
                <c:pt idx="32">
                  <c:v>245.41856000000001</c:v>
                </c:pt>
                <c:pt idx="33">
                  <c:v>248.69942</c:v>
                </c:pt>
                <c:pt idx="34">
                  <c:v>251.98025999999999</c:v>
                </c:pt>
                <c:pt idx="35">
                  <c:v>255.26109</c:v>
                </c:pt>
                <c:pt idx="36">
                  <c:v>258.54192999999998</c:v>
                </c:pt>
                <c:pt idx="37">
                  <c:v>260.79586999999998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271.89163000000002</c:v>
                </c:pt>
                <c:pt idx="41">
                  <c:v>275.17248999999998</c:v>
                </c:pt>
                <c:pt idx="42">
                  <c:v>278.45330999999999</c:v>
                </c:pt>
                <c:pt idx="43">
                  <c:v>281.73415999999997</c:v>
                </c:pt>
                <c:pt idx="44">
                  <c:v>285.01501000000002</c:v>
                </c:pt>
                <c:pt idx="45">
                  <c:v>295.09705000000002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304.93957999999998</c:v>
                </c:pt>
                <c:pt idx="49">
                  <c:v>308.22039999999998</c:v>
                </c:pt>
                <c:pt idx="50">
                  <c:v>311.50125000000003</c:v>
                </c:pt>
                <c:pt idx="51">
                  <c:v>314.78206999999998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339.74466000000001</c:v>
                </c:pt>
                <c:pt idx="56">
                  <c:v>339.74466000000001</c:v>
                </c:pt>
                <c:pt idx="57">
                  <c:v>343.02551</c:v>
                </c:pt>
                <c:pt idx="58">
                  <c:v>346.30633999999998</c:v>
                </c:pt>
                <c:pt idx="59">
                  <c:v>349.58719000000002</c:v>
                </c:pt>
                <c:pt idx="60">
                  <c:v>352.86804000000001</c:v>
                </c:pt>
                <c:pt idx="61">
                  <c:v>356.14886000000001</c:v>
                </c:pt>
                <c:pt idx="62">
                  <c:v>359.42971999999997</c:v>
                </c:pt>
                <c:pt idx="63">
                  <c:v>362.71053999999998</c:v>
                </c:pt>
                <c:pt idx="64">
                  <c:v>365.99139000000002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388.95728000000003</c:v>
                </c:pt>
                <c:pt idx="72">
                  <c:v>392.23809999999997</c:v>
                </c:pt>
                <c:pt idx="73">
                  <c:v>395.51895000000002</c:v>
                </c:pt>
                <c:pt idx="74">
                  <c:v>398.79977000000002</c:v>
                </c:pt>
                <c:pt idx="75">
                  <c:v>402.08062999999999</c:v>
                </c:pt>
                <c:pt idx="76">
                  <c:v>405.36147999999997</c:v>
                </c:pt>
                <c:pt idx="77">
                  <c:v>408.64229999999998</c:v>
                </c:pt>
                <c:pt idx="78">
                  <c:v>411.92316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425.04647999999997</c:v>
                </c:pt>
                <c:pt idx="83">
                  <c:v>428.32733000000002</c:v>
                </c:pt>
                <c:pt idx="84">
                  <c:v>431.60815000000002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434.72890999999998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444.72885000000002</c:v>
                </c:pt>
                <c:pt idx="91">
                  <c:v>444.72885000000002</c:v>
                </c:pt>
                <c:pt idx="92">
                  <c:v>453.72885000000002</c:v>
                </c:pt>
                <c:pt idx="93">
                  <c:v>453.72885000000002</c:v>
                </c:pt>
                <c:pt idx="94">
                  <c:v>464.72885000000002</c:v>
                </c:pt>
                <c:pt idx="95">
                  <c:v>464.72885000000002</c:v>
                </c:pt>
                <c:pt idx="96">
                  <c:v>464.72885000000002</c:v>
                </c:pt>
                <c:pt idx="97">
                  <c:v>464.72885000000002</c:v>
                </c:pt>
                <c:pt idx="98">
                  <c:v>472.93094000000002</c:v>
                </c:pt>
                <c:pt idx="99">
                  <c:v>473.54543999999999</c:v>
                </c:pt>
                <c:pt idx="100">
                  <c:v>474.20159999999998</c:v>
                </c:pt>
                <c:pt idx="101">
                  <c:v>474.70163000000002</c:v>
                </c:pt>
                <c:pt idx="102">
                  <c:v>484.70163000000002</c:v>
                </c:pt>
                <c:pt idx="103">
                  <c:v>485.20166</c:v>
                </c:pt>
                <c:pt idx="104">
                  <c:v>485.70166</c:v>
                </c:pt>
                <c:pt idx="105">
                  <c:v>495.70168999999999</c:v>
                </c:pt>
                <c:pt idx="106">
                  <c:v>496.20168999999999</c:v>
                </c:pt>
                <c:pt idx="107">
                  <c:v>496.81619000000001</c:v>
                </c:pt>
                <c:pt idx="108">
                  <c:v>497.47235000000001</c:v>
                </c:pt>
                <c:pt idx="109">
                  <c:v>497.97237999999999</c:v>
                </c:pt>
                <c:pt idx="110">
                  <c:v>500.47235000000001</c:v>
                </c:pt>
                <c:pt idx="111">
                  <c:v>500.97237999999999</c:v>
                </c:pt>
                <c:pt idx="112">
                  <c:v>501.47237999999999</c:v>
                </c:pt>
                <c:pt idx="113">
                  <c:v>503.97235000000001</c:v>
                </c:pt>
                <c:pt idx="114">
                  <c:v>504.47237999999999</c:v>
                </c:pt>
                <c:pt idx="115">
                  <c:v>507.75322999999997</c:v>
                </c:pt>
                <c:pt idx="116">
                  <c:v>511.03406000000001</c:v>
                </c:pt>
                <c:pt idx="117">
                  <c:v>514.31488000000002</c:v>
                </c:pt>
                <c:pt idx="118">
                  <c:v>517.59576000000004</c:v>
                </c:pt>
                <c:pt idx="119">
                  <c:v>520.87658999999996</c:v>
                </c:pt>
                <c:pt idx="120">
                  <c:v>524.15741000000003</c:v>
                </c:pt>
                <c:pt idx="121">
                  <c:v>527.43822999999998</c:v>
                </c:pt>
                <c:pt idx="122">
                  <c:v>530.71911999999998</c:v>
                </c:pt>
                <c:pt idx="123">
                  <c:v>531.33362</c:v>
                </c:pt>
                <c:pt idx="124">
                  <c:v>531.98974999999996</c:v>
                </c:pt>
                <c:pt idx="125">
                  <c:v>532.48981000000003</c:v>
                </c:pt>
                <c:pt idx="126">
                  <c:v>542.48981000000003</c:v>
                </c:pt>
                <c:pt idx="127">
                  <c:v>542.98981000000003</c:v>
                </c:pt>
                <c:pt idx="128">
                  <c:v>543.48981000000003</c:v>
                </c:pt>
                <c:pt idx="129">
                  <c:v>545.98981000000003</c:v>
                </c:pt>
                <c:pt idx="130">
                  <c:v>546.48981000000003</c:v>
                </c:pt>
                <c:pt idx="131">
                  <c:v>546.98981000000003</c:v>
                </c:pt>
                <c:pt idx="132">
                  <c:v>549.48981000000003</c:v>
                </c:pt>
                <c:pt idx="133">
                  <c:v>549.98981000000003</c:v>
                </c:pt>
                <c:pt idx="134">
                  <c:v>553.27068999999995</c:v>
                </c:pt>
                <c:pt idx="135">
                  <c:v>556.55151000000001</c:v>
                </c:pt>
                <c:pt idx="136">
                  <c:v>559.83234000000004</c:v>
                </c:pt>
                <c:pt idx="137">
                  <c:v>563.11315999999999</c:v>
                </c:pt>
                <c:pt idx="138">
                  <c:v>566.39404000000002</c:v>
                </c:pt>
                <c:pt idx="139">
                  <c:v>569.67487000000006</c:v>
                </c:pt>
                <c:pt idx="140">
                  <c:v>570.28936999999996</c:v>
                </c:pt>
                <c:pt idx="141">
                  <c:v>570.94556</c:v>
                </c:pt>
                <c:pt idx="142">
                  <c:v>571.44556</c:v>
                </c:pt>
                <c:pt idx="143">
                  <c:v>591.36383000000001</c:v>
                </c:pt>
                <c:pt idx="144">
                  <c:v>591.86383000000001</c:v>
                </c:pt>
                <c:pt idx="145">
                  <c:v>592.36383000000001</c:v>
                </c:pt>
                <c:pt idx="146">
                  <c:v>612.28210000000001</c:v>
                </c:pt>
                <c:pt idx="147">
                  <c:v>612.78216999999995</c:v>
                </c:pt>
                <c:pt idx="148">
                  <c:v>613.28216999999995</c:v>
                </c:pt>
                <c:pt idx="149">
                  <c:v>633.20043999999996</c:v>
                </c:pt>
                <c:pt idx="150">
                  <c:v>633.70043999999996</c:v>
                </c:pt>
                <c:pt idx="151">
                  <c:v>634.20050000000003</c:v>
                </c:pt>
                <c:pt idx="152">
                  <c:v>654.11877000000004</c:v>
                </c:pt>
                <c:pt idx="153">
                  <c:v>654.61877000000004</c:v>
                </c:pt>
                <c:pt idx="154">
                  <c:v>655.11877000000004</c:v>
                </c:pt>
                <c:pt idx="155">
                  <c:v>675.03705000000002</c:v>
                </c:pt>
                <c:pt idx="156">
                  <c:v>675.53705000000002</c:v>
                </c:pt>
                <c:pt idx="157">
                  <c:v>676.15155000000004</c:v>
                </c:pt>
                <c:pt idx="158">
                  <c:v>676.80773999999997</c:v>
                </c:pt>
                <c:pt idx="159">
                  <c:v>677.30773999999997</c:v>
                </c:pt>
                <c:pt idx="160">
                  <c:v>679.80773999999997</c:v>
                </c:pt>
                <c:pt idx="161">
                  <c:v>680.30773999999997</c:v>
                </c:pt>
                <c:pt idx="162">
                  <c:v>680.80773999999997</c:v>
                </c:pt>
                <c:pt idx="163">
                  <c:v>683.30773999999997</c:v>
                </c:pt>
                <c:pt idx="164">
                  <c:v>683.80773999999997</c:v>
                </c:pt>
                <c:pt idx="165">
                  <c:v>687.08861999999999</c:v>
                </c:pt>
                <c:pt idx="166">
                  <c:v>690.36945000000003</c:v>
                </c:pt>
                <c:pt idx="167">
                  <c:v>693.65026999999998</c:v>
                </c:pt>
                <c:pt idx="168">
                  <c:v>696.93109000000004</c:v>
                </c:pt>
                <c:pt idx="169">
                  <c:v>700.21198000000004</c:v>
                </c:pt>
                <c:pt idx="170">
                  <c:v>703.49279999999999</c:v>
                </c:pt>
                <c:pt idx="171">
                  <c:v>706.77362000000005</c:v>
                </c:pt>
                <c:pt idx="172">
                  <c:v>710.05449999999996</c:v>
                </c:pt>
                <c:pt idx="173">
                  <c:v>713.33533</c:v>
                </c:pt>
                <c:pt idx="174">
                  <c:v>716.61614999999995</c:v>
                </c:pt>
                <c:pt idx="175">
                  <c:v>719.89697000000001</c:v>
                </c:pt>
                <c:pt idx="176">
                  <c:v>723.17786000000001</c:v>
                </c:pt>
                <c:pt idx="177">
                  <c:v>726.45867999999996</c:v>
                </c:pt>
                <c:pt idx="178">
                  <c:v>729.73950000000002</c:v>
                </c:pt>
                <c:pt idx="179">
                  <c:v>733.02031999999997</c:v>
                </c:pt>
                <c:pt idx="180">
                  <c:v>736.30120999999997</c:v>
                </c:pt>
                <c:pt idx="181">
                  <c:v>739.58203000000003</c:v>
                </c:pt>
                <c:pt idx="182">
                  <c:v>742.86284999999998</c:v>
                </c:pt>
                <c:pt idx="183">
                  <c:v>746.14373999999998</c:v>
                </c:pt>
                <c:pt idx="184">
                  <c:v>749.42456000000004</c:v>
                </c:pt>
                <c:pt idx="185">
                  <c:v>752.70537999999999</c:v>
                </c:pt>
                <c:pt idx="186">
                  <c:v>755.98621000000003</c:v>
                </c:pt>
                <c:pt idx="187">
                  <c:v>759.26709000000005</c:v>
                </c:pt>
                <c:pt idx="188">
                  <c:v>762.54791</c:v>
                </c:pt>
                <c:pt idx="189">
                  <c:v>765.82874000000004</c:v>
                </c:pt>
                <c:pt idx="190">
                  <c:v>766.44323999999995</c:v>
                </c:pt>
                <c:pt idx="191">
                  <c:v>767.09942999999998</c:v>
                </c:pt>
                <c:pt idx="192">
                  <c:v>767.59942999999998</c:v>
                </c:pt>
                <c:pt idx="193">
                  <c:v>777.59942999999998</c:v>
                </c:pt>
                <c:pt idx="194">
                  <c:v>778.09948999999995</c:v>
                </c:pt>
                <c:pt idx="195">
                  <c:v>787.94195999999999</c:v>
                </c:pt>
                <c:pt idx="196">
                  <c:v>788.44201999999996</c:v>
                </c:pt>
                <c:pt idx="197">
                  <c:v>798.44201999999996</c:v>
                </c:pt>
                <c:pt idx="198">
                  <c:v>798.94201999999996</c:v>
                </c:pt>
                <c:pt idx="199">
                  <c:v>799.44201999999996</c:v>
                </c:pt>
                <c:pt idx="200">
                  <c:v>801.94201999999996</c:v>
                </c:pt>
                <c:pt idx="201">
                  <c:v>802.44201999999996</c:v>
                </c:pt>
                <c:pt idx="202">
                  <c:v>802.94208000000003</c:v>
                </c:pt>
                <c:pt idx="203">
                  <c:v>805.44201999999996</c:v>
                </c:pt>
                <c:pt idx="204">
                  <c:v>805.94201999999996</c:v>
                </c:pt>
                <c:pt idx="205">
                  <c:v>805.94201999999996</c:v>
                </c:pt>
                <c:pt idx="206">
                  <c:v>805.94201999999996</c:v>
                </c:pt>
                <c:pt idx="207">
                  <c:v>806.55658000000005</c:v>
                </c:pt>
                <c:pt idx="208">
                  <c:v>807.21271000000002</c:v>
                </c:pt>
                <c:pt idx="209">
                  <c:v>807.71271000000002</c:v>
                </c:pt>
                <c:pt idx="210">
                  <c:v>827.63098000000002</c:v>
                </c:pt>
                <c:pt idx="211">
                  <c:v>828.13103999999998</c:v>
                </c:pt>
                <c:pt idx="212">
                  <c:v>828.63103999999998</c:v>
                </c:pt>
                <c:pt idx="213">
                  <c:v>848.54926</c:v>
                </c:pt>
                <c:pt idx="214">
                  <c:v>849.04926</c:v>
                </c:pt>
                <c:pt idx="215">
                  <c:v>849.54931999999997</c:v>
                </c:pt>
                <c:pt idx="216">
                  <c:v>869.46753000000001</c:v>
                </c:pt>
                <c:pt idx="217">
                  <c:v>869.96753000000001</c:v>
                </c:pt>
                <c:pt idx="218">
                  <c:v>870.46753000000001</c:v>
                </c:pt>
                <c:pt idx="219">
                  <c:v>890.38580000000002</c:v>
                </c:pt>
                <c:pt idx="220">
                  <c:v>890.88580000000002</c:v>
                </c:pt>
                <c:pt idx="221">
                  <c:v>891.38580000000002</c:v>
                </c:pt>
                <c:pt idx="222">
                  <c:v>911.30402000000004</c:v>
                </c:pt>
                <c:pt idx="223">
                  <c:v>911.80408</c:v>
                </c:pt>
                <c:pt idx="224">
                  <c:v>912.41851999999994</c:v>
                </c:pt>
                <c:pt idx="225">
                  <c:v>913.07470999999998</c:v>
                </c:pt>
                <c:pt idx="226">
                  <c:v>913.57470999999998</c:v>
                </c:pt>
                <c:pt idx="227">
                  <c:v>916.07470999999998</c:v>
                </c:pt>
                <c:pt idx="228">
                  <c:v>916.57470999999998</c:v>
                </c:pt>
                <c:pt idx="229">
                  <c:v>917.07476999999994</c:v>
                </c:pt>
                <c:pt idx="230">
                  <c:v>919.57470999999998</c:v>
                </c:pt>
                <c:pt idx="231">
                  <c:v>920.07470999999998</c:v>
                </c:pt>
                <c:pt idx="232">
                  <c:v>920.68921</c:v>
                </c:pt>
                <c:pt idx="233">
                  <c:v>921.34540000000004</c:v>
                </c:pt>
                <c:pt idx="234">
                  <c:v>921.84540000000004</c:v>
                </c:pt>
                <c:pt idx="235">
                  <c:v>928.84546</c:v>
                </c:pt>
                <c:pt idx="236">
                  <c:v>929.34546</c:v>
                </c:pt>
                <c:pt idx="237">
                  <c:v>935.90710000000001</c:v>
                </c:pt>
                <c:pt idx="238">
                  <c:v>936.40716999999995</c:v>
                </c:pt>
                <c:pt idx="239">
                  <c:v>943.40716999999995</c:v>
                </c:pt>
                <c:pt idx="240">
                  <c:v>943.90716999999995</c:v>
                </c:pt>
                <c:pt idx="241">
                  <c:v>944.52161000000001</c:v>
                </c:pt>
                <c:pt idx="242">
                  <c:v>945.17786000000001</c:v>
                </c:pt>
                <c:pt idx="243">
                  <c:v>945.67786000000001</c:v>
                </c:pt>
                <c:pt idx="244">
                  <c:v>948.17786000000001</c:v>
                </c:pt>
                <c:pt idx="245">
                  <c:v>948.67786000000001</c:v>
                </c:pt>
                <c:pt idx="246">
                  <c:v>949.17786000000001</c:v>
                </c:pt>
                <c:pt idx="247">
                  <c:v>951.67786000000001</c:v>
                </c:pt>
                <c:pt idx="248">
                  <c:v>952.17786000000001</c:v>
                </c:pt>
                <c:pt idx="249">
                  <c:v>962.02039000000002</c:v>
                </c:pt>
                <c:pt idx="250">
                  <c:v>962.52039000000002</c:v>
                </c:pt>
                <c:pt idx="251">
                  <c:v>965.02039000000002</c:v>
                </c:pt>
                <c:pt idx="252">
                  <c:v>965.52039000000002</c:v>
                </c:pt>
                <c:pt idx="253">
                  <c:v>966.02039000000002</c:v>
                </c:pt>
                <c:pt idx="254">
                  <c:v>968.52039000000002</c:v>
                </c:pt>
                <c:pt idx="255">
                  <c:v>969.02039000000002</c:v>
                </c:pt>
                <c:pt idx="256">
                  <c:v>969.63489000000004</c:v>
                </c:pt>
                <c:pt idx="257">
                  <c:v>970.29107999999997</c:v>
                </c:pt>
                <c:pt idx="258">
                  <c:v>973.57190000000003</c:v>
                </c:pt>
                <c:pt idx="259">
                  <c:v>976.85271999999998</c:v>
                </c:pt>
                <c:pt idx="260">
                  <c:v>980.13360999999998</c:v>
                </c:pt>
                <c:pt idx="261">
                  <c:v>983.41443000000004</c:v>
                </c:pt>
                <c:pt idx="262">
                  <c:v>986.69524999999999</c:v>
                </c:pt>
              </c:numCache>
            </c:numRef>
          </c:xVal>
          <c:yVal>
            <c:numRef>
              <c:f>Data!$D$2:$D$264</c:f>
              <c:numCache>
                <c:formatCode>General</c:formatCode>
                <c:ptCount val="263"/>
                <c:pt idx="0">
                  <c:v>1.40391</c:v>
                </c:pt>
                <c:pt idx="1">
                  <c:v>1.40391</c:v>
                </c:pt>
                <c:pt idx="2">
                  <c:v>1.40391</c:v>
                </c:pt>
                <c:pt idx="3">
                  <c:v>1.50546</c:v>
                </c:pt>
                <c:pt idx="4">
                  <c:v>1.57318</c:v>
                </c:pt>
                <c:pt idx="5">
                  <c:v>1.66632</c:v>
                </c:pt>
                <c:pt idx="6">
                  <c:v>1.7340599999999999</c:v>
                </c:pt>
                <c:pt idx="7">
                  <c:v>1.8272299999999999</c:v>
                </c:pt>
                <c:pt idx="8">
                  <c:v>1.8780600000000001</c:v>
                </c:pt>
                <c:pt idx="9">
                  <c:v>1.9712499999999999</c:v>
                </c:pt>
                <c:pt idx="10">
                  <c:v>2.0337299999999998</c:v>
                </c:pt>
                <c:pt idx="11">
                  <c:v>2.1329400000000001</c:v>
                </c:pt>
                <c:pt idx="12">
                  <c:v>2.2007400000000001</c:v>
                </c:pt>
                <c:pt idx="13">
                  <c:v>2.2939600000000002</c:v>
                </c:pt>
                <c:pt idx="14">
                  <c:v>2.5427499999999998</c:v>
                </c:pt>
                <c:pt idx="15">
                  <c:v>2.59362</c:v>
                </c:pt>
                <c:pt idx="16">
                  <c:v>3.6852399999999998</c:v>
                </c:pt>
                <c:pt idx="17">
                  <c:v>4.0753000000000004</c:v>
                </c:pt>
                <c:pt idx="18">
                  <c:v>5.0167900000000003</c:v>
                </c:pt>
                <c:pt idx="19">
                  <c:v>5.06189</c:v>
                </c:pt>
                <c:pt idx="20">
                  <c:v>5.0850099999999996</c:v>
                </c:pt>
                <c:pt idx="21">
                  <c:v>6.0058299999999996</c:v>
                </c:pt>
                <c:pt idx="22">
                  <c:v>6.0327900000000003</c:v>
                </c:pt>
                <c:pt idx="23">
                  <c:v>6.0597399999999997</c:v>
                </c:pt>
                <c:pt idx="24">
                  <c:v>6.9797700000000003</c:v>
                </c:pt>
                <c:pt idx="25">
                  <c:v>7.0028600000000001</c:v>
                </c:pt>
                <c:pt idx="26">
                  <c:v>7.1260300000000001</c:v>
                </c:pt>
                <c:pt idx="27">
                  <c:v>7.2775299999999996</c:v>
                </c:pt>
                <c:pt idx="28">
                  <c:v>7.4290399999999996</c:v>
                </c:pt>
                <c:pt idx="29">
                  <c:v>7.5805499999999997</c:v>
                </c:pt>
                <c:pt idx="30">
                  <c:v>7.7320599999999997</c:v>
                </c:pt>
                <c:pt idx="31">
                  <c:v>7.8835699999999997</c:v>
                </c:pt>
                <c:pt idx="32">
                  <c:v>8.0350900000000003</c:v>
                </c:pt>
                <c:pt idx="33">
                  <c:v>8.1866099999999999</c:v>
                </c:pt>
                <c:pt idx="34">
                  <c:v>8.3381299999999996</c:v>
                </c:pt>
                <c:pt idx="35">
                  <c:v>8.4896499999999993</c:v>
                </c:pt>
                <c:pt idx="36">
                  <c:v>8.6411800000000003</c:v>
                </c:pt>
                <c:pt idx="37">
                  <c:v>8.7452799999999993</c:v>
                </c:pt>
                <c:pt idx="38">
                  <c:v>9.4746400000000008</c:v>
                </c:pt>
                <c:pt idx="39">
                  <c:v>9.6081199999999995</c:v>
                </c:pt>
                <c:pt idx="40">
                  <c:v>10.14547</c:v>
                </c:pt>
                <c:pt idx="41">
                  <c:v>10.68282</c:v>
                </c:pt>
                <c:pt idx="42">
                  <c:v>11.22017</c:v>
                </c:pt>
                <c:pt idx="43">
                  <c:v>11.757529999999999</c:v>
                </c:pt>
                <c:pt idx="44">
                  <c:v>12.294879999999999</c:v>
                </c:pt>
                <c:pt idx="45">
                  <c:v>13.946160000000001</c:v>
                </c:pt>
                <c:pt idx="46">
                  <c:v>14.483510000000001</c:v>
                </c:pt>
                <c:pt idx="47">
                  <c:v>15.020860000000001</c:v>
                </c:pt>
                <c:pt idx="48">
                  <c:v>15.55822</c:v>
                </c:pt>
                <c:pt idx="49">
                  <c:v>16.095569999999999</c:v>
                </c:pt>
                <c:pt idx="50">
                  <c:v>16.632919999999999</c:v>
                </c:pt>
                <c:pt idx="51">
                  <c:v>17.170269999999999</c:v>
                </c:pt>
                <c:pt idx="52">
                  <c:v>17.707630000000002</c:v>
                </c:pt>
                <c:pt idx="53">
                  <c:v>18.244980000000002</c:v>
                </c:pt>
                <c:pt idx="54">
                  <c:v>18.549890000000001</c:v>
                </c:pt>
                <c:pt idx="55">
                  <c:v>17.668240000000001</c:v>
                </c:pt>
                <c:pt idx="56">
                  <c:v>17.668240000000001</c:v>
                </c:pt>
                <c:pt idx="57">
                  <c:v>17.414529999999999</c:v>
                </c:pt>
                <c:pt idx="58">
                  <c:v>17.160820000000001</c:v>
                </c:pt>
                <c:pt idx="59">
                  <c:v>16.907109999999999</c:v>
                </c:pt>
                <c:pt idx="60">
                  <c:v>16.653400000000001</c:v>
                </c:pt>
                <c:pt idx="61">
                  <c:v>16.39969</c:v>
                </c:pt>
                <c:pt idx="62">
                  <c:v>16.145980000000002</c:v>
                </c:pt>
                <c:pt idx="63">
                  <c:v>15.89227</c:v>
                </c:pt>
                <c:pt idx="64">
                  <c:v>15.63856</c:v>
                </c:pt>
                <c:pt idx="65">
                  <c:v>15.38485</c:v>
                </c:pt>
                <c:pt idx="66">
                  <c:v>15.13114</c:v>
                </c:pt>
                <c:pt idx="67">
                  <c:v>14.87743</c:v>
                </c:pt>
                <c:pt idx="68">
                  <c:v>14.62373</c:v>
                </c:pt>
                <c:pt idx="69">
                  <c:v>14.37002</c:v>
                </c:pt>
                <c:pt idx="70">
                  <c:v>14.11631</c:v>
                </c:pt>
                <c:pt idx="71">
                  <c:v>13.86261</c:v>
                </c:pt>
                <c:pt idx="72">
                  <c:v>13.6089</c:v>
                </c:pt>
                <c:pt idx="73">
                  <c:v>13.35519</c:v>
                </c:pt>
                <c:pt idx="74">
                  <c:v>13.10149</c:v>
                </c:pt>
                <c:pt idx="75">
                  <c:v>12.84779</c:v>
                </c:pt>
                <c:pt idx="76">
                  <c:v>12.59408</c:v>
                </c:pt>
                <c:pt idx="77">
                  <c:v>12.34038</c:v>
                </c:pt>
                <c:pt idx="78">
                  <c:v>12.086679999999999</c:v>
                </c:pt>
                <c:pt idx="79">
                  <c:v>11.83297</c:v>
                </c:pt>
                <c:pt idx="80">
                  <c:v>11.579269999999999</c:v>
                </c:pt>
                <c:pt idx="81">
                  <c:v>11.325570000000001</c:v>
                </c:pt>
                <c:pt idx="82">
                  <c:v>11.071870000000001</c:v>
                </c:pt>
                <c:pt idx="83">
                  <c:v>10.81817</c:v>
                </c:pt>
                <c:pt idx="84">
                  <c:v>10.56448</c:v>
                </c:pt>
                <c:pt idx="85">
                  <c:v>10.37471</c:v>
                </c:pt>
                <c:pt idx="86">
                  <c:v>10.37471</c:v>
                </c:pt>
                <c:pt idx="87">
                  <c:v>10.32316</c:v>
                </c:pt>
                <c:pt idx="88">
                  <c:v>10.24583</c:v>
                </c:pt>
                <c:pt idx="89">
                  <c:v>10.24583</c:v>
                </c:pt>
                <c:pt idx="90">
                  <c:v>9.5498999999999992</c:v>
                </c:pt>
                <c:pt idx="91">
                  <c:v>9.5498999999999992</c:v>
                </c:pt>
                <c:pt idx="92">
                  <c:v>8.8539700000000003</c:v>
                </c:pt>
                <c:pt idx="93">
                  <c:v>8.8539700000000003</c:v>
                </c:pt>
                <c:pt idx="94">
                  <c:v>8.0034200000000002</c:v>
                </c:pt>
                <c:pt idx="95">
                  <c:v>8.0034200000000002</c:v>
                </c:pt>
                <c:pt idx="96">
                  <c:v>8.0034200000000002</c:v>
                </c:pt>
                <c:pt idx="97">
                  <c:v>8.0034200000000002</c:v>
                </c:pt>
                <c:pt idx="98">
                  <c:v>7.3692200000000003</c:v>
                </c:pt>
                <c:pt idx="99">
                  <c:v>7.3217100000000004</c:v>
                </c:pt>
                <c:pt idx="100">
                  <c:v>7.2709700000000002</c:v>
                </c:pt>
                <c:pt idx="101">
                  <c:v>7.23231</c:v>
                </c:pt>
                <c:pt idx="102">
                  <c:v>7.2178500000000003</c:v>
                </c:pt>
                <c:pt idx="103">
                  <c:v>7.2550400000000002</c:v>
                </c:pt>
                <c:pt idx="104">
                  <c:v>7.29223</c:v>
                </c:pt>
                <c:pt idx="105">
                  <c:v>7.3801199999999998</c:v>
                </c:pt>
                <c:pt idx="106">
                  <c:v>7.3516000000000004</c:v>
                </c:pt>
                <c:pt idx="107">
                  <c:v>7.3165300000000002</c:v>
                </c:pt>
                <c:pt idx="108">
                  <c:v>7.2790999999999997</c:v>
                </c:pt>
                <c:pt idx="109">
                  <c:v>7.2505699999999997</c:v>
                </c:pt>
                <c:pt idx="110">
                  <c:v>7.1079299999999996</c:v>
                </c:pt>
                <c:pt idx="111">
                  <c:v>7.0794100000000002</c:v>
                </c:pt>
                <c:pt idx="112">
                  <c:v>7.0508800000000003</c:v>
                </c:pt>
                <c:pt idx="113">
                  <c:v>6.9082499999999998</c:v>
                </c:pt>
                <c:pt idx="114">
                  <c:v>6.8797199999999998</c:v>
                </c:pt>
                <c:pt idx="115">
                  <c:v>6.6925400000000002</c:v>
                </c:pt>
                <c:pt idx="116">
                  <c:v>6.5053700000000001</c:v>
                </c:pt>
                <c:pt idx="117">
                  <c:v>6.3182</c:v>
                </c:pt>
                <c:pt idx="118">
                  <c:v>6.13103</c:v>
                </c:pt>
                <c:pt idx="119">
                  <c:v>5.9438700000000004</c:v>
                </c:pt>
                <c:pt idx="120">
                  <c:v>5.7567199999999996</c:v>
                </c:pt>
                <c:pt idx="121">
                  <c:v>5.5695699999999997</c:v>
                </c:pt>
                <c:pt idx="122">
                  <c:v>5.3824300000000003</c:v>
                </c:pt>
                <c:pt idx="123">
                  <c:v>5.3473800000000002</c:v>
                </c:pt>
                <c:pt idx="124">
                  <c:v>5.3099499999999997</c:v>
                </c:pt>
                <c:pt idx="125">
                  <c:v>5.2814300000000003</c:v>
                </c:pt>
                <c:pt idx="126">
                  <c:v>4.7110700000000003</c:v>
                </c:pt>
                <c:pt idx="127">
                  <c:v>4.6825599999999996</c:v>
                </c:pt>
                <c:pt idx="128">
                  <c:v>4.6540400000000002</c:v>
                </c:pt>
                <c:pt idx="129">
                  <c:v>4.5114700000000001</c:v>
                </c:pt>
                <c:pt idx="130">
                  <c:v>4.4829600000000003</c:v>
                </c:pt>
                <c:pt idx="131">
                  <c:v>4.45444</c:v>
                </c:pt>
                <c:pt idx="132">
                  <c:v>4.3118800000000004</c:v>
                </c:pt>
                <c:pt idx="133">
                  <c:v>4.2833699999999997</c:v>
                </c:pt>
                <c:pt idx="134">
                  <c:v>4.0962899999999998</c:v>
                </c:pt>
                <c:pt idx="135">
                  <c:v>3.90924</c:v>
                </c:pt>
                <c:pt idx="136">
                  <c:v>3.7222</c:v>
                </c:pt>
                <c:pt idx="137">
                  <c:v>3.5351900000000001</c:v>
                </c:pt>
                <c:pt idx="138">
                  <c:v>3.3482099999999999</c:v>
                </c:pt>
                <c:pt idx="139">
                  <c:v>3.1612499999999999</c:v>
                </c:pt>
                <c:pt idx="140">
                  <c:v>3.1262400000000001</c:v>
                </c:pt>
                <c:pt idx="141">
                  <c:v>3.0888599999999999</c:v>
                </c:pt>
                <c:pt idx="142">
                  <c:v>3.0603699999999998</c:v>
                </c:pt>
                <c:pt idx="143">
                  <c:v>1.9269400000000001</c:v>
                </c:pt>
                <c:pt idx="144">
                  <c:v>1.8985300000000001</c:v>
                </c:pt>
                <c:pt idx="145">
                  <c:v>1.8701399999999999</c:v>
                </c:pt>
                <c:pt idx="146">
                  <c:v>0.74768999999999997</c:v>
                </c:pt>
                <c:pt idx="147">
                  <c:v>0.72009000000000001</c:v>
                </c:pt>
                <c:pt idx="148">
                  <c:v>0.69257000000000002</c:v>
                </c:pt>
                <c:pt idx="149">
                  <c:v>0.50568000000000002</c:v>
                </c:pt>
                <c:pt idx="150">
                  <c:v>0.53230999999999995</c:v>
                </c:pt>
                <c:pt idx="151">
                  <c:v>0.55911999999999995</c:v>
                </c:pt>
                <c:pt idx="152">
                  <c:v>1.67425</c:v>
                </c:pt>
                <c:pt idx="153">
                  <c:v>1.70261</c:v>
                </c:pt>
                <c:pt idx="154">
                  <c:v>1.73098</c:v>
                </c:pt>
                <c:pt idx="155">
                  <c:v>2.8637800000000002</c:v>
                </c:pt>
                <c:pt idx="156">
                  <c:v>2.8922599999999998</c:v>
                </c:pt>
                <c:pt idx="157">
                  <c:v>2.92726</c:v>
                </c:pt>
                <c:pt idx="158">
                  <c:v>2.9646300000000001</c:v>
                </c:pt>
                <c:pt idx="159">
                  <c:v>2.9931199999999998</c:v>
                </c:pt>
                <c:pt idx="160">
                  <c:v>3.1355400000000002</c:v>
                </c:pt>
                <c:pt idx="161">
                  <c:v>3.1640299999999999</c:v>
                </c:pt>
                <c:pt idx="162">
                  <c:v>3.19252</c:v>
                </c:pt>
                <c:pt idx="163">
                  <c:v>3.3349799999999998</c:v>
                </c:pt>
                <c:pt idx="164">
                  <c:v>3.36347</c:v>
                </c:pt>
                <c:pt idx="165">
                  <c:v>3.5504600000000002</c:v>
                </c:pt>
                <c:pt idx="166">
                  <c:v>3.7374700000000001</c:v>
                </c:pt>
                <c:pt idx="167">
                  <c:v>3.9245100000000002</c:v>
                </c:pt>
                <c:pt idx="168">
                  <c:v>4.1115700000000004</c:v>
                </c:pt>
                <c:pt idx="169">
                  <c:v>4.2986399999999998</c:v>
                </c:pt>
                <c:pt idx="170">
                  <c:v>4.4857300000000002</c:v>
                </c:pt>
                <c:pt idx="171">
                  <c:v>4.6728399999999999</c:v>
                </c:pt>
                <c:pt idx="172">
                  <c:v>4.8599600000000001</c:v>
                </c:pt>
                <c:pt idx="173">
                  <c:v>5.0470800000000002</c:v>
                </c:pt>
                <c:pt idx="174">
                  <c:v>5.2342199999999997</c:v>
                </c:pt>
                <c:pt idx="175">
                  <c:v>5.42136</c:v>
                </c:pt>
                <c:pt idx="176">
                  <c:v>5.6085200000000004</c:v>
                </c:pt>
                <c:pt idx="177">
                  <c:v>5.7956799999999999</c:v>
                </c:pt>
                <c:pt idx="178">
                  <c:v>5.9828400000000004</c:v>
                </c:pt>
                <c:pt idx="179">
                  <c:v>6.1700200000000001</c:v>
                </c:pt>
                <c:pt idx="180">
                  <c:v>6.3571900000000001</c:v>
                </c:pt>
                <c:pt idx="181">
                  <c:v>6.5443699999999998</c:v>
                </c:pt>
                <c:pt idx="182">
                  <c:v>6.73156</c:v>
                </c:pt>
                <c:pt idx="183">
                  <c:v>6.9187500000000002</c:v>
                </c:pt>
                <c:pt idx="184">
                  <c:v>7.10595</c:v>
                </c:pt>
                <c:pt idx="185">
                  <c:v>7.2931400000000002</c:v>
                </c:pt>
                <c:pt idx="186">
                  <c:v>7.48034</c:v>
                </c:pt>
                <c:pt idx="187">
                  <c:v>7.6675500000000003</c:v>
                </c:pt>
                <c:pt idx="188">
                  <c:v>7.8547500000000001</c:v>
                </c:pt>
                <c:pt idx="189">
                  <c:v>8.0419599999999996</c:v>
                </c:pt>
                <c:pt idx="190">
                  <c:v>8.0770300000000006</c:v>
                </c:pt>
                <c:pt idx="191">
                  <c:v>8.1144700000000007</c:v>
                </c:pt>
                <c:pt idx="192">
                  <c:v>8.1430000000000007</c:v>
                </c:pt>
                <c:pt idx="193">
                  <c:v>9.8613900000000001</c:v>
                </c:pt>
                <c:pt idx="194">
                  <c:v>10.00854</c:v>
                </c:pt>
                <c:pt idx="195">
                  <c:v>12.90517</c:v>
                </c:pt>
                <c:pt idx="196">
                  <c:v>13.05231</c:v>
                </c:pt>
                <c:pt idx="197">
                  <c:v>14.08344</c:v>
                </c:pt>
                <c:pt idx="198">
                  <c:v>14.037000000000001</c:v>
                </c:pt>
                <c:pt idx="199">
                  <c:v>13.990550000000001</c:v>
                </c:pt>
                <c:pt idx="200">
                  <c:v>13.75834</c:v>
                </c:pt>
                <c:pt idx="201">
                  <c:v>13.7119</c:v>
                </c:pt>
                <c:pt idx="202">
                  <c:v>13.66545</c:v>
                </c:pt>
                <c:pt idx="203">
                  <c:v>13.43324</c:v>
                </c:pt>
                <c:pt idx="204">
                  <c:v>13.386799999999999</c:v>
                </c:pt>
                <c:pt idx="205">
                  <c:v>13.386799999999999</c:v>
                </c:pt>
                <c:pt idx="206">
                  <c:v>13.386799999999999</c:v>
                </c:pt>
                <c:pt idx="207">
                  <c:v>13.32972</c:v>
                </c:pt>
                <c:pt idx="208">
                  <c:v>13.26877</c:v>
                </c:pt>
                <c:pt idx="209">
                  <c:v>13.222329999999999</c:v>
                </c:pt>
                <c:pt idx="210">
                  <c:v>11.372339999999999</c:v>
                </c:pt>
                <c:pt idx="211">
                  <c:v>11.325900000000001</c:v>
                </c:pt>
                <c:pt idx="212">
                  <c:v>11.279450000000001</c:v>
                </c:pt>
                <c:pt idx="213">
                  <c:v>9.4295000000000009</c:v>
                </c:pt>
                <c:pt idx="214">
                  <c:v>9.3830600000000004</c:v>
                </c:pt>
                <c:pt idx="215">
                  <c:v>9.3366199999999999</c:v>
                </c:pt>
                <c:pt idx="216">
                  <c:v>7.48672</c:v>
                </c:pt>
                <c:pt idx="217">
                  <c:v>7.4402799999999996</c:v>
                </c:pt>
                <c:pt idx="218">
                  <c:v>7.39384</c:v>
                </c:pt>
                <c:pt idx="219">
                  <c:v>5.5440699999999996</c:v>
                </c:pt>
                <c:pt idx="220">
                  <c:v>5.4976399999999996</c:v>
                </c:pt>
                <c:pt idx="221">
                  <c:v>5.4512</c:v>
                </c:pt>
                <c:pt idx="222">
                  <c:v>3.60175</c:v>
                </c:pt>
                <c:pt idx="223">
                  <c:v>3.5553300000000001</c:v>
                </c:pt>
                <c:pt idx="224">
                  <c:v>3.4982799999999998</c:v>
                </c:pt>
                <c:pt idx="225">
                  <c:v>3.43736</c:v>
                </c:pt>
                <c:pt idx="226">
                  <c:v>3.3909500000000001</c:v>
                </c:pt>
                <c:pt idx="227">
                  <c:v>3.1588699999999998</c:v>
                </c:pt>
                <c:pt idx="228">
                  <c:v>3.1124499999999999</c:v>
                </c:pt>
                <c:pt idx="229">
                  <c:v>3.0660400000000001</c:v>
                </c:pt>
                <c:pt idx="230">
                  <c:v>2.8340000000000001</c:v>
                </c:pt>
                <c:pt idx="231">
                  <c:v>2.7875899999999998</c:v>
                </c:pt>
                <c:pt idx="232">
                  <c:v>2.7305600000000001</c:v>
                </c:pt>
                <c:pt idx="233">
                  <c:v>2.66967</c:v>
                </c:pt>
                <c:pt idx="234">
                  <c:v>2.6232600000000001</c:v>
                </c:pt>
                <c:pt idx="235">
                  <c:v>2.2361200000000001</c:v>
                </c:pt>
                <c:pt idx="236">
                  <c:v>2.2262300000000002</c:v>
                </c:pt>
                <c:pt idx="237">
                  <c:v>2.0967500000000001</c:v>
                </c:pt>
                <c:pt idx="238">
                  <c:v>2.08691</c:v>
                </c:pt>
                <c:pt idx="239">
                  <c:v>1.69482</c:v>
                </c:pt>
                <c:pt idx="240">
                  <c:v>1.64985</c:v>
                </c:pt>
                <c:pt idx="241">
                  <c:v>1.5946</c:v>
                </c:pt>
                <c:pt idx="242">
                  <c:v>1.5356099999999999</c:v>
                </c:pt>
                <c:pt idx="243">
                  <c:v>1.4906699999999999</c:v>
                </c:pt>
                <c:pt idx="244">
                  <c:v>1.2661199999999999</c:v>
                </c:pt>
                <c:pt idx="245">
                  <c:v>1.2212400000000001</c:v>
                </c:pt>
                <c:pt idx="246">
                  <c:v>1.17639</c:v>
                </c:pt>
                <c:pt idx="247">
                  <c:v>0.95240999999999998</c:v>
                </c:pt>
                <c:pt idx="248">
                  <c:v>0.90769999999999995</c:v>
                </c:pt>
                <c:pt idx="249">
                  <c:v>0.11894</c:v>
                </c:pt>
                <c:pt idx="250">
                  <c:v>0.12265</c:v>
                </c:pt>
                <c:pt idx="251">
                  <c:v>0.28370000000000001</c:v>
                </c:pt>
                <c:pt idx="252">
                  <c:v>0.32521</c:v>
                </c:pt>
                <c:pt idx="253">
                  <c:v>0.36757000000000001</c:v>
                </c:pt>
                <c:pt idx="254">
                  <c:v>0.58548</c:v>
                </c:pt>
                <c:pt idx="255">
                  <c:v>0.62970000000000004</c:v>
                </c:pt>
                <c:pt idx="256">
                  <c:v>0.68418999999999996</c:v>
                </c:pt>
                <c:pt idx="257">
                  <c:v>0.74253000000000002</c:v>
                </c:pt>
                <c:pt idx="258">
                  <c:v>1.0356099999999999</c:v>
                </c:pt>
                <c:pt idx="259">
                  <c:v>1.32989</c:v>
                </c:pt>
                <c:pt idx="260">
                  <c:v>1.6247100000000001</c:v>
                </c:pt>
                <c:pt idx="261">
                  <c:v>1.91984</c:v>
                </c:pt>
                <c:pt idx="262">
                  <c:v>2.2151399999999999</c:v>
                </c:pt>
              </c:numCache>
            </c:numRef>
          </c:yVal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YBEAM (95%)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Data!$A$2:$A$264</c:f>
              <c:numCache>
                <c:formatCode>General</c:formatCode>
                <c:ptCount val="263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159.76308</c:v>
                </c:pt>
                <c:pt idx="12">
                  <c:v>160.42975000000001</c:v>
                </c:pt>
                <c:pt idx="13">
                  <c:v>161.34640999999999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201.48239000000001</c:v>
                </c:pt>
                <c:pt idx="22">
                  <c:v>202.06572</c:v>
                </c:pt>
                <c:pt idx="23">
                  <c:v>202.64905999999999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225.73354</c:v>
                </c:pt>
                <c:pt idx="27">
                  <c:v>229.01437000000001</c:v>
                </c:pt>
                <c:pt idx="28">
                  <c:v>232.29521</c:v>
                </c:pt>
                <c:pt idx="29">
                  <c:v>235.57605000000001</c:v>
                </c:pt>
                <c:pt idx="30">
                  <c:v>238.85688999999999</c:v>
                </c:pt>
                <c:pt idx="31">
                  <c:v>242.13773</c:v>
                </c:pt>
                <c:pt idx="32">
                  <c:v>245.41856000000001</c:v>
                </c:pt>
                <c:pt idx="33">
                  <c:v>248.69942</c:v>
                </c:pt>
                <c:pt idx="34">
                  <c:v>251.98025999999999</c:v>
                </c:pt>
                <c:pt idx="35">
                  <c:v>255.26109</c:v>
                </c:pt>
                <c:pt idx="36">
                  <c:v>258.54192999999998</c:v>
                </c:pt>
                <c:pt idx="37">
                  <c:v>260.79586999999998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271.89163000000002</c:v>
                </c:pt>
                <c:pt idx="41">
                  <c:v>275.17248999999998</c:v>
                </c:pt>
                <c:pt idx="42">
                  <c:v>278.45330999999999</c:v>
                </c:pt>
                <c:pt idx="43">
                  <c:v>281.73415999999997</c:v>
                </c:pt>
                <c:pt idx="44">
                  <c:v>285.01501000000002</c:v>
                </c:pt>
                <c:pt idx="45">
                  <c:v>295.09705000000002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304.93957999999998</c:v>
                </c:pt>
                <c:pt idx="49">
                  <c:v>308.22039999999998</c:v>
                </c:pt>
                <c:pt idx="50">
                  <c:v>311.50125000000003</c:v>
                </c:pt>
                <c:pt idx="51">
                  <c:v>314.78206999999998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339.74466000000001</c:v>
                </c:pt>
                <c:pt idx="56">
                  <c:v>339.74466000000001</c:v>
                </c:pt>
                <c:pt idx="57">
                  <c:v>343.02551</c:v>
                </c:pt>
                <c:pt idx="58">
                  <c:v>346.30633999999998</c:v>
                </c:pt>
                <c:pt idx="59">
                  <c:v>349.58719000000002</c:v>
                </c:pt>
                <c:pt idx="60">
                  <c:v>352.86804000000001</c:v>
                </c:pt>
                <c:pt idx="61">
                  <c:v>356.14886000000001</c:v>
                </c:pt>
                <c:pt idx="62">
                  <c:v>359.42971999999997</c:v>
                </c:pt>
                <c:pt idx="63">
                  <c:v>362.71053999999998</c:v>
                </c:pt>
                <c:pt idx="64">
                  <c:v>365.99139000000002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388.95728000000003</c:v>
                </c:pt>
                <c:pt idx="72">
                  <c:v>392.23809999999997</c:v>
                </c:pt>
                <c:pt idx="73">
                  <c:v>395.51895000000002</c:v>
                </c:pt>
                <c:pt idx="74">
                  <c:v>398.79977000000002</c:v>
                </c:pt>
                <c:pt idx="75">
                  <c:v>402.08062999999999</c:v>
                </c:pt>
                <c:pt idx="76">
                  <c:v>405.36147999999997</c:v>
                </c:pt>
                <c:pt idx="77">
                  <c:v>408.64229999999998</c:v>
                </c:pt>
                <c:pt idx="78">
                  <c:v>411.92316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425.04647999999997</c:v>
                </c:pt>
                <c:pt idx="83">
                  <c:v>428.32733000000002</c:v>
                </c:pt>
                <c:pt idx="84">
                  <c:v>431.60815000000002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434.72890999999998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444.72885000000002</c:v>
                </c:pt>
                <c:pt idx="91">
                  <c:v>444.72885000000002</c:v>
                </c:pt>
                <c:pt idx="92">
                  <c:v>453.72885000000002</c:v>
                </c:pt>
                <c:pt idx="93">
                  <c:v>453.72885000000002</c:v>
                </c:pt>
                <c:pt idx="94">
                  <c:v>464.72885000000002</c:v>
                </c:pt>
                <c:pt idx="95">
                  <c:v>464.72885000000002</c:v>
                </c:pt>
                <c:pt idx="96">
                  <c:v>464.72885000000002</c:v>
                </c:pt>
                <c:pt idx="97">
                  <c:v>464.72885000000002</c:v>
                </c:pt>
                <c:pt idx="98">
                  <c:v>472.93094000000002</c:v>
                </c:pt>
                <c:pt idx="99">
                  <c:v>473.54543999999999</c:v>
                </c:pt>
                <c:pt idx="100">
                  <c:v>474.20159999999998</c:v>
                </c:pt>
                <c:pt idx="101">
                  <c:v>474.70163000000002</c:v>
                </c:pt>
                <c:pt idx="102">
                  <c:v>484.70163000000002</c:v>
                </c:pt>
                <c:pt idx="103">
                  <c:v>485.20166</c:v>
                </c:pt>
                <c:pt idx="104">
                  <c:v>485.70166</c:v>
                </c:pt>
                <c:pt idx="105">
                  <c:v>495.70168999999999</c:v>
                </c:pt>
                <c:pt idx="106">
                  <c:v>496.20168999999999</c:v>
                </c:pt>
                <c:pt idx="107">
                  <c:v>496.81619000000001</c:v>
                </c:pt>
                <c:pt idx="108">
                  <c:v>497.47235000000001</c:v>
                </c:pt>
                <c:pt idx="109">
                  <c:v>497.97237999999999</c:v>
                </c:pt>
                <c:pt idx="110">
                  <c:v>500.47235000000001</c:v>
                </c:pt>
                <c:pt idx="111">
                  <c:v>500.97237999999999</c:v>
                </c:pt>
                <c:pt idx="112">
                  <c:v>501.47237999999999</c:v>
                </c:pt>
                <c:pt idx="113">
                  <c:v>503.97235000000001</c:v>
                </c:pt>
                <c:pt idx="114">
                  <c:v>504.47237999999999</c:v>
                </c:pt>
                <c:pt idx="115">
                  <c:v>507.75322999999997</c:v>
                </c:pt>
                <c:pt idx="116">
                  <c:v>511.03406000000001</c:v>
                </c:pt>
                <c:pt idx="117">
                  <c:v>514.31488000000002</c:v>
                </c:pt>
                <c:pt idx="118">
                  <c:v>517.59576000000004</c:v>
                </c:pt>
                <c:pt idx="119">
                  <c:v>520.87658999999996</c:v>
                </c:pt>
                <c:pt idx="120">
                  <c:v>524.15741000000003</c:v>
                </c:pt>
                <c:pt idx="121">
                  <c:v>527.43822999999998</c:v>
                </c:pt>
                <c:pt idx="122">
                  <c:v>530.71911999999998</c:v>
                </c:pt>
                <c:pt idx="123">
                  <c:v>531.33362</c:v>
                </c:pt>
                <c:pt idx="124">
                  <c:v>531.98974999999996</c:v>
                </c:pt>
                <c:pt idx="125">
                  <c:v>532.48981000000003</c:v>
                </c:pt>
                <c:pt idx="126">
                  <c:v>542.48981000000003</c:v>
                </c:pt>
                <c:pt idx="127">
                  <c:v>542.98981000000003</c:v>
                </c:pt>
                <c:pt idx="128">
                  <c:v>543.48981000000003</c:v>
                </c:pt>
                <c:pt idx="129">
                  <c:v>545.98981000000003</c:v>
                </c:pt>
                <c:pt idx="130">
                  <c:v>546.48981000000003</c:v>
                </c:pt>
                <c:pt idx="131">
                  <c:v>546.98981000000003</c:v>
                </c:pt>
                <c:pt idx="132">
                  <c:v>549.48981000000003</c:v>
                </c:pt>
                <c:pt idx="133">
                  <c:v>549.98981000000003</c:v>
                </c:pt>
                <c:pt idx="134">
                  <c:v>553.27068999999995</c:v>
                </c:pt>
                <c:pt idx="135">
                  <c:v>556.55151000000001</c:v>
                </c:pt>
                <c:pt idx="136">
                  <c:v>559.83234000000004</c:v>
                </c:pt>
                <c:pt idx="137">
                  <c:v>563.11315999999999</c:v>
                </c:pt>
                <c:pt idx="138">
                  <c:v>566.39404000000002</c:v>
                </c:pt>
                <c:pt idx="139">
                  <c:v>569.67487000000006</c:v>
                </c:pt>
                <c:pt idx="140">
                  <c:v>570.28936999999996</c:v>
                </c:pt>
                <c:pt idx="141">
                  <c:v>570.94556</c:v>
                </c:pt>
                <c:pt idx="142">
                  <c:v>571.44556</c:v>
                </c:pt>
                <c:pt idx="143">
                  <c:v>591.36383000000001</c:v>
                </c:pt>
                <c:pt idx="144">
                  <c:v>591.86383000000001</c:v>
                </c:pt>
                <c:pt idx="145">
                  <c:v>592.36383000000001</c:v>
                </c:pt>
                <c:pt idx="146">
                  <c:v>612.28210000000001</c:v>
                </c:pt>
                <c:pt idx="147">
                  <c:v>612.78216999999995</c:v>
                </c:pt>
                <c:pt idx="148">
                  <c:v>613.28216999999995</c:v>
                </c:pt>
                <c:pt idx="149">
                  <c:v>633.20043999999996</c:v>
                </c:pt>
                <c:pt idx="150">
                  <c:v>633.70043999999996</c:v>
                </c:pt>
                <c:pt idx="151">
                  <c:v>634.20050000000003</c:v>
                </c:pt>
                <c:pt idx="152">
                  <c:v>654.11877000000004</c:v>
                </c:pt>
                <c:pt idx="153">
                  <c:v>654.61877000000004</c:v>
                </c:pt>
                <c:pt idx="154">
                  <c:v>655.11877000000004</c:v>
                </c:pt>
                <c:pt idx="155">
                  <c:v>675.03705000000002</c:v>
                </c:pt>
                <c:pt idx="156">
                  <c:v>675.53705000000002</c:v>
                </c:pt>
                <c:pt idx="157">
                  <c:v>676.15155000000004</c:v>
                </c:pt>
                <c:pt idx="158">
                  <c:v>676.80773999999997</c:v>
                </c:pt>
                <c:pt idx="159">
                  <c:v>677.30773999999997</c:v>
                </c:pt>
                <c:pt idx="160">
                  <c:v>679.80773999999997</c:v>
                </c:pt>
                <c:pt idx="161">
                  <c:v>680.30773999999997</c:v>
                </c:pt>
                <c:pt idx="162">
                  <c:v>680.80773999999997</c:v>
                </c:pt>
                <c:pt idx="163">
                  <c:v>683.30773999999997</c:v>
                </c:pt>
                <c:pt idx="164">
                  <c:v>683.80773999999997</c:v>
                </c:pt>
                <c:pt idx="165">
                  <c:v>687.08861999999999</c:v>
                </c:pt>
                <c:pt idx="166">
                  <c:v>690.36945000000003</c:v>
                </c:pt>
                <c:pt idx="167">
                  <c:v>693.65026999999998</c:v>
                </c:pt>
                <c:pt idx="168">
                  <c:v>696.93109000000004</c:v>
                </c:pt>
                <c:pt idx="169">
                  <c:v>700.21198000000004</c:v>
                </c:pt>
                <c:pt idx="170">
                  <c:v>703.49279999999999</c:v>
                </c:pt>
                <c:pt idx="171">
                  <c:v>706.77362000000005</c:v>
                </c:pt>
                <c:pt idx="172">
                  <c:v>710.05449999999996</c:v>
                </c:pt>
                <c:pt idx="173">
                  <c:v>713.33533</c:v>
                </c:pt>
                <c:pt idx="174">
                  <c:v>716.61614999999995</c:v>
                </c:pt>
                <c:pt idx="175">
                  <c:v>719.89697000000001</c:v>
                </c:pt>
                <c:pt idx="176">
                  <c:v>723.17786000000001</c:v>
                </c:pt>
                <c:pt idx="177">
                  <c:v>726.45867999999996</c:v>
                </c:pt>
                <c:pt idx="178">
                  <c:v>729.73950000000002</c:v>
                </c:pt>
                <c:pt idx="179">
                  <c:v>733.02031999999997</c:v>
                </c:pt>
                <c:pt idx="180">
                  <c:v>736.30120999999997</c:v>
                </c:pt>
                <c:pt idx="181">
                  <c:v>739.58203000000003</c:v>
                </c:pt>
                <c:pt idx="182">
                  <c:v>742.86284999999998</c:v>
                </c:pt>
                <c:pt idx="183">
                  <c:v>746.14373999999998</c:v>
                </c:pt>
                <c:pt idx="184">
                  <c:v>749.42456000000004</c:v>
                </c:pt>
                <c:pt idx="185">
                  <c:v>752.70537999999999</c:v>
                </c:pt>
                <c:pt idx="186">
                  <c:v>755.98621000000003</c:v>
                </c:pt>
                <c:pt idx="187">
                  <c:v>759.26709000000005</c:v>
                </c:pt>
                <c:pt idx="188">
                  <c:v>762.54791</c:v>
                </c:pt>
                <c:pt idx="189">
                  <c:v>765.82874000000004</c:v>
                </c:pt>
                <c:pt idx="190">
                  <c:v>766.44323999999995</c:v>
                </c:pt>
                <c:pt idx="191">
                  <c:v>767.09942999999998</c:v>
                </c:pt>
                <c:pt idx="192">
                  <c:v>767.59942999999998</c:v>
                </c:pt>
                <c:pt idx="193">
                  <c:v>777.59942999999998</c:v>
                </c:pt>
                <c:pt idx="194">
                  <c:v>778.09948999999995</c:v>
                </c:pt>
                <c:pt idx="195">
                  <c:v>787.94195999999999</c:v>
                </c:pt>
                <c:pt idx="196">
                  <c:v>788.44201999999996</c:v>
                </c:pt>
                <c:pt idx="197">
                  <c:v>798.44201999999996</c:v>
                </c:pt>
                <c:pt idx="198">
                  <c:v>798.94201999999996</c:v>
                </c:pt>
                <c:pt idx="199">
                  <c:v>799.44201999999996</c:v>
                </c:pt>
                <c:pt idx="200">
                  <c:v>801.94201999999996</c:v>
                </c:pt>
                <c:pt idx="201">
                  <c:v>802.44201999999996</c:v>
                </c:pt>
                <c:pt idx="202">
                  <c:v>802.94208000000003</c:v>
                </c:pt>
                <c:pt idx="203">
                  <c:v>805.44201999999996</c:v>
                </c:pt>
                <c:pt idx="204">
                  <c:v>805.94201999999996</c:v>
                </c:pt>
                <c:pt idx="205">
                  <c:v>805.94201999999996</c:v>
                </c:pt>
                <c:pt idx="206">
                  <c:v>805.94201999999996</c:v>
                </c:pt>
                <c:pt idx="207">
                  <c:v>806.55658000000005</c:v>
                </c:pt>
                <c:pt idx="208">
                  <c:v>807.21271000000002</c:v>
                </c:pt>
                <c:pt idx="209">
                  <c:v>807.71271000000002</c:v>
                </c:pt>
                <c:pt idx="210">
                  <c:v>827.63098000000002</c:v>
                </c:pt>
                <c:pt idx="211">
                  <c:v>828.13103999999998</c:v>
                </c:pt>
                <c:pt idx="212">
                  <c:v>828.63103999999998</c:v>
                </c:pt>
                <c:pt idx="213">
                  <c:v>848.54926</c:v>
                </c:pt>
                <c:pt idx="214">
                  <c:v>849.04926</c:v>
                </c:pt>
                <c:pt idx="215">
                  <c:v>849.54931999999997</c:v>
                </c:pt>
                <c:pt idx="216">
                  <c:v>869.46753000000001</c:v>
                </c:pt>
                <c:pt idx="217">
                  <c:v>869.96753000000001</c:v>
                </c:pt>
                <c:pt idx="218">
                  <c:v>870.46753000000001</c:v>
                </c:pt>
                <c:pt idx="219">
                  <c:v>890.38580000000002</c:v>
                </c:pt>
                <c:pt idx="220">
                  <c:v>890.88580000000002</c:v>
                </c:pt>
                <c:pt idx="221">
                  <c:v>891.38580000000002</c:v>
                </c:pt>
                <c:pt idx="222">
                  <c:v>911.30402000000004</c:v>
                </c:pt>
                <c:pt idx="223">
                  <c:v>911.80408</c:v>
                </c:pt>
                <c:pt idx="224">
                  <c:v>912.41851999999994</c:v>
                </c:pt>
                <c:pt idx="225">
                  <c:v>913.07470999999998</c:v>
                </c:pt>
                <c:pt idx="226">
                  <c:v>913.57470999999998</c:v>
                </c:pt>
                <c:pt idx="227">
                  <c:v>916.07470999999998</c:v>
                </c:pt>
                <c:pt idx="228">
                  <c:v>916.57470999999998</c:v>
                </c:pt>
                <c:pt idx="229">
                  <c:v>917.07476999999994</c:v>
                </c:pt>
                <c:pt idx="230">
                  <c:v>919.57470999999998</c:v>
                </c:pt>
                <c:pt idx="231">
                  <c:v>920.07470999999998</c:v>
                </c:pt>
                <c:pt idx="232">
                  <c:v>920.68921</c:v>
                </c:pt>
                <c:pt idx="233">
                  <c:v>921.34540000000004</c:v>
                </c:pt>
                <c:pt idx="234">
                  <c:v>921.84540000000004</c:v>
                </c:pt>
                <c:pt idx="235">
                  <c:v>928.84546</c:v>
                </c:pt>
                <c:pt idx="236">
                  <c:v>929.34546</c:v>
                </c:pt>
                <c:pt idx="237">
                  <c:v>935.90710000000001</c:v>
                </c:pt>
                <c:pt idx="238">
                  <c:v>936.40716999999995</c:v>
                </c:pt>
                <c:pt idx="239">
                  <c:v>943.40716999999995</c:v>
                </c:pt>
                <c:pt idx="240">
                  <c:v>943.90716999999995</c:v>
                </c:pt>
                <c:pt idx="241">
                  <c:v>944.52161000000001</c:v>
                </c:pt>
                <c:pt idx="242">
                  <c:v>945.17786000000001</c:v>
                </c:pt>
                <c:pt idx="243">
                  <c:v>945.67786000000001</c:v>
                </c:pt>
                <c:pt idx="244">
                  <c:v>948.17786000000001</c:v>
                </c:pt>
                <c:pt idx="245">
                  <c:v>948.67786000000001</c:v>
                </c:pt>
                <c:pt idx="246">
                  <c:v>949.17786000000001</c:v>
                </c:pt>
                <c:pt idx="247">
                  <c:v>951.67786000000001</c:v>
                </c:pt>
                <c:pt idx="248">
                  <c:v>952.17786000000001</c:v>
                </c:pt>
                <c:pt idx="249">
                  <c:v>962.02039000000002</c:v>
                </c:pt>
                <c:pt idx="250">
                  <c:v>962.52039000000002</c:v>
                </c:pt>
                <c:pt idx="251">
                  <c:v>965.02039000000002</c:v>
                </c:pt>
                <c:pt idx="252">
                  <c:v>965.52039000000002</c:v>
                </c:pt>
                <c:pt idx="253">
                  <c:v>966.02039000000002</c:v>
                </c:pt>
                <c:pt idx="254">
                  <c:v>968.52039000000002</c:v>
                </c:pt>
                <c:pt idx="255">
                  <c:v>969.02039000000002</c:v>
                </c:pt>
                <c:pt idx="256">
                  <c:v>969.63489000000004</c:v>
                </c:pt>
                <c:pt idx="257">
                  <c:v>970.29107999999997</c:v>
                </c:pt>
                <c:pt idx="258">
                  <c:v>973.57190000000003</c:v>
                </c:pt>
                <c:pt idx="259">
                  <c:v>976.85271999999998</c:v>
                </c:pt>
                <c:pt idx="260">
                  <c:v>980.13360999999998</c:v>
                </c:pt>
                <c:pt idx="261">
                  <c:v>983.41443000000004</c:v>
                </c:pt>
                <c:pt idx="262">
                  <c:v>986.69524999999999</c:v>
                </c:pt>
              </c:numCache>
            </c:numRef>
          </c:xVal>
          <c:yVal>
            <c:numRef>
              <c:f>Data!$E$2:$E$264</c:f>
              <c:numCache>
                <c:formatCode>General</c:formatCode>
                <c:ptCount val="263"/>
                <c:pt idx="0">
                  <c:v>8.2086600000000001</c:v>
                </c:pt>
                <c:pt idx="1">
                  <c:v>8.2086600000000001</c:v>
                </c:pt>
                <c:pt idx="2">
                  <c:v>8.2086600000000001</c:v>
                </c:pt>
                <c:pt idx="3">
                  <c:v>8.3728099999999994</c:v>
                </c:pt>
                <c:pt idx="4">
                  <c:v>8.4822399999999991</c:v>
                </c:pt>
                <c:pt idx="5">
                  <c:v>8.6327099999999994</c:v>
                </c:pt>
                <c:pt idx="6">
                  <c:v>8.7421399999999991</c:v>
                </c:pt>
                <c:pt idx="7">
                  <c:v>8.8926099999999995</c:v>
                </c:pt>
                <c:pt idx="8">
                  <c:v>8.9746900000000007</c:v>
                </c:pt>
                <c:pt idx="9">
                  <c:v>9.1251599999999993</c:v>
                </c:pt>
                <c:pt idx="10">
                  <c:v>9.2260299999999997</c:v>
                </c:pt>
                <c:pt idx="11">
                  <c:v>9.3862000000000005</c:v>
                </c:pt>
                <c:pt idx="12">
                  <c:v>9.4956300000000002</c:v>
                </c:pt>
                <c:pt idx="13">
                  <c:v>9.6461000000000006</c:v>
                </c:pt>
                <c:pt idx="14">
                  <c:v>10.04759</c:v>
                </c:pt>
                <c:pt idx="15">
                  <c:v>10.129670000000001</c:v>
                </c:pt>
                <c:pt idx="16">
                  <c:v>9.9287399999999995</c:v>
                </c:pt>
                <c:pt idx="17">
                  <c:v>9.5326699999999995</c:v>
                </c:pt>
                <c:pt idx="18">
                  <c:v>9.1760400000000004</c:v>
                </c:pt>
                <c:pt idx="19">
                  <c:v>9.2893699999999999</c:v>
                </c:pt>
                <c:pt idx="20">
                  <c:v>9.3474900000000005</c:v>
                </c:pt>
                <c:pt idx="21">
                  <c:v>11.661949999999999</c:v>
                </c:pt>
                <c:pt idx="22">
                  <c:v>11.72973</c:v>
                </c:pt>
                <c:pt idx="23">
                  <c:v>11.797499999999999</c:v>
                </c:pt>
                <c:pt idx="24">
                  <c:v>14.110440000000001</c:v>
                </c:pt>
                <c:pt idx="25">
                  <c:v>14.168469999999999</c:v>
                </c:pt>
                <c:pt idx="26">
                  <c:v>14.478059999999999</c:v>
                </c:pt>
                <c:pt idx="27">
                  <c:v>14.85886</c:v>
                </c:pt>
                <c:pt idx="28">
                  <c:v>15.239660000000001</c:v>
                </c:pt>
                <c:pt idx="29">
                  <c:v>15.62046</c:v>
                </c:pt>
                <c:pt idx="30">
                  <c:v>16.001259999999998</c:v>
                </c:pt>
                <c:pt idx="31">
                  <c:v>16.382059999999999</c:v>
                </c:pt>
                <c:pt idx="32">
                  <c:v>16.762869999999999</c:v>
                </c:pt>
                <c:pt idx="33">
                  <c:v>17.14367</c:v>
                </c:pt>
                <c:pt idx="34">
                  <c:v>17.524470000000001</c:v>
                </c:pt>
                <c:pt idx="35">
                  <c:v>17.905280000000001</c:v>
                </c:pt>
                <c:pt idx="36">
                  <c:v>18.286079999999998</c:v>
                </c:pt>
                <c:pt idx="37">
                  <c:v>18.547689999999999</c:v>
                </c:pt>
                <c:pt idx="38">
                  <c:v>18.50995</c:v>
                </c:pt>
                <c:pt idx="39">
                  <c:v>18.406639999999999</c:v>
                </c:pt>
                <c:pt idx="40">
                  <c:v>17.990729999999999</c:v>
                </c:pt>
                <c:pt idx="41">
                  <c:v>17.574809999999999</c:v>
                </c:pt>
                <c:pt idx="42">
                  <c:v>17.158899999999999</c:v>
                </c:pt>
                <c:pt idx="43">
                  <c:v>16.742989999999999</c:v>
                </c:pt>
                <c:pt idx="44">
                  <c:v>16.327079999999999</c:v>
                </c:pt>
                <c:pt idx="45">
                  <c:v>15.04867</c:v>
                </c:pt>
                <c:pt idx="46">
                  <c:v>14.63256</c:v>
                </c:pt>
                <c:pt idx="47">
                  <c:v>14.21645</c:v>
                </c:pt>
                <c:pt idx="48">
                  <c:v>13.80034</c:v>
                </c:pt>
                <c:pt idx="49">
                  <c:v>13.384230000000001</c:v>
                </c:pt>
                <c:pt idx="50">
                  <c:v>12.968120000000001</c:v>
                </c:pt>
                <c:pt idx="51">
                  <c:v>12.552009999999999</c:v>
                </c:pt>
                <c:pt idx="52">
                  <c:v>12.135899999999999</c:v>
                </c:pt>
                <c:pt idx="53">
                  <c:v>11.719799999999999</c:v>
                </c:pt>
                <c:pt idx="54">
                  <c:v>11.35604</c:v>
                </c:pt>
                <c:pt idx="55">
                  <c:v>11.60811</c:v>
                </c:pt>
                <c:pt idx="56">
                  <c:v>11.60811</c:v>
                </c:pt>
                <c:pt idx="57">
                  <c:v>11.68066</c:v>
                </c:pt>
                <c:pt idx="58">
                  <c:v>11.7532</c:v>
                </c:pt>
                <c:pt idx="59">
                  <c:v>11.825749999999999</c:v>
                </c:pt>
                <c:pt idx="60">
                  <c:v>11.898289999999999</c:v>
                </c:pt>
                <c:pt idx="61">
                  <c:v>11.970840000000001</c:v>
                </c:pt>
                <c:pt idx="62">
                  <c:v>12.043380000000001</c:v>
                </c:pt>
                <c:pt idx="63">
                  <c:v>12.115930000000001</c:v>
                </c:pt>
                <c:pt idx="64">
                  <c:v>12.18848</c:v>
                </c:pt>
                <c:pt idx="65">
                  <c:v>12.26103</c:v>
                </c:pt>
                <c:pt idx="66">
                  <c:v>12.33357</c:v>
                </c:pt>
                <c:pt idx="67">
                  <c:v>12.40612</c:v>
                </c:pt>
                <c:pt idx="68">
                  <c:v>12.478669999999999</c:v>
                </c:pt>
                <c:pt idx="69">
                  <c:v>12.55123</c:v>
                </c:pt>
                <c:pt idx="70">
                  <c:v>12.62378</c:v>
                </c:pt>
                <c:pt idx="71">
                  <c:v>12.69633</c:v>
                </c:pt>
                <c:pt idx="72">
                  <c:v>12.768879999999999</c:v>
                </c:pt>
                <c:pt idx="73">
                  <c:v>12.84144</c:v>
                </c:pt>
                <c:pt idx="74">
                  <c:v>12.91399</c:v>
                </c:pt>
                <c:pt idx="75">
                  <c:v>12.98654</c:v>
                </c:pt>
                <c:pt idx="76">
                  <c:v>13.059100000000001</c:v>
                </c:pt>
                <c:pt idx="77">
                  <c:v>13.13166</c:v>
                </c:pt>
                <c:pt idx="78">
                  <c:v>13.20421</c:v>
                </c:pt>
                <c:pt idx="79">
                  <c:v>13.276770000000001</c:v>
                </c:pt>
                <c:pt idx="80">
                  <c:v>13.34933</c:v>
                </c:pt>
                <c:pt idx="81">
                  <c:v>13.42188</c:v>
                </c:pt>
                <c:pt idx="82">
                  <c:v>13.494450000000001</c:v>
                </c:pt>
                <c:pt idx="83">
                  <c:v>13.56701</c:v>
                </c:pt>
                <c:pt idx="84">
                  <c:v>13.639570000000001</c:v>
                </c:pt>
                <c:pt idx="85">
                  <c:v>13.69384</c:v>
                </c:pt>
                <c:pt idx="86">
                  <c:v>13.69384</c:v>
                </c:pt>
                <c:pt idx="87">
                  <c:v>13.708589999999999</c:v>
                </c:pt>
                <c:pt idx="88">
                  <c:v>13.730700000000001</c:v>
                </c:pt>
                <c:pt idx="89">
                  <c:v>13.730700000000001</c:v>
                </c:pt>
                <c:pt idx="90">
                  <c:v>13.92975</c:v>
                </c:pt>
                <c:pt idx="91">
                  <c:v>13.92975</c:v>
                </c:pt>
                <c:pt idx="92">
                  <c:v>14.1288</c:v>
                </c:pt>
                <c:pt idx="93">
                  <c:v>14.1288</c:v>
                </c:pt>
                <c:pt idx="94">
                  <c:v>14.37209</c:v>
                </c:pt>
                <c:pt idx="95">
                  <c:v>14.37209</c:v>
                </c:pt>
                <c:pt idx="96">
                  <c:v>14.37209</c:v>
                </c:pt>
                <c:pt idx="97">
                  <c:v>14.37209</c:v>
                </c:pt>
                <c:pt idx="98">
                  <c:v>14.553509999999999</c:v>
                </c:pt>
                <c:pt idx="99">
                  <c:v>14.56709</c:v>
                </c:pt>
                <c:pt idx="100">
                  <c:v>14.58161</c:v>
                </c:pt>
                <c:pt idx="101">
                  <c:v>14.59266</c:v>
                </c:pt>
                <c:pt idx="102">
                  <c:v>13.274559999999999</c:v>
                </c:pt>
                <c:pt idx="103">
                  <c:v>13.134040000000001</c:v>
                </c:pt>
                <c:pt idx="104">
                  <c:v>12.99353</c:v>
                </c:pt>
                <c:pt idx="105">
                  <c:v>11.2636</c:v>
                </c:pt>
                <c:pt idx="106">
                  <c:v>11.228579999999999</c:v>
                </c:pt>
                <c:pt idx="107">
                  <c:v>11.18554</c:v>
                </c:pt>
                <c:pt idx="108">
                  <c:v>11.13959</c:v>
                </c:pt>
                <c:pt idx="109">
                  <c:v>11.10458</c:v>
                </c:pt>
                <c:pt idx="110">
                  <c:v>10.929489999999999</c:v>
                </c:pt>
                <c:pt idx="111">
                  <c:v>10.89447</c:v>
                </c:pt>
                <c:pt idx="112">
                  <c:v>10.85946</c:v>
                </c:pt>
                <c:pt idx="113">
                  <c:v>10.684369999999999</c:v>
                </c:pt>
                <c:pt idx="114">
                  <c:v>10.64935</c:v>
                </c:pt>
                <c:pt idx="115">
                  <c:v>10.419589999999999</c:v>
                </c:pt>
                <c:pt idx="116">
                  <c:v>10.189819999999999</c:v>
                </c:pt>
                <c:pt idx="117">
                  <c:v>9.9600500000000007</c:v>
                </c:pt>
                <c:pt idx="118">
                  <c:v>9.7302900000000001</c:v>
                </c:pt>
                <c:pt idx="119">
                  <c:v>9.5005299999999995</c:v>
                </c:pt>
                <c:pt idx="120">
                  <c:v>9.2707700000000006</c:v>
                </c:pt>
                <c:pt idx="121">
                  <c:v>9.04101</c:v>
                </c:pt>
                <c:pt idx="122">
                  <c:v>8.8112499999999994</c:v>
                </c:pt>
                <c:pt idx="123">
                  <c:v>8.7682199999999995</c:v>
                </c:pt>
                <c:pt idx="124">
                  <c:v>8.72227</c:v>
                </c:pt>
                <c:pt idx="125">
                  <c:v>8.6872500000000006</c:v>
                </c:pt>
                <c:pt idx="126">
                  <c:v>7.9869700000000003</c:v>
                </c:pt>
                <c:pt idx="127">
                  <c:v>7.9519500000000001</c:v>
                </c:pt>
                <c:pt idx="128">
                  <c:v>7.9169400000000003</c:v>
                </c:pt>
                <c:pt idx="129">
                  <c:v>7.7418699999999996</c:v>
                </c:pt>
                <c:pt idx="130">
                  <c:v>7.7068500000000002</c:v>
                </c:pt>
                <c:pt idx="131">
                  <c:v>7.6718400000000004</c:v>
                </c:pt>
                <c:pt idx="132">
                  <c:v>7.4967699999999997</c:v>
                </c:pt>
                <c:pt idx="133">
                  <c:v>7.4617599999999999</c:v>
                </c:pt>
                <c:pt idx="134">
                  <c:v>7.2320200000000003</c:v>
                </c:pt>
                <c:pt idx="135">
                  <c:v>7.0022799999999998</c:v>
                </c:pt>
                <c:pt idx="136">
                  <c:v>6.7725400000000002</c:v>
                </c:pt>
                <c:pt idx="137">
                  <c:v>6.5428100000000002</c:v>
                </c:pt>
                <c:pt idx="138">
                  <c:v>6.3130800000000002</c:v>
                </c:pt>
                <c:pt idx="139">
                  <c:v>6.0833599999999999</c:v>
                </c:pt>
                <c:pt idx="140">
                  <c:v>6.0403399999999996</c:v>
                </c:pt>
                <c:pt idx="141">
                  <c:v>5.9943999999999997</c:v>
                </c:pt>
                <c:pt idx="142">
                  <c:v>5.95939</c:v>
                </c:pt>
                <c:pt idx="143">
                  <c:v>4.5638399999999999</c:v>
                </c:pt>
                <c:pt idx="144">
                  <c:v>4.5287899999999999</c:v>
                </c:pt>
                <c:pt idx="145">
                  <c:v>4.4937399999999998</c:v>
                </c:pt>
                <c:pt idx="146">
                  <c:v>3.09714</c:v>
                </c:pt>
                <c:pt idx="147">
                  <c:v>3.0620799999999999</c:v>
                </c:pt>
                <c:pt idx="148">
                  <c:v>3.0270199999999998</c:v>
                </c:pt>
                <c:pt idx="149">
                  <c:v>1.6314500000000001</c:v>
                </c:pt>
                <c:pt idx="150">
                  <c:v>1.5964799999999999</c:v>
                </c:pt>
                <c:pt idx="151">
                  <c:v>1.56151</c:v>
                </c:pt>
                <c:pt idx="152">
                  <c:v>0.21682999999999999</c:v>
                </c:pt>
                <c:pt idx="153">
                  <c:v>0.19328999999999999</c:v>
                </c:pt>
                <c:pt idx="154">
                  <c:v>0.17380000000000001</c:v>
                </c:pt>
                <c:pt idx="155">
                  <c:v>1.3237699999999999</c:v>
                </c:pt>
                <c:pt idx="156">
                  <c:v>1.35866</c:v>
                </c:pt>
                <c:pt idx="157">
                  <c:v>1.40157</c:v>
                </c:pt>
                <c:pt idx="158">
                  <c:v>1.4474</c:v>
                </c:pt>
                <c:pt idx="159">
                  <c:v>1.4823299999999999</c:v>
                </c:pt>
                <c:pt idx="160">
                  <c:v>1.65713</c:v>
                </c:pt>
                <c:pt idx="161">
                  <c:v>1.6921200000000001</c:v>
                </c:pt>
                <c:pt idx="162">
                  <c:v>1.7271000000000001</c:v>
                </c:pt>
                <c:pt idx="163">
                  <c:v>1.9020999999999999</c:v>
                </c:pt>
                <c:pt idx="164">
                  <c:v>1.93712</c:v>
                </c:pt>
                <c:pt idx="165">
                  <c:v>2.16696</c:v>
                </c:pt>
                <c:pt idx="166">
                  <c:v>2.3969200000000002</c:v>
                </c:pt>
                <c:pt idx="167">
                  <c:v>2.62697</c:v>
                </c:pt>
                <c:pt idx="168">
                  <c:v>2.8570899999999999</c:v>
                </c:pt>
                <c:pt idx="169">
                  <c:v>3.0872600000000001</c:v>
                </c:pt>
                <c:pt idx="170">
                  <c:v>3.3174800000000002</c:v>
                </c:pt>
                <c:pt idx="171">
                  <c:v>3.5477300000000001</c:v>
                </c:pt>
                <c:pt idx="172">
                  <c:v>3.7780100000000001</c:v>
                </c:pt>
                <c:pt idx="173">
                  <c:v>4.0083000000000002</c:v>
                </c:pt>
                <c:pt idx="174">
                  <c:v>4.2386200000000001</c:v>
                </c:pt>
                <c:pt idx="175">
                  <c:v>4.4689500000000004</c:v>
                </c:pt>
                <c:pt idx="176">
                  <c:v>4.6993</c:v>
                </c:pt>
                <c:pt idx="177">
                  <c:v>4.9296600000000002</c:v>
                </c:pt>
                <c:pt idx="178">
                  <c:v>5.1600299999999999</c:v>
                </c:pt>
                <c:pt idx="179">
                  <c:v>5.3904100000000001</c:v>
                </c:pt>
                <c:pt idx="180">
                  <c:v>5.6208</c:v>
                </c:pt>
                <c:pt idx="181">
                  <c:v>5.8511899999999999</c:v>
                </c:pt>
                <c:pt idx="182">
                  <c:v>6.0815900000000003</c:v>
                </c:pt>
                <c:pt idx="183">
                  <c:v>6.3120000000000003</c:v>
                </c:pt>
                <c:pt idx="184">
                  <c:v>6.5424100000000003</c:v>
                </c:pt>
                <c:pt idx="185">
                  <c:v>6.7728200000000003</c:v>
                </c:pt>
                <c:pt idx="186">
                  <c:v>7.0032399999999999</c:v>
                </c:pt>
                <c:pt idx="187">
                  <c:v>7.2336600000000004</c:v>
                </c:pt>
                <c:pt idx="188">
                  <c:v>7.4640899999999997</c:v>
                </c:pt>
                <c:pt idx="189">
                  <c:v>7.6945199999999998</c:v>
                </c:pt>
                <c:pt idx="190">
                  <c:v>7.7376800000000001</c:v>
                </c:pt>
                <c:pt idx="191">
                  <c:v>7.78376</c:v>
                </c:pt>
                <c:pt idx="192">
                  <c:v>7.8188800000000001</c:v>
                </c:pt>
                <c:pt idx="193">
                  <c:v>7.4602899999999996</c:v>
                </c:pt>
                <c:pt idx="194">
                  <c:v>7.3901199999999996</c:v>
                </c:pt>
                <c:pt idx="195">
                  <c:v>6.0088800000000004</c:v>
                </c:pt>
                <c:pt idx="196">
                  <c:v>5.9387100000000004</c:v>
                </c:pt>
                <c:pt idx="197">
                  <c:v>5.3163099999999996</c:v>
                </c:pt>
                <c:pt idx="198">
                  <c:v>5.3228</c:v>
                </c:pt>
                <c:pt idx="199">
                  <c:v>5.3292900000000003</c:v>
                </c:pt>
                <c:pt idx="200">
                  <c:v>5.3617299999999997</c:v>
                </c:pt>
                <c:pt idx="201">
                  <c:v>5.36822</c:v>
                </c:pt>
                <c:pt idx="202">
                  <c:v>5.3747100000000003</c:v>
                </c:pt>
                <c:pt idx="203">
                  <c:v>5.4071499999999997</c:v>
                </c:pt>
                <c:pt idx="204">
                  <c:v>5.41364</c:v>
                </c:pt>
                <c:pt idx="205">
                  <c:v>5.41364</c:v>
                </c:pt>
                <c:pt idx="206">
                  <c:v>5.41364</c:v>
                </c:pt>
                <c:pt idx="207">
                  <c:v>5.4216199999999999</c:v>
                </c:pt>
                <c:pt idx="208">
                  <c:v>5.4301399999999997</c:v>
                </c:pt>
                <c:pt idx="209">
                  <c:v>5.4366300000000001</c:v>
                </c:pt>
                <c:pt idx="210">
                  <c:v>5.6943900000000003</c:v>
                </c:pt>
                <c:pt idx="211">
                  <c:v>5.7008400000000004</c:v>
                </c:pt>
                <c:pt idx="212">
                  <c:v>5.7072900000000004</c:v>
                </c:pt>
                <c:pt idx="213">
                  <c:v>5.9633500000000002</c:v>
                </c:pt>
                <c:pt idx="214">
                  <c:v>5.96976</c:v>
                </c:pt>
                <c:pt idx="215">
                  <c:v>5.9761600000000001</c:v>
                </c:pt>
                <c:pt idx="216">
                  <c:v>6.2303899999999999</c:v>
                </c:pt>
                <c:pt idx="217">
                  <c:v>6.2367499999999998</c:v>
                </c:pt>
                <c:pt idx="218">
                  <c:v>6.2431099999999997</c:v>
                </c:pt>
                <c:pt idx="219">
                  <c:v>6.4953900000000004</c:v>
                </c:pt>
                <c:pt idx="220">
                  <c:v>6.50169</c:v>
                </c:pt>
                <c:pt idx="221">
                  <c:v>6.508</c:v>
                </c:pt>
                <c:pt idx="222">
                  <c:v>6.7582199999999997</c:v>
                </c:pt>
                <c:pt idx="223">
                  <c:v>6.7644700000000002</c:v>
                </c:pt>
                <c:pt idx="224">
                  <c:v>6.7721600000000004</c:v>
                </c:pt>
                <c:pt idx="225">
                  <c:v>6.7803599999999999</c:v>
                </c:pt>
                <c:pt idx="226">
                  <c:v>6.7866200000000001</c:v>
                </c:pt>
                <c:pt idx="227">
                  <c:v>6.8178900000000002</c:v>
                </c:pt>
                <c:pt idx="228">
                  <c:v>6.8241399999999999</c:v>
                </c:pt>
                <c:pt idx="229">
                  <c:v>6.8304</c:v>
                </c:pt>
                <c:pt idx="230">
                  <c:v>6.8616700000000002</c:v>
                </c:pt>
                <c:pt idx="231">
                  <c:v>6.8679300000000003</c:v>
                </c:pt>
                <c:pt idx="232">
                  <c:v>6.87561</c:v>
                </c:pt>
                <c:pt idx="233">
                  <c:v>6.8838299999999997</c:v>
                </c:pt>
                <c:pt idx="234">
                  <c:v>6.8900800000000002</c:v>
                </c:pt>
                <c:pt idx="235">
                  <c:v>6.2505499999999996</c:v>
                </c:pt>
                <c:pt idx="236">
                  <c:v>6.15456</c:v>
                </c:pt>
                <c:pt idx="237">
                  <c:v>4.8949499999999997</c:v>
                </c:pt>
                <c:pt idx="238">
                  <c:v>4.7989699999999997</c:v>
                </c:pt>
                <c:pt idx="239">
                  <c:v>4.02224</c:v>
                </c:pt>
                <c:pt idx="240">
                  <c:v>4.0049099999999997</c:v>
                </c:pt>
                <c:pt idx="241">
                  <c:v>3.9836200000000002</c:v>
                </c:pt>
                <c:pt idx="242">
                  <c:v>3.96088</c:v>
                </c:pt>
                <c:pt idx="243">
                  <c:v>3.9435500000000001</c:v>
                </c:pt>
                <c:pt idx="244">
                  <c:v>3.8569300000000002</c:v>
                </c:pt>
                <c:pt idx="245">
                  <c:v>3.83961</c:v>
                </c:pt>
                <c:pt idx="246">
                  <c:v>3.8222900000000002</c:v>
                </c:pt>
                <c:pt idx="247">
                  <c:v>3.73569</c:v>
                </c:pt>
                <c:pt idx="248">
                  <c:v>3.7183799999999998</c:v>
                </c:pt>
                <c:pt idx="249">
                  <c:v>3.37757</c:v>
                </c:pt>
                <c:pt idx="250">
                  <c:v>3.3602799999999999</c:v>
                </c:pt>
                <c:pt idx="251">
                  <c:v>3.2737599999999998</c:v>
                </c:pt>
                <c:pt idx="252">
                  <c:v>3.2564600000000001</c:v>
                </c:pt>
                <c:pt idx="253">
                  <c:v>3.23916</c:v>
                </c:pt>
                <c:pt idx="254">
                  <c:v>3.1526700000000001</c:v>
                </c:pt>
                <c:pt idx="255">
                  <c:v>3.13537</c:v>
                </c:pt>
                <c:pt idx="256">
                  <c:v>3.1141200000000002</c:v>
                </c:pt>
                <c:pt idx="257">
                  <c:v>3.0914199999999998</c:v>
                </c:pt>
                <c:pt idx="258">
                  <c:v>2.9779800000000001</c:v>
                </c:pt>
                <c:pt idx="259">
                  <c:v>2.8645800000000001</c:v>
                </c:pt>
                <c:pt idx="260">
                  <c:v>2.7512400000000001</c:v>
                </c:pt>
                <c:pt idx="261">
                  <c:v>2.6379600000000001</c:v>
                </c:pt>
                <c:pt idx="262">
                  <c:v>2.52474</c:v>
                </c:pt>
              </c:numCache>
            </c:numRef>
          </c:yVal>
        </c:ser>
        <c:ser>
          <c:idx val="4"/>
          <c:order val="4"/>
          <c:tx>
            <c:strRef>
              <c:f>Data!$H$1</c:f>
              <c:strCache>
                <c:ptCount val="1"/>
                <c:pt idx="0">
                  <c:v>Aper X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Data!$A$2:$A$264</c:f>
              <c:numCache>
                <c:formatCode>General</c:formatCode>
                <c:ptCount val="263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159.76308</c:v>
                </c:pt>
                <c:pt idx="12">
                  <c:v>160.42975000000001</c:v>
                </c:pt>
                <c:pt idx="13">
                  <c:v>161.34640999999999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201.48239000000001</c:v>
                </c:pt>
                <c:pt idx="22">
                  <c:v>202.06572</c:v>
                </c:pt>
                <c:pt idx="23">
                  <c:v>202.64905999999999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225.73354</c:v>
                </c:pt>
                <c:pt idx="27">
                  <c:v>229.01437000000001</c:v>
                </c:pt>
                <c:pt idx="28">
                  <c:v>232.29521</c:v>
                </c:pt>
                <c:pt idx="29">
                  <c:v>235.57605000000001</c:v>
                </c:pt>
                <c:pt idx="30">
                  <c:v>238.85688999999999</c:v>
                </c:pt>
                <c:pt idx="31">
                  <c:v>242.13773</c:v>
                </c:pt>
                <c:pt idx="32">
                  <c:v>245.41856000000001</c:v>
                </c:pt>
                <c:pt idx="33">
                  <c:v>248.69942</c:v>
                </c:pt>
                <c:pt idx="34">
                  <c:v>251.98025999999999</c:v>
                </c:pt>
                <c:pt idx="35">
                  <c:v>255.26109</c:v>
                </c:pt>
                <c:pt idx="36">
                  <c:v>258.54192999999998</c:v>
                </c:pt>
                <c:pt idx="37">
                  <c:v>260.79586999999998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271.89163000000002</c:v>
                </c:pt>
                <c:pt idx="41">
                  <c:v>275.17248999999998</c:v>
                </c:pt>
                <c:pt idx="42">
                  <c:v>278.45330999999999</c:v>
                </c:pt>
                <c:pt idx="43">
                  <c:v>281.73415999999997</c:v>
                </c:pt>
                <c:pt idx="44">
                  <c:v>285.01501000000002</c:v>
                </c:pt>
                <c:pt idx="45">
                  <c:v>295.09705000000002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304.93957999999998</c:v>
                </c:pt>
                <c:pt idx="49">
                  <c:v>308.22039999999998</c:v>
                </c:pt>
                <c:pt idx="50">
                  <c:v>311.50125000000003</c:v>
                </c:pt>
                <c:pt idx="51">
                  <c:v>314.78206999999998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339.74466000000001</c:v>
                </c:pt>
                <c:pt idx="56">
                  <c:v>339.74466000000001</c:v>
                </c:pt>
                <c:pt idx="57">
                  <c:v>343.02551</c:v>
                </c:pt>
                <c:pt idx="58">
                  <c:v>346.30633999999998</c:v>
                </c:pt>
                <c:pt idx="59">
                  <c:v>349.58719000000002</c:v>
                </c:pt>
                <c:pt idx="60">
                  <c:v>352.86804000000001</c:v>
                </c:pt>
                <c:pt idx="61">
                  <c:v>356.14886000000001</c:v>
                </c:pt>
                <c:pt idx="62">
                  <c:v>359.42971999999997</c:v>
                </c:pt>
                <c:pt idx="63">
                  <c:v>362.71053999999998</c:v>
                </c:pt>
                <c:pt idx="64">
                  <c:v>365.99139000000002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388.95728000000003</c:v>
                </c:pt>
                <c:pt idx="72">
                  <c:v>392.23809999999997</c:v>
                </c:pt>
                <c:pt idx="73">
                  <c:v>395.51895000000002</c:v>
                </c:pt>
                <c:pt idx="74">
                  <c:v>398.79977000000002</c:v>
                </c:pt>
                <c:pt idx="75">
                  <c:v>402.08062999999999</c:v>
                </c:pt>
                <c:pt idx="76">
                  <c:v>405.36147999999997</c:v>
                </c:pt>
                <c:pt idx="77">
                  <c:v>408.64229999999998</c:v>
                </c:pt>
                <c:pt idx="78">
                  <c:v>411.92316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425.04647999999997</c:v>
                </c:pt>
                <c:pt idx="83">
                  <c:v>428.32733000000002</c:v>
                </c:pt>
                <c:pt idx="84">
                  <c:v>431.60815000000002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434.72890999999998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444.72885000000002</c:v>
                </c:pt>
                <c:pt idx="91">
                  <c:v>444.72885000000002</c:v>
                </c:pt>
                <c:pt idx="92">
                  <c:v>453.72885000000002</c:v>
                </c:pt>
                <c:pt idx="93">
                  <c:v>453.72885000000002</c:v>
                </c:pt>
                <c:pt idx="94">
                  <c:v>464.72885000000002</c:v>
                </c:pt>
                <c:pt idx="95">
                  <c:v>464.72885000000002</c:v>
                </c:pt>
                <c:pt idx="96">
                  <c:v>464.72885000000002</c:v>
                </c:pt>
                <c:pt idx="97">
                  <c:v>464.72885000000002</c:v>
                </c:pt>
                <c:pt idx="98">
                  <c:v>472.93094000000002</c:v>
                </c:pt>
                <c:pt idx="99">
                  <c:v>473.54543999999999</c:v>
                </c:pt>
                <c:pt idx="100">
                  <c:v>474.20159999999998</c:v>
                </c:pt>
                <c:pt idx="101">
                  <c:v>474.70163000000002</c:v>
                </c:pt>
                <c:pt idx="102">
                  <c:v>484.70163000000002</c:v>
                </c:pt>
                <c:pt idx="103">
                  <c:v>485.20166</c:v>
                </c:pt>
                <c:pt idx="104">
                  <c:v>485.70166</c:v>
                </c:pt>
                <c:pt idx="105">
                  <c:v>495.70168999999999</c:v>
                </c:pt>
                <c:pt idx="106">
                  <c:v>496.20168999999999</c:v>
                </c:pt>
                <c:pt idx="107">
                  <c:v>496.81619000000001</c:v>
                </c:pt>
                <c:pt idx="108">
                  <c:v>497.47235000000001</c:v>
                </c:pt>
                <c:pt idx="109">
                  <c:v>497.97237999999999</c:v>
                </c:pt>
                <c:pt idx="110">
                  <c:v>500.47235000000001</c:v>
                </c:pt>
                <c:pt idx="111">
                  <c:v>500.97237999999999</c:v>
                </c:pt>
                <c:pt idx="112">
                  <c:v>501.47237999999999</c:v>
                </c:pt>
                <c:pt idx="113">
                  <c:v>503.97235000000001</c:v>
                </c:pt>
                <c:pt idx="114">
                  <c:v>504.47237999999999</c:v>
                </c:pt>
                <c:pt idx="115">
                  <c:v>507.75322999999997</c:v>
                </c:pt>
                <c:pt idx="116">
                  <c:v>511.03406000000001</c:v>
                </c:pt>
                <c:pt idx="117">
                  <c:v>514.31488000000002</c:v>
                </c:pt>
                <c:pt idx="118">
                  <c:v>517.59576000000004</c:v>
                </c:pt>
                <c:pt idx="119">
                  <c:v>520.87658999999996</c:v>
                </c:pt>
                <c:pt idx="120">
                  <c:v>524.15741000000003</c:v>
                </c:pt>
                <c:pt idx="121">
                  <c:v>527.43822999999998</c:v>
                </c:pt>
                <c:pt idx="122">
                  <c:v>530.71911999999998</c:v>
                </c:pt>
                <c:pt idx="123">
                  <c:v>531.33362</c:v>
                </c:pt>
                <c:pt idx="124">
                  <c:v>531.98974999999996</c:v>
                </c:pt>
                <c:pt idx="125">
                  <c:v>532.48981000000003</c:v>
                </c:pt>
                <c:pt idx="126">
                  <c:v>542.48981000000003</c:v>
                </c:pt>
                <c:pt idx="127">
                  <c:v>542.98981000000003</c:v>
                </c:pt>
                <c:pt idx="128">
                  <c:v>543.48981000000003</c:v>
                </c:pt>
                <c:pt idx="129">
                  <c:v>545.98981000000003</c:v>
                </c:pt>
                <c:pt idx="130">
                  <c:v>546.48981000000003</c:v>
                </c:pt>
                <c:pt idx="131">
                  <c:v>546.98981000000003</c:v>
                </c:pt>
                <c:pt idx="132">
                  <c:v>549.48981000000003</c:v>
                </c:pt>
                <c:pt idx="133">
                  <c:v>549.98981000000003</c:v>
                </c:pt>
                <c:pt idx="134">
                  <c:v>553.27068999999995</c:v>
                </c:pt>
                <c:pt idx="135">
                  <c:v>556.55151000000001</c:v>
                </c:pt>
                <c:pt idx="136">
                  <c:v>559.83234000000004</c:v>
                </c:pt>
                <c:pt idx="137">
                  <c:v>563.11315999999999</c:v>
                </c:pt>
                <c:pt idx="138">
                  <c:v>566.39404000000002</c:v>
                </c:pt>
                <c:pt idx="139">
                  <c:v>569.67487000000006</c:v>
                </c:pt>
                <c:pt idx="140">
                  <c:v>570.28936999999996</c:v>
                </c:pt>
                <c:pt idx="141">
                  <c:v>570.94556</c:v>
                </c:pt>
                <c:pt idx="142">
                  <c:v>571.44556</c:v>
                </c:pt>
                <c:pt idx="143">
                  <c:v>591.36383000000001</c:v>
                </c:pt>
                <c:pt idx="144">
                  <c:v>591.86383000000001</c:v>
                </c:pt>
                <c:pt idx="145">
                  <c:v>592.36383000000001</c:v>
                </c:pt>
                <c:pt idx="146">
                  <c:v>612.28210000000001</c:v>
                </c:pt>
                <c:pt idx="147">
                  <c:v>612.78216999999995</c:v>
                </c:pt>
                <c:pt idx="148">
                  <c:v>613.28216999999995</c:v>
                </c:pt>
                <c:pt idx="149">
                  <c:v>633.20043999999996</c:v>
                </c:pt>
                <c:pt idx="150">
                  <c:v>633.70043999999996</c:v>
                </c:pt>
                <c:pt idx="151">
                  <c:v>634.20050000000003</c:v>
                </c:pt>
                <c:pt idx="152">
                  <c:v>654.11877000000004</c:v>
                </c:pt>
                <c:pt idx="153">
                  <c:v>654.61877000000004</c:v>
                </c:pt>
                <c:pt idx="154">
                  <c:v>655.11877000000004</c:v>
                </c:pt>
                <c:pt idx="155">
                  <c:v>675.03705000000002</c:v>
                </c:pt>
                <c:pt idx="156">
                  <c:v>675.53705000000002</c:v>
                </c:pt>
                <c:pt idx="157">
                  <c:v>676.15155000000004</c:v>
                </c:pt>
                <c:pt idx="158">
                  <c:v>676.80773999999997</c:v>
                </c:pt>
                <c:pt idx="159">
                  <c:v>677.30773999999997</c:v>
                </c:pt>
                <c:pt idx="160">
                  <c:v>679.80773999999997</c:v>
                </c:pt>
                <c:pt idx="161">
                  <c:v>680.30773999999997</c:v>
                </c:pt>
                <c:pt idx="162">
                  <c:v>680.80773999999997</c:v>
                </c:pt>
                <c:pt idx="163">
                  <c:v>683.30773999999997</c:v>
                </c:pt>
                <c:pt idx="164">
                  <c:v>683.80773999999997</c:v>
                </c:pt>
                <c:pt idx="165">
                  <c:v>687.08861999999999</c:v>
                </c:pt>
                <c:pt idx="166">
                  <c:v>690.36945000000003</c:v>
                </c:pt>
                <c:pt idx="167">
                  <c:v>693.65026999999998</c:v>
                </c:pt>
                <c:pt idx="168">
                  <c:v>696.93109000000004</c:v>
                </c:pt>
                <c:pt idx="169">
                  <c:v>700.21198000000004</c:v>
                </c:pt>
                <c:pt idx="170">
                  <c:v>703.49279999999999</c:v>
                </c:pt>
                <c:pt idx="171">
                  <c:v>706.77362000000005</c:v>
                </c:pt>
                <c:pt idx="172">
                  <c:v>710.05449999999996</c:v>
                </c:pt>
                <c:pt idx="173">
                  <c:v>713.33533</c:v>
                </c:pt>
                <c:pt idx="174">
                  <c:v>716.61614999999995</c:v>
                </c:pt>
                <c:pt idx="175">
                  <c:v>719.89697000000001</c:v>
                </c:pt>
                <c:pt idx="176">
                  <c:v>723.17786000000001</c:v>
                </c:pt>
                <c:pt idx="177">
                  <c:v>726.45867999999996</c:v>
                </c:pt>
                <c:pt idx="178">
                  <c:v>729.73950000000002</c:v>
                </c:pt>
                <c:pt idx="179">
                  <c:v>733.02031999999997</c:v>
                </c:pt>
                <c:pt idx="180">
                  <c:v>736.30120999999997</c:v>
                </c:pt>
                <c:pt idx="181">
                  <c:v>739.58203000000003</c:v>
                </c:pt>
                <c:pt idx="182">
                  <c:v>742.86284999999998</c:v>
                </c:pt>
                <c:pt idx="183">
                  <c:v>746.14373999999998</c:v>
                </c:pt>
                <c:pt idx="184">
                  <c:v>749.42456000000004</c:v>
                </c:pt>
                <c:pt idx="185">
                  <c:v>752.70537999999999</c:v>
                </c:pt>
                <c:pt idx="186">
                  <c:v>755.98621000000003</c:v>
                </c:pt>
                <c:pt idx="187">
                  <c:v>759.26709000000005</c:v>
                </c:pt>
                <c:pt idx="188">
                  <c:v>762.54791</c:v>
                </c:pt>
                <c:pt idx="189">
                  <c:v>765.82874000000004</c:v>
                </c:pt>
                <c:pt idx="190">
                  <c:v>766.44323999999995</c:v>
                </c:pt>
                <c:pt idx="191">
                  <c:v>767.09942999999998</c:v>
                </c:pt>
                <c:pt idx="192">
                  <c:v>767.59942999999998</c:v>
                </c:pt>
                <c:pt idx="193">
                  <c:v>777.59942999999998</c:v>
                </c:pt>
                <c:pt idx="194">
                  <c:v>778.09948999999995</c:v>
                </c:pt>
                <c:pt idx="195">
                  <c:v>787.94195999999999</c:v>
                </c:pt>
                <c:pt idx="196">
                  <c:v>788.44201999999996</c:v>
                </c:pt>
                <c:pt idx="197">
                  <c:v>798.44201999999996</c:v>
                </c:pt>
                <c:pt idx="198">
                  <c:v>798.94201999999996</c:v>
                </c:pt>
                <c:pt idx="199">
                  <c:v>799.44201999999996</c:v>
                </c:pt>
                <c:pt idx="200">
                  <c:v>801.94201999999996</c:v>
                </c:pt>
                <c:pt idx="201">
                  <c:v>802.44201999999996</c:v>
                </c:pt>
                <c:pt idx="202">
                  <c:v>802.94208000000003</c:v>
                </c:pt>
                <c:pt idx="203">
                  <c:v>805.44201999999996</c:v>
                </c:pt>
                <c:pt idx="204">
                  <c:v>805.94201999999996</c:v>
                </c:pt>
                <c:pt idx="205">
                  <c:v>805.94201999999996</c:v>
                </c:pt>
                <c:pt idx="206">
                  <c:v>805.94201999999996</c:v>
                </c:pt>
                <c:pt idx="207">
                  <c:v>806.55658000000005</c:v>
                </c:pt>
                <c:pt idx="208">
                  <c:v>807.21271000000002</c:v>
                </c:pt>
                <c:pt idx="209">
                  <c:v>807.71271000000002</c:v>
                </c:pt>
                <c:pt idx="210">
                  <c:v>827.63098000000002</c:v>
                </c:pt>
                <c:pt idx="211">
                  <c:v>828.13103999999998</c:v>
                </c:pt>
                <c:pt idx="212">
                  <c:v>828.63103999999998</c:v>
                </c:pt>
                <c:pt idx="213">
                  <c:v>848.54926</c:v>
                </c:pt>
                <c:pt idx="214">
                  <c:v>849.04926</c:v>
                </c:pt>
                <c:pt idx="215">
                  <c:v>849.54931999999997</c:v>
                </c:pt>
                <c:pt idx="216">
                  <c:v>869.46753000000001</c:v>
                </c:pt>
                <c:pt idx="217">
                  <c:v>869.96753000000001</c:v>
                </c:pt>
                <c:pt idx="218">
                  <c:v>870.46753000000001</c:v>
                </c:pt>
                <c:pt idx="219">
                  <c:v>890.38580000000002</c:v>
                </c:pt>
                <c:pt idx="220">
                  <c:v>890.88580000000002</c:v>
                </c:pt>
                <c:pt idx="221">
                  <c:v>891.38580000000002</c:v>
                </c:pt>
                <c:pt idx="222">
                  <c:v>911.30402000000004</c:v>
                </c:pt>
                <c:pt idx="223">
                  <c:v>911.80408</c:v>
                </c:pt>
                <c:pt idx="224">
                  <c:v>912.41851999999994</c:v>
                </c:pt>
                <c:pt idx="225">
                  <c:v>913.07470999999998</c:v>
                </c:pt>
                <c:pt idx="226">
                  <c:v>913.57470999999998</c:v>
                </c:pt>
                <c:pt idx="227">
                  <c:v>916.07470999999998</c:v>
                </c:pt>
                <c:pt idx="228">
                  <c:v>916.57470999999998</c:v>
                </c:pt>
                <c:pt idx="229">
                  <c:v>917.07476999999994</c:v>
                </c:pt>
                <c:pt idx="230">
                  <c:v>919.57470999999998</c:v>
                </c:pt>
                <c:pt idx="231">
                  <c:v>920.07470999999998</c:v>
                </c:pt>
                <c:pt idx="232">
                  <c:v>920.68921</c:v>
                </c:pt>
                <c:pt idx="233">
                  <c:v>921.34540000000004</c:v>
                </c:pt>
                <c:pt idx="234">
                  <c:v>921.84540000000004</c:v>
                </c:pt>
                <c:pt idx="235">
                  <c:v>928.84546</c:v>
                </c:pt>
                <c:pt idx="236">
                  <c:v>929.34546</c:v>
                </c:pt>
                <c:pt idx="237">
                  <c:v>935.90710000000001</c:v>
                </c:pt>
                <c:pt idx="238">
                  <c:v>936.40716999999995</c:v>
                </c:pt>
                <c:pt idx="239">
                  <c:v>943.40716999999995</c:v>
                </c:pt>
                <c:pt idx="240">
                  <c:v>943.90716999999995</c:v>
                </c:pt>
                <c:pt idx="241">
                  <c:v>944.52161000000001</c:v>
                </c:pt>
                <c:pt idx="242">
                  <c:v>945.17786000000001</c:v>
                </c:pt>
                <c:pt idx="243">
                  <c:v>945.67786000000001</c:v>
                </c:pt>
                <c:pt idx="244">
                  <c:v>948.17786000000001</c:v>
                </c:pt>
                <c:pt idx="245">
                  <c:v>948.67786000000001</c:v>
                </c:pt>
                <c:pt idx="246">
                  <c:v>949.17786000000001</c:v>
                </c:pt>
                <c:pt idx="247">
                  <c:v>951.67786000000001</c:v>
                </c:pt>
                <c:pt idx="248">
                  <c:v>952.17786000000001</c:v>
                </c:pt>
                <c:pt idx="249">
                  <c:v>962.02039000000002</c:v>
                </c:pt>
                <c:pt idx="250">
                  <c:v>962.52039000000002</c:v>
                </c:pt>
                <c:pt idx="251">
                  <c:v>965.02039000000002</c:v>
                </c:pt>
                <c:pt idx="252">
                  <c:v>965.52039000000002</c:v>
                </c:pt>
                <c:pt idx="253">
                  <c:v>966.02039000000002</c:v>
                </c:pt>
                <c:pt idx="254">
                  <c:v>968.52039000000002</c:v>
                </c:pt>
                <c:pt idx="255">
                  <c:v>969.02039000000002</c:v>
                </c:pt>
                <c:pt idx="256">
                  <c:v>969.63489000000004</c:v>
                </c:pt>
                <c:pt idx="257">
                  <c:v>970.29107999999997</c:v>
                </c:pt>
                <c:pt idx="258">
                  <c:v>973.57190000000003</c:v>
                </c:pt>
                <c:pt idx="259">
                  <c:v>976.85271999999998</c:v>
                </c:pt>
                <c:pt idx="260">
                  <c:v>980.13360999999998</c:v>
                </c:pt>
                <c:pt idx="261">
                  <c:v>983.41443000000004</c:v>
                </c:pt>
                <c:pt idx="262">
                  <c:v>986.69524999999999</c:v>
                </c:pt>
              </c:numCache>
            </c:numRef>
          </c:xVal>
          <c:yVal>
            <c:numRef>
              <c:f>Data!$H$2:$H$264</c:f>
              <c:numCache>
                <c:formatCode>General</c:formatCode>
                <c:ptCount val="263"/>
                <c:pt idx="0">
                  <c:v>38.1</c:v>
                </c:pt>
                <c:pt idx="1">
                  <c:v>38.1</c:v>
                </c:pt>
                <c:pt idx="2">
                  <c:v>38.1</c:v>
                </c:pt>
                <c:pt idx="3">
                  <c:v>38.1</c:v>
                </c:pt>
                <c:pt idx="4">
                  <c:v>38.1</c:v>
                </c:pt>
                <c:pt idx="5">
                  <c:v>38.1</c:v>
                </c:pt>
                <c:pt idx="6">
                  <c:v>38.1</c:v>
                </c:pt>
                <c:pt idx="7">
                  <c:v>38.1</c:v>
                </c:pt>
                <c:pt idx="8">
                  <c:v>38.1</c:v>
                </c:pt>
                <c:pt idx="9">
                  <c:v>38.1</c:v>
                </c:pt>
                <c:pt idx="10">
                  <c:v>38.1</c:v>
                </c:pt>
                <c:pt idx="11">
                  <c:v>38.1</c:v>
                </c:pt>
                <c:pt idx="12">
                  <c:v>38.1</c:v>
                </c:pt>
                <c:pt idx="13">
                  <c:v>38.1</c:v>
                </c:pt>
                <c:pt idx="14">
                  <c:v>38.1</c:v>
                </c:pt>
                <c:pt idx="15">
                  <c:v>38.1</c:v>
                </c:pt>
                <c:pt idx="16">
                  <c:v>38.1</c:v>
                </c:pt>
                <c:pt idx="17">
                  <c:v>38.1</c:v>
                </c:pt>
                <c:pt idx="18">
                  <c:v>38.1</c:v>
                </c:pt>
                <c:pt idx="19">
                  <c:v>38.1</c:v>
                </c:pt>
                <c:pt idx="20">
                  <c:v>25.02</c:v>
                </c:pt>
                <c:pt idx="21">
                  <c:v>25.02</c:v>
                </c:pt>
                <c:pt idx="22">
                  <c:v>38.1</c:v>
                </c:pt>
                <c:pt idx="23">
                  <c:v>25.02</c:v>
                </c:pt>
                <c:pt idx="24">
                  <c:v>25.02</c:v>
                </c:pt>
                <c:pt idx="25">
                  <c:v>38.1</c:v>
                </c:pt>
                <c:pt idx="26">
                  <c:v>38.1</c:v>
                </c:pt>
                <c:pt idx="27">
                  <c:v>38.1</c:v>
                </c:pt>
                <c:pt idx="28">
                  <c:v>38.1</c:v>
                </c:pt>
                <c:pt idx="29">
                  <c:v>38.1</c:v>
                </c:pt>
                <c:pt idx="30">
                  <c:v>38.1</c:v>
                </c:pt>
                <c:pt idx="31">
                  <c:v>38.1</c:v>
                </c:pt>
                <c:pt idx="32">
                  <c:v>38.1</c:v>
                </c:pt>
                <c:pt idx="33">
                  <c:v>38.1</c:v>
                </c:pt>
                <c:pt idx="34">
                  <c:v>38.1</c:v>
                </c:pt>
                <c:pt idx="35">
                  <c:v>38.1</c:v>
                </c:pt>
                <c:pt idx="36">
                  <c:v>38.1</c:v>
                </c:pt>
                <c:pt idx="37">
                  <c:v>38.1</c:v>
                </c:pt>
                <c:pt idx="38">
                  <c:v>38.1</c:v>
                </c:pt>
                <c:pt idx="39">
                  <c:v>38.1</c:v>
                </c:pt>
                <c:pt idx="40">
                  <c:v>38.1</c:v>
                </c:pt>
                <c:pt idx="41">
                  <c:v>38.1</c:v>
                </c:pt>
                <c:pt idx="42">
                  <c:v>38.1</c:v>
                </c:pt>
                <c:pt idx="43">
                  <c:v>38.1</c:v>
                </c:pt>
                <c:pt idx="44">
                  <c:v>30.34</c:v>
                </c:pt>
                <c:pt idx="45">
                  <c:v>30.34</c:v>
                </c:pt>
                <c:pt idx="46">
                  <c:v>38.1</c:v>
                </c:pt>
                <c:pt idx="47">
                  <c:v>38.1</c:v>
                </c:pt>
                <c:pt idx="48">
                  <c:v>38.1</c:v>
                </c:pt>
                <c:pt idx="49">
                  <c:v>38.1</c:v>
                </c:pt>
                <c:pt idx="50">
                  <c:v>38.1</c:v>
                </c:pt>
                <c:pt idx="51">
                  <c:v>38.1</c:v>
                </c:pt>
                <c:pt idx="52">
                  <c:v>38.1</c:v>
                </c:pt>
                <c:pt idx="53">
                  <c:v>38.1</c:v>
                </c:pt>
                <c:pt idx="54">
                  <c:v>38.1</c:v>
                </c:pt>
                <c:pt idx="55">
                  <c:v>38.1</c:v>
                </c:pt>
                <c:pt idx="56">
                  <c:v>38.1</c:v>
                </c:pt>
                <c:pt idx="57">
                  <c:v>38.1</c:v>
                </c:pt>
                <c:pt idx="58">
                  <c:v>38.1</c:v>
                </c:pt>
                <c:pt idx="59">
                  <c:v>38.1</c:v>
                </c:pt>
                <c:pt idx="60">
                  <c:v>38.1</c:v>
                </c:pt>
                <c:pt idx="61">
                  <c:v>38.1</c:v>
                </c:pt>
                <c:pt idx="62">
                  <c:v>38.1</c:v>
                </c:pt>
                <c:pt idx="63">
                  <c:v>38.1</c:v>
                </c:pt>
                <c:pt idx="64">
                  <c:v>38.1</c:v>
                </c:pt>
                <c:pt idx="65">
                  <c:v>38.1</c:v>
                </c:pt>
                <c:pt idx="66">
                  <c:v>38.1</c:v>
                </c:pt>
                <c:pt idx="67">
                  <c:v>38.1</c:v>
                </c:pt>
                <c:pt idx="68">
                  <c:v>38.1</c:v>
                </c:pt>
                <c:pt idx="69">
                  <c:v>38.1</c:v>
                </c:pt>
                <c:pt idx="70">
                  <c:v>38.1</c:v>
                </c:pt>
                <c:pt idx="71">
                  <c:v>38.1</c:v>
                </c:pt>
                <c:pt idx="72">
                  <c:v>38.1</c:v>
                </c:pt>
                <c:pt idx="73">
                  <c:v>38.1</c:v>
                </c:pt>
                <c:pt idx="74">
                  <c:v>38.1</c:v>
                </c:pt>
                <c:pt idx="75">
                  <c:v>38.1</c:v>
                </c:pt>
                <c:pt idx="76">
                  <c:v>38.1</c:v>
                </c:pt>
                <c:pt idx="77">
                  <c:v>38.1</c:v>
                </c:pt>
                <c:pt idx="78">
                  <c:v>38.1</c:v>
                </c:pt>
                <c:pt idx="79">
                  <c:v>38.1</c:v>
                </c:pt>
                <c:pt idx="80">
                  <c:v>38.1</c:v>
                </c:pt>
                <c:pt idx="81">
                  <c:v>38.1</c:v>
                </c:pt>
                <c:pt idx="82">
                  <c:v>38.1</c:v>
                </c:pt>
                <c:pt idx="83">
                  <c:v>38.1</c:v>
                </c:pt>
                <c:pt idx="84">
                  <c:v>38.1</c:v>
                </c:pt>
                <c:pt idx="85">
                  <c:v>38.1</c:v>
                </c:pt>
                <c:pt idx="86">
                  <c:v>38.1</c:v>
                </c:pt>
                <c:pt idx="87">
                  <c:v>38.1</c:v>
                </c:pt>
                <c:pt idx="88">
                  <c:v>38.1</c:v>
                </c:pt>
                <c:pt idx="89">
                  <c:v>38.1</c:v>
                </c:pt>
                <c:pt idx="90">
                  <c:v>38.1</c:v>
                </c:pt>
                <c:pt idx="91">
                  <c:v>38.1</c:v>
                </c:pt>
                <c:pt idx="92">
                  <c:v>38.1</c:v>
                </c:pt>
                <c:pt idx="93">
                  <c:v>38.1</c:v>
                </c:pt>
                <c:pt idx="94">
                  <c:v>38.1</c:v>
                </c:pt>
                <c:pt idx="95">
                  <c:v>38.1</c:v>
                </c:pt>
                <c:pt idx="96">
                  <c:v>38.1</c:v>
                </c:pt>
                <c:pt idx="97">
                  <c:v>38.1</c:v>
                </c:pt>
                <c:pt idx="98">
                  <c:v>38.1</c:v>
                </c:pt>
                <c:pt idx="99">
                  <c:v>38.1</c:v>
                </c:pt>
                <c:pt idx="100">
                  <c:v>38.1</c:v>
                </c:pt>
                <c:pt idx="101">
                  <c:v>38.1</c:v>
                </c:pt>
                <c:pt idx="102">
                  <c:v>38.1</c:v>
                </c:pt>
                <c:pt idx="103">
                  <c:v>38.1</c:v>
                </c:pt>
                <c:pt idx="104">
                  <c:v>38.1</c:v>
                </c:pt>
                <c:pt idx="105">
                  <c:v>38.1</c:v>
                </c:pt>
                <c:pt idx="106">
                  <c:v>38.1</c:v>
                </c:pt>
                <c:pt idx="107">
                  <c:v>38.1</c:v>
                </c:pt>
                <c:pt idx="108">
                  <c:v>38.1</c:v>
                </c:pt>
                <c:pt idx="109">
                  <c:v>38.1</c:v>
                </c:pt>
                <c:pt idx="110">
                  <c:v>38.1</c:v>
                </c:pt>
                <c:pt idx="111">
                  <c:v>38.1</c:v>
                </c:pt>
                <c:pt idx="112">
                  <c:v>38.1</c:v>
                </c:pt>
                <c:pt idx="113">
                  <c:v>38.1</c:v>
                </c:pt>
                <c:pt idx="114">
                  <c:v>38.1</c:v>
                </c:pt>
                <c:pt idx="115">
                  <c:v>38.1</c:v>
                </c:pt>
                <c:pt idx="116">
                  <c:v>38.1</c:v>
                </c:pt>
                <c:pt idx="117">
                  <c:v>38.1</c:v>
                </c:pt>
                <c:pt idx="118">
                  <c:v>38.1</c:v>
                </c:pt>
                <c:pt idx="119">
                  <c:v>38.1</c:v>
                </c:pt>
                <c:pt idx="120">
                  <c:v>38.1</c:v>
                </c:pt>
                <c:pt idx="121">
                  <c:v>38.1</c:v>
                </c:pt>
                <c:pt idx="122">
                  <c:v>38.1</c:v>
                </c:pt>
                <c:pt idx="123">
                  <c:v>38.1</c:v>
                </c:pt>
                <c:pt idx="124">
                  <c:v>38.1</c:v>
                </c:pt>
                <c:pt idx="125">
                  <c:v>19.05</c:v>
                </c:pt>
                <c:pt idx="126">
                  <c:v>19.05</c:v>
                </c:pt>
                <c:pt idx="127">
                  <c:v>38.1</c:v>
                </c:pt>
                <c:pt idx="128">
                  <c:v>38.1</c:v>
                </c:pt>
                <c:pt idx="129">
                  <c:v>38.1</c:v>
                </c:pt>
                <c:pt idx="130">
                  <c:v>38.1</c:v>
                </c:pt>
                <c:pt idx="131">
                  <c:v>38.1</c:v>
                </c:pt>
                <c:pt idx="132">
                  <c:v>38.1</c:v>
                </c:pt>
                <c:pt idx="133">
                  <c:v>38.1</c:v>
                </c:pt>
                <c:pt idx="134">
                  <c:v>38.1</c:v>
                </c:pt>
                <c:pt idx="135">
                  <c:v>38.1</c:v>
                </c:pt>
                <c:pt idx="136">
                  <c:v>38.1</c:v>
                </c:pt>
                <c:pt idx="137">
                  <c:v>38.1</c:v>
                </c:pt>
                <c:pt idx="138">
                  <c:v>38.1</c:v>
                </c:pt>
                <c:pt idx="139">
                  <c:v>38.1</c:v>
                </c:pt>
                <c:pt idx="140">
                  <c:v>38.1</c:v>
                </c:pt>
                <c:pt idx="141">
                  <c:v>38.1</c:v>
                </c:pt>
                <c:pt idx="142">
                  <c:v>38.1</c:v>
                </c:pt>
                <c:pt idx="143">
                  <c:v>38.1</c:v>
                </c:pt>
                <c:pt idx="144">
                  <c:v>38.1</c:v>
                </c:pt>
                <c:pt idx="145">
                  <c:v>38.1</c:v>
                </c:pt>
                <c:pt idx="146">
                  <c:v>38.1</c:v>
                </c:pt>
                <c:pt idx="147">
                  <c:v>38.1</c:v>
                </c:pt>
                <c:pt idx="148">
                  <c:v>38.1</c:v>
                </c:pt>
                <c:pt idx="149">
                  <c:v>38.1</c:v>
                </c:pt>
                <c:pt idx="150">
                  <c:v>38.1</c:v>
                </c:pt>
                <c:pt idx="151">
                  <c:v>38.1</c:v>
                </c:pt>
                <c:pt idx="152">
                  <c:v>38.1</c:v>
                </c:pt>
                <c:pt idx="153">
                  <c:v>38.1</c:v>
                </c:pt>
                <c:pt idx="154">
                  <c:v>38.1</c:v>
                </c:pt>
                <c:pt idx="155">
                  <c:v>38.1</c:v>
                </c:pt>
                <c:pt idx="156">
                  <c:v>38.1</c:v>
                </c:pt>
                <c:pt idx="157">
                  <c:v>38.1</c:v>
                </c:pt>
                <c:pt idx="158">
                  <c:v>38.1</c:v>
                </c:pt>
                <c:pt idx="159">
                  <c:v>38.1</c:v>
                </c:pt>
                <c:pt idx="160">
                  <c:v>38.1</c:v>
                </c:pt>
                <c:pt idx="161">
                  <c:v>38.1</c:v>
                </c:pt>
                <c:pt idx="162">
                  <c:v>38.1</c:v>
                </c:pt>
                <c:pt idx="163">
                  <c:v>38.1</c:v>
                </c:pt>
                <c:pt idx="164">
                  <c:v>38.1</c:v>
                </c:pt>
                <c:pt idx="165">
                  <c:v>38.1</c:v>
                </c:pt>
                <c:pt idx="166">
                  <c:v>38.1</c:v>
                </c:pt>
                <c:pt idx="167">
                  <c:v>38.1</c:v>
                </c:pt>
                <c:pt idx="168">
                  <c:v>38.1</c:v>
                </c:pt>
                <c:pt idx="169">
                  <c:v>38.1</c:v>
                </c:pt>
                <c:pt idx="170">
                  <c:v>38.1</c:v>
                </c:pt>
                <c:pt idx="171">
                  <c:v>38.1</c:v>
                </c:pt>
                <c:pt idx="172">
                  <c:v>38.1</c:v>
                </c:pt>
                <c:pt idx="173">
                  <c:v>38.1</c:v>
                </c:pt>
                <c:pt idx="174">
                  <c:v>38.1</c:v>
                </c:pt>
                <c:pt idx="175">
                  <c:v>38.1</c:v>
                </c:pt>
                <c:pt idx="176">
                  <c:v>38.1</c:v>
                </c:pt>
                <c:pt idx="177">
                  <c:v>38.1</c:v>
                </c:pt>
                <c:pt idx="178">
                  <c:v>38.1</c:v>
                </c:pt>
                <c:pt idx="179">
                  <c:v>38.1</c:v>
                </c:pt>
                <c:pt idx="180">
                  <c:v>38.1</c:v>
                </c:pt>
                <c:pt idx="181">
                  <c:v>38.1</c:v>
                </c:pt>
                <c:pt idx="182">
                  <c:v>38.1</c:v>
                </c:pt>
                <c:pt idx="183">
                  <c:v>38.1</c:v>
                </c:pt>
                <c:pt idx="184">
                  <c:v>38.1</c:v>
                </c:pt>
                <c:pt idx="185">
                  <c:v>38.1</c:v>
                </c:pt>
                <c:pt idx="186">
                  <c:v>38.1</c:v>
                </c:pt>
                <c:pt idx="187">
                  <c:v>38.1</c:v>
                </c:pt>
                <c:pt idx="188">
                  <c:v>38.1</c:v>
                </c:pt>
                <c:pt idx="189">
                  <c:v>38.1</c:v>
                </c:pt>
                <c:pt idx="190">
                  <c:v>38.1</c:v>
                </c:pt>
                <c:pt idx="191">
                  <c:v>38.1</c:v>
                </c:pt>
                <c:pt idx="192">
                  <c:v>38.1</c:v>
                </c:pt>
                <c:pt idx="193">
                  <c:v>38.1</c:v>
                </c:pt>
                <c:pt idx="194">
                  <c:v>38.1</c:v>
                </c:pt>
                <c:pt idx="195">
                  <c:v>38.1</c:v>
                </c:pt>
                <c:pt idx="196">
                  <c:v>38.1</c:v>
                </c:pt>
                <c:pt idx="197">
                  <c:v>38.1</c:v>
                </c:pt>
                <c:pt idx="198">
                  <c:v>38.1</c:v>
                </c:pt>
                <c:pt idx="199">
                  <c:v>38.1</c:v>
                </c:pt>
                <c:pt idx="200">
                  <c:v>38.1</c:v>
                </c:pt>
                <c:pt idx="201">
                  <c:v>38.1</c:v>
                </c:pt>
                <c:pt idx="202">
                  <c:v>38.1</c:v>
                </c:pt>
                <c:pt idx="203">
                  <c:v>38.1</c:v>
                </c:pt>
                <c:pt idx="204">
                  <c:v>38.1</c:v>
                </c:pt>
                <c:pt idx="205">
                  <c:v>38.1</c:v>
                </c:pt>
                <c:pt idx="206">
                  <c:v>38.1</c:v>
                </c:pt>
                <c:pt idx="207">
                  <c:v>38.1</c:v>
                </c:pt>
                <c:pt idx="208">
                  <c:v>38.1</c:v>
                </c:pt>
                <c:pt idx="209">
                  <c:v>38.1</c:v>
                </c:pt>
                <c:pt idx="210">
                  <c:v>38.1</c:v>
                </c:pt>
                <c:pt idx="211">
                  <c:v>38.1</c:v>
                </c:pt>
                <c:pt idx="212">
                  <c:v>38.1</c:v>
                </c:pt>
                <c:pt idx="213">
                  <c:v>38.1</c:v>
                </c:pt>
                <c:pt idx="214">
                  <c:v>38.1</c:v>
                </c:pt>
                <c:pt idx="215">
                  <c:v>38.1</c:v>
                </c:pt>
                <c:pt idx="216">
                  <c:v>38.1</c:v>
                </c:pt>
                <c:pt idx="217">
                  <c:v>38.1</c:v>
                </c:pt>
                <c:pt idx="218">
                  <c:v>38.1</c:v>
                </c:pt>
                <c:pt idx="219">
                  <c:v>38.1</c:v>
                </c:pt>
                <c:pt idx="220">
                  <c:v>38.1</c:v>
                </c:pt>
                <c:pt idx="221">
                  <c:v>38.1</c:v>
                </c:pt>
                <c:pt idx="222">
                  <c:v>38.1</c:v>
                </c:pt>
                <c:pt idx="223">
                  <c:v>38.1</c:v>
                </c:pt>
                <c:pt idx="224">
                  <c:v>38.1</c:v>
                </c:pt>
                <c:pt idx="225">
                  <c:v>38.1</c:v>
                </c:pt>
                <c:pt idx="226">
                  <c:v>38.1</c:v>
                </c:pt>
                <c:pt idx="227">
                  <c:v>38.1</c:v>
                </c:pt>
                <c:pt idx="228">
                  <c:v>38.1</c:v>
                </c:pt>
                <c:pt idx="229">
                  <c:v>38.1</c:v>
                </c:pt>
                <c:pt idx="230">
                  <c:v>38.1</c:v>
                </c:pt>
                <c:pt idx="231">
                  <c:v>38.1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38.1</c:v>
                </c:pt>
                <c:pt idx="236">
                  <c:v>38.1</c:v>
                </c:pt>
                <c:pt idx="237">
                  <c:v>38.1</c:v>
                </c:pt>
                <c:pt idx="238">
                  <c:v>38.1</c:v>
                </c:pt>
                <c:pt idx="239">
                  <c:v>38.1</c:v>
                </c:pt>
                <c:pt idx="240">
                  <c:v>38.1</c:v>
                </c:pt>
                <c:pt idx="241">
                  <c:v>38.1</c:v>
                </c:pt>
                <c:pt idx="242">
                  <c:v>38.1</c:v>
                </c:pt>
                <c:pt idx="243">
                  <c:v>38.1</c:v>
                </c:pt>
                <c:pt idx="244">
                  <c:v>38.1</c:v>
                </c:pt>
                <c:pt idx="245">
                  <c:v>38.1</c:v>
                </c:pt>
                <c:pt idx="246">
                  <c:v>38.1</c:v>
                </c:pt>
                <c:pt idx="247">
                  <c:v>38.1</c:v>
                </c:pt>
                <c:pt idx="248">
                  <c:v>38.1</c:v>
                </c:pt>
                <c:pt idx="249">
                  <c:v>38.1</c:v>
                </c:pt>
                <c:pt idx="250">
                  <c:v>38.1</c:v>
                </c:pt>
                <c:pt idx="251">
                  <c:v>38.1</c:v>
                </c:pt>
                <c:pt idx="252">
                  <c:v>38.1</c:v>
                </c:pt>
                <c:pt idx="253">
                  <c:v>38.1</c:v>
                </c:pt>
                <c:pt idx="254">
                  <c:v>38.1</c:v>
                </c:pt>
                <c:pt idx="255">
                  <c:v>38.1</c:v>
                </c:pt>
                <c:pt idx="256">
                  <c:v>38.1</c:v>
                </c:pt>
                <c:pt idx="257">
                  <c:v>38.1</c:v>
                </c:pt>
                <c:pt idx="258">
                  <c:v>38.1</c:v>
                </c:pt>
                <c:pt idx="259">
                  <c:v>38.1</c:v>
                </c:pt>
                <c:pt idx="260">
                  <c:v>38.1</c:v>
                </c:pt>
                <c:pt idx="261">
                  <c:v>38.1</c:v>
                </c:pt>
                <c:pt idx="262">
                  <c:v>38.1</c:v>
                </c:pt>
              </c:numCache>
            </c:numRef>
          </c:yVal>
        </c:ser>
        <c:ser>
          <c:idx val="5"/>
          <c:order val="5"/>
          <c:tx>
            <c:strRef>
              <c:f>Data!$I$1</c:f>
              <c:strCache>
                <c:ptCount val="1"/>
                <c:pt idx="0">
                  <c:v>Aper Y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Data!$A$2:$A$264</c:f>
              <c:numCache>
                <c:formatCode>General</c:formatCode>
                <c:ptCount val="263"/>
                <c:pt idx="0">
                  <c:v>152.58950999999999</c:v>
                </c:pt>
                <c:pt idx="1">
                  <c:v>152.58950999999999</c:v>
                </c:pt>
                <c:pt idx="2">
                  <c:v>152.58950999999999</c:v>
                </c:pt>
                <c:pt idx="3">
                  <c:v>153.58949000000001</c:v>
                </c:pt>
                <c:pt idx="4">
                  <c:v>154.25615999999999</c:v>
                </c:pt>
                <c:pt idx="5">
                  <c:v>155.17284000000001</c:v>
                </c:pt>
                <c:pt idx="6">
                  <c:v>155.83950999999999</c:v>
                </c:pt>
                <c:pt idx="7">
                  <c:v>156.75615999999999</c:v>
                </c:pt>
                <c:pt idx="8">
                  <c:v>157.25618</c:v>
                </c:pt>
                <c:pt idx="9">
                  <c:v>158.17284000000001</c:v>
                </c:pt>
                <c:pt idx="10">
                  <c:v>158.78735</c:v>
                </c:pt>
                <c:pt idx="11">
                  <c:v>159.76308</c:v>
                </c:pt>
                <c:pt idx="12">
                  <c:v>160.42975000000001</c:v>
                </c:pt>
                <c:pt idx="13">
                  <c:v>161.34640999999999</c:v>
                </c:pt>
                <c:pt idx="14">
                  <c:v>163.79227</c:v>
                </c:pt>
                <c:pt idx="15">
                  <c:v>164.29228000000001</c:v>
                </c:pt>
                <c:pt idx="16">
                  <c:v>171.29227</c:v>
                </c:pt>
                <c:pt idx="17">
                  <c:v>173.09016</c:v>
                </c:pt>
                <c:pt idx="18">
                  <c:v>180.09016</c:v>
                </c:pt>
                <c:pt idx="19">
                  <c:v>181.06523000000001</c:v>
                </c:pt>
                <c:pt idx="20">
                  <c:v>181.56523000000001</c:v>
                </c:pt>
                <c:pt idx="21">
                  <c:v>201.48239000000001</c:v>
                </c:pt>
                <c:pt idx="22">
                  <c:v>202.06572</c:v>
                </c:pt>
                <c:pt idx="23">
                  <c:v>202.64905999999999</c:v>
                </c:pt>
                <c:pt idx="24">
                  <c:v>222.56621000000001</c:v>
                </c:pt>
                <c:pt idx="25">
                  <c:v>223.06619000000001</c:v>
                </c:pt>
                <c:pt idx="26">
                  <c:v>225.73354</c:v>
                </c:pt>
                <c:pt idx="27">
                  <c:v>229.01437000000001</c:v>
                </c:pt>
                <c:pt idx="28">
                  <c:v>232.29521</c:v>
                </c:pt>
                <c:pt idx="29">
                  <c:v>235.57605000000001</c:v>
                </c:pt>
                <c:pt idx="30">
                  <c:v>238.85688999999999</c:v>
                </c:pt>
                <c:pt idx="31">
                  <c:v>242.13773</c:v>
                </c:pt>
                <c:pt idx="32">
                  <c:v>245.41856000000001</c:v>
                </c:pt>
                <c:pt idx="33">
                  <c:v>248.69942</c:v>
                </c:pt>
                <c:pt idx="34">
                  <c:v>251.98025999999999</c:v>
                </c:pt>
                <c:pt idx="35">
                  <c:v>255.26109</c:v>
                </c:pt>
                <c:pt idx="36">
                  <c:v>258.54192999999998</c:v>
                </c:pt>
                <c:pt idx="37">
                  <c:v>260.79586999999998</c:v>
                </c:pt>
                <c:pt idx="38">
                  <c:v>267.79584</c:v>
                </c:pt>
                <c:pt idx="39">
                  <c:v>268.61081000000001</c:v>
                </c:pt>
                <c:pt idx="40">
                  <c:v>271.89163000000002</c:v>
                </c:pt>
                <c:pt idx="41">
                  <c:v>275.17248999999998</c:v>
                </c:pt>
                <c:pt idx="42">
                  <c:v>278.45330999999999</c:v>
                </c:pt>
                <c:pt idx="43">
                  <c:v>281.73415999999997</c:v>
                </c:pt>
                <c:pt idx="44">
                  <c:v>285.01501000000002</c:v>
                </c:pt>
                <c:pt idx="45">
                  <c:v>295.09705000000002</c:v>
                </c:pt>
                <c:pt idx="46">
                  <c:v>298.37786999999997</c:v>
                </c:pt>
                <c:pt idx="47">
                  <c:v>301.65872000000002</c:v>
                </c:pt>
                <c:pt idx="48">
                  <c:v>304.93957999999998</c:v>
                </c:pt>
                <c:pt idx="49">
                  <c:v>308.22039999999998</c:v>
                </c:pt>
                <c:pt idx="50">
                  <c:v>311.50125000000003</c:v>
                </c:pt>
                <c:pt idx="51">
                  <c:v>314.78206999999998</c:v>
                </c:pt>
                <c:pt idx="52">
                  <c:v>318.06292999999999</c:v>
                </c:pt>
                <c:pt idx="53">
                  <c:v>321.34375</c:v>
                </c:pt>
                <c:pt idx="54">
                  <c:v>328.34375</c:v>
                </c:pt>
                <c:pt idx="55">
                  <c:v>339.74466000000001</c:v>
                </c:pt>
                <c:pt idx="56">
                  <c:v>339.74466000000001</c:v>
                </c:pt>
                <c:pt idx="57">
                  <c:v>343.02551</c:v>
                </c:pt>
                <c:pt idx="58">
                  <c:v>346.30633999999998</c:v>
                </c:pt>
                <c:pt idx="59">
                  <c:v>349.58719000000002</c:v>
                </c:pt>
                <c:pt idx="60">
                  <c:v>352.86804000000001</c:v>
                </c:pt>
                <c:pt idx="61">
                  <c:v>356.14886000000001</c:v>
                </c:pt>
                <c:pt idx="62">
                  <c:v>359.42971999999997</c:v>
                </c:pt>
                <c:pt idx="63">
                  <c:v>362.71053999999998</c:v>
                </c:pt>
                <c:pt idx="64">
                  <c:v>365.99139000000002</c:v>
                </c:pt>
                <c:pt idx="65">
                  <c:v>369.27222</c:v>
                </c:pt>
                <c:pt idx="66">
                  <c:v>372.55306999999999</c:v>
                </c:pt>
                <c:pt idx="67">
                  <c:v>375.83389</c:v>
                </c:pt>
                <c:pt idx="68">
                  <c:v>379.11475000000002</c:v>
                </c:pt>
                <c:pt idx="69">
                  <c:v>382.3956</c:v>
                </c:pt>
                <c:pt idx="70">
                  <c:v>385.67642000000001</c:v>
                </c:pt>
                <c:pt idx="71">
                  <c:v>388.95728000000003</c:v>
                </c:pt>
                <c:pt idx="72">
                  <c:v>392.23809999999997</c:v>
                </c:pt>
                <c:pt idx="73">
                  <c:v>395.51895000000002</c:v>
                </c:pt>
                <c:pt idx="74">
                  <c:v>398.79977000000002</c:v>
                </c:pt>
                <c:pt idx="75">
                  <c:v>402.08062999999999</c:v>
                </c:pt>
                <c:pt idx="76">
                  <c:v>405.36147999999997</c:v>
                </c:pt>
                <c:pt idx="77">
                  <c:v>408.64229999999998</c:v>
                </c:pt>
                <c:pt idx="78">
                  <c:v>411.92316</c:v>
                </c:pt>
                <c:pt idx="79">
                  <c:v>415.20398</c:v>
                </c:pt>
                <c:pt idx="80">
                  <c:v>418.48482999999999</c:v>
                </c:pt>
                <c:pt idx="81">
                  <c:v>421.76562000000001</c:v>
                </c:pt>
                <c:pt idx="82">
                  <c:v>425.04647999999997</c:v>
                </c:pt>
                <c:pt idx="83">
                  <c:v>428.32733000000002</c:v>
                </c:pt>
                <c:pt idx="84">
                  <c:v>431.60815000000002</c:v>
                </c:pt>
                <c:pt idx="85">
                  <c:v>434.06223</c:v>
                </c:pt>
                <c:pt idx="86">
                  <c:v>434.06223</c:v>
                </c:pt>
                <c:pt idx="87">
                  <c:v>434.72890999999998</c:v>
                </c:pt>
                <c:pt idx="88">
                  <c:v>435.72888</c:v>
                </c:pt>
                <c:pt idx="89">
                  <c:v>435.72888</c:v>
                </c:pt>
                <c:pt idx="90">
                  <c:v>444.72885000000002</c:v>
                </c:pt>
                <c:pt idx="91">
                  <c:v>444.72885000000002</c:v>
                </c:pt>
                <c:pt idx="92">
                  <c:v>453.72885000000002</c:v>
                </c:pt>
                <c:pt idx="93">
                  <c:v>453.72885000000002</c:v>
                </c:pt>
                <c:pt idx="94">
                  <c:v>464.72885000000002</c:v>
                </c:pt>
                <c:pt idx="95">
                  <c:v>464.72885000000002</c:v>
                </c:pt>
                <c:pt idx="96">
                  <c:v>464.72885000000002</c:v>
                </c:pt>
                <c:pt idx="97">
                  <c:v>464.72885000000002</c:v>
                </c:pt>
                <c:pt idx="98">
                  <c:v>472.93094000000002</c:v>
                </c:pt>
                <c:pt idx="99">
                  <c:v>473.54543999999999</c:v>
                </c:pt>
                <c:pt idx="100">
                  <c:v>474.20159999999998</c:v>
                </c:pt>
                <c:pt idx="101">
                  <c:v>474.70163000000002</c:v>
                </c:pt>
                <c:pt idx="102">
                  <c:v>484.70163000000002</c:v>
                </c:pt>
                <c:pt idx="103">
                  <c:v>485.20166</c:v>
                </c:pt>
                <c:pt idx="104">
                  <c:v>485.70166</c:v>
                </c:pt>
                <c:pt idx="105">
                  <c:v>495.70168999999999</c:v>
                </c:pt>
                <c:pt idx="106">
                  <c:v>496.20168999999999</c:v>
                </c:pt>
                <c:pt idx="107">
                  <c:v>496.81619000000001</c:v>
                </c:pt>
                <c:pt idx="108">
                  <c:v>497.47235000000001</c:v>
                </c:pt>
                <c:pt idx="109">
                  <c:v>497.97237999999999</c:v>
                </c:pt>
                <c:pt idx="110">
                  <c:v>500.47235000000001</c:v>
                </c:pt>
                <c:pt idx="111">
                  <c:v>500.97237999999999</c:v>
                </c:pt>
                <c:pt idx="112">
                  <c:v>501.47237999999999</c:v>
                </c:pt>
                <c:pt idx="113">
                  <c:v>503.97235000000001</c:v>
                </c:pt>
                <c:pt idx="114">
                  <c:v>504.47237999999999</c:v>
                </c:pt>
                <c:pt idx="115">
                  <c:v>507.75322999999997</c:v>
                </c:pt>
                <c:pt idx="116">
                  <c:v>511.03406000000001</c:v>
                </c:pt>
                <c:pt idx="117">
                  <c:v>514.31488000000002</c:v>
                </c:pt>
                <c:pt idx="118">
                  <c:v>517.59576000000004</c:v>
                </c:pt>
                <c:pt idx="119">
                  <c:v>520.87658999999996</c:v>
                </c:pt>
                <c:pt idx="120">
                  <c:v>524.15741000000003</c:v>
                </c:pt>
                <c:pt idx="121">
                  <c:v>527.43822999999998</c:v>
                </c:pt>
                <c:pt idx="122">
                  <c:v>530.71911999999998</c:v>
                </c:pt>
                <c:pt idx="123">
                  <c:v>531.33362</c:v>
                </c:pt>
                <c:pt idx="124">
                  <c:v>531.98974999999996</c:v>
                </c:pt>
                <c:pt idx="125">
                  <c:v>532.48981000000003</c:v>
                </c:pt>
                <c:pt idx="126">
                  <c:v>542.48981000000003</c:v>
                </c:pt>
                <c:pt idx="127">
                  <c:v>542.98981000000003</c:v>
                </c:pt>
                <c:pt idx="128">
                  <c:v>543.48981000000003</c:v>
                </c:pt>
                <c:pt idx="129">
                  <c:v>545.98981000000003</c:v>
                </c:pt>
                <c:pt idx="130">
                  <c:v>546.48981000000003</c:v>
                </c:pt>
                <c:pt idx="131">
                  <c:v>546.98981000000003</c:v>
                </c:pt>
                <c:pt idx="132">
                  <c:v>549.48981000000003</c:v>
                </c:pt>
                <c:pt idx="133">
                  <c:v>549.98981000000003</c:v>
                </c:pt>
                <c:pt idx="134">
                  <c:v>553.27068999999995</c:v>
                </c:pt>
                <c:pt idx="135">
                  <c:v>556.55151000000001</c:v>
                </c:pt>
                <c:pt idx="136">
                  <c:v>559.83234000000004</c:v>
                </c:pt>
                <c:pt idx="137">
                  <c:v>563.11315999999999</c:v>
                </c:pt>
                <c:pt idx="138">
                  <c:v>566.39404000000002</c:v>
                </c:pt>
                <c:pt idx="139">
                  <c:v>569.67487000000006</c:v>
                </c:pt>
                <c:pt idx="140">
                  <c:v>570.28936999999996</c:v>
                </c:pt>
                <c:pt idx="141">
                  <c:v>570.94556</c:v>
                </c:pt>
                <c:pt idx="142">
                  <c:v>571.44556</c:v>
                </c:pt>
                <c:pt idx="143">
                  <c:v>591.36383000000001</c:v>
                </c:pt>
                <c:pt idx="144">
                  <c:v>591.86383000000001</c:v>
                </c:pt>
                <c:pt idx="145">
                  <c:v>592.36383000000001</c:v>
                </c:pt>
                <c:pt idx="146">
                  <c:v>612.28210000000001</c:v>
                </c:pt>
                <c:pt idx="147">
                  <c:v>612.78216999999995</c:v>
                </c:pt>
                <c:pt idx="148">
                  <c:v>613.28216999999995</c:v>
                </c:pt>
                <c:pt idx="149">
                  <c:v>633.20043999999996</c:v>
                </c:pt>
                <c:pt idx="150">
                  <c:v>633.70043999999996</c:v>
                </c:pt>
                <c:pt idx="151">
                  <c:v>634.20050000000003</c:v>
                </c:pt>
                <c:pt idx="152">
                  <c:v>654.11877000000004</c:v>
                </c:pt>
                <c:pt idx="153">
                  <c:v>654.61877000000004</c:v>
                </c:pt>
                <c:pt idx="154">
                  <c:v>655.11877000000004</c:v>
                </c:pt>
                <c:pt idx="155">
                  <c:v>675.03705000000002</c:v>
                </c:pt>
                <c:pt idx="156">
                  <c:v>675.53705000000002</c:v>
                </c:pt>
                <c:pt idx="157">
                  <c:v>676.15155000000004</c:v>
                </c:pt>
                <c:pt idx="158">
                  <c:v>676.80773999999997</c:v>
                </c:pt>
                <c:pt idx="159">
                  <c:v>677.30773999999997</c:v>
                </c:pt>
                <c:pt idx="160">
                  <c:v>679.80773999999997</c:v>
                </c:pt>
                <c:pt idx="161">
                  <c:v>680.30773999999997</c:v>
                </c:pt>
                <c:pt idx="162">
                  <c:v>680.80773999999997</c:v>
                </c:pt>
                <c:pt idx="163">
                  <c:v>683.30773999999997</c:v>
                </c:pt>
                <c:pt idx="164">
                  <c:v>683.80773999999997</c:v>
                </c:pt>
                <c:pt idx="165">
                  <c:v>687.08861999999999</c:v>
                </c:pt>
                <c:pt idx="166">
                  <c:v>690.36945000000003</c:v>
                </c:pt>
                <c:pt idx="167">
                  <c:v>693.65026999999998</c:v>
                </c:pt>
                <c:pt idx="168">
                  <c:v>696.93109000000004</c:v>
                </c:pt>
                <c:pt idx="169">
                  <c:v>700.21198000000004</c:v>
                </c:pt>
                <c:pt idx="170">
                  <c:v>703.49279999999999</c:v>
                </c:pt>
                <c:pt idx="171">
                  <c:v>706.77362000000005</c:v>
                </c:pt>
                <c:pt idx="172">
                  <c:v>710.05449999999996</c:v>
                </c:pt>
                <c:pt idx="173">
                  <c:v>713.33533</c:v>
                </c:pt>
                <c:pt idx="174">
                  <c:v>716.61614999999995</c:v>
                </c:pt>
                <c:pt idx="175">
                  <c:v>719.89697000000001</c:v>
                </c:pt>
                <c:pt idx="176">
                  <c:v>723.17786000000001</c:v>
                </c:pt>
                <c:pt idx="177">
                  <c:v>726.45867999999996</c:v>
                </c:pt>
                <c:pt idx="178">
                  <c:v>729.73950000000002</c:v>
                </c:pt>
                <c:pt idx="179">
                  <c:v>733.02031999999997</c:v>
                </c:pt>
                <c:pt idx="180">
                  <c:v>736.30120999999997</c:v>
                </c:pt>
                <c:pt idx="181">
                  <c:v>739.58203000000003</c:v>
                </c:pt>
                <c:pt idx="182">
                  <c:v>742.86284999999998</c:v>
                </c:pt>
                <c:pt idx="183">
                  <c:v>746.14373999999998</c:v>
                </c:pt>
                <c:pt idx="184">
                  <c:v>749.42456000000004</c:v>
                </c:pt>
                <c:pt idx="185">
                  <c:v>752.70537999999999</c:v>
                </c:pt>
                <c:pt idx="186">
                  <c:v>755.98621000000003</c:v>
                </c:pt>
                <c:pt idx="187">
                  <c:v>759.26709000000005</c:v>
                </c:pt>
                <c:pt idx="188">
                  <c:v>762.54791</c:v>
                </c:pt>
                <c:pt idx="189">
                  <c:v>765.82874000000004</c:v>
                </c:pt>
                <c:pt idx="190">
                  <c:v>766.44323999999995</c:v>
                </c:pt>
                <c:pt idx="191">
                  <c:v>767.09942999999998</c:v>
                </c:pt>
                <c:pt idx="192">
                  <c:v>767.59942999999998</c:v>
                </c:pt>
                <c:pt idx="193">
                  <c:v>777.59942999999998</c:v>
                </c:pt>
                <c:pt idx="194">
                  <c:v>778.09948999999995</c:v>
                </c:pt>
                <c:pt idx="195">
                  <c:v>787.94195999999999</c:v>
                </c:pt>
                <c:pt idx="196">
                  <c:v>788.44201999999996</c:v>
                </c:pt>
                <c:pt idx="197">
                  <c:v>798.44201999999996</c:v>
                </c:pt>
                <c:pt idx="198">
                  <c:v>798.94201999999996</c:v>
                </c:pt>
                <c:pt idx="199">
                  <c:v>799.44201999999996</c:v>
                </c:pt>
                <c:pt idx="200">
                  <c:v>801.94201999999996</c:v>
                </c:pt>
                <c:pt idx="201">
                  <c:v>802.44201999999996</c:v>
                </c:pt>
                <c:pt idx="202">
                  <c:v>802.94208000000003</c:v>
                </c:pt>
                <c:pt idx="203">
                  <c:v>805.44201999999996</c:v>
                </c:pt>
                <c:pt idx="204">
                  <c:v>805.94201999999996</c:v>
                </c:pt>
                <c:pt idx="205">
                  <c:v>805.94201999999996</c:v>
                </c:pt>
                <c:pt idx="206">
                  <c:v>805.94201999999996</c:v>
                </c:pt>
                <c:pt idx="207">
                  <c:v>806.55658000000005</c:v>
                </c:pt>
                <c:pt idx="208">
                  <c:v>807.21271000000002</c:v>
                </c:pt>
                <c:pt idx="209">
                  <c:v>807.71271000000002</c:v>
                </c:pt>
                <c:pt idx="210">
                  <c:v>827.63098000000002</c:v>
                </c:pt>
                <c:pt idx="211">
                  <c:v>828.13103999999998</c:v>
                </c:pt>
                <c:pt idx="212">
                  <c:v>828.63103999999998</c:v>
                </c:pt>
                <c:pt idx="213">
                  <c:v>848.54926</c:v>
                </c:pt>
                <c:pt idx="214">
                  <c:v>849.04926</c:v>
                </c:pt>
                <c:pt idx="215">
                  <c:v>849.54931999999997</c:v>
                </c:pt>
                <c:pt idx="216">
                  <c:v>869.46753000000001</c:v>
                </c:pt>
                <c:pt idx="217">
                  <c:v>869.96753000000001</c:v>
                </c:pt>
                <c:pt idx="218">
                  <c:v>870.46753000000001</c:v>
                </c:pt>
                <c:pt idx="219">
                  <c:v>890.38580000000002</c:v>
                </c:pt>
                <c:pt idx="220">
                  <c:v>890.88580000000002</c:v>
                </c:pt>
                <c:pt idx="221">
                  <c:v>891.38580000000002</c:v>
                </c:pt>
                <c:pt idx="222">
                  <c:v>911.30402000000004</c:v>
                </c:pt>
                <c:pt idx="223">
                  <c:v>911.80408</c:v>
                </c:pt>
                <c:pt idx="224">
                  <c:v>912.41851999999994</c:v>
                </c:pt>
                <c:pt idx="225">
                  <c:v>913.07470999999998</c:v>
                </c:pt>
                <c:pt idx="226">
                  <c:v>913.57470999999998</c:v>
                </c:pt>
                <c:pt idx="227">
                  <c:v>916.07470999999998</c:v>
                </c:pt>
                <c:pt idx="228">
                  <c:v>916.57470999999998</c:v>
                </c:pt>
                <c:pt idx="229">
                  <c:v>917.07476999999994</c:v>
                </c:pt>
                <c:pt idx="230">
                  <c:v>919.57470999999998</c:v>
                </c:pt>
                <c:pt idx="231">
                  <c:v>920.07470999999998</c:v>
                </c:pt>
                <c:pt idx="232">
                  <c:v>920.68921</c:v>
                </c:pt>
                <c:pt idx="233">
                  <c:v>921.34540000000004</c:v>
                </c:pt>
                <c:pt idx="234">
                  <c:v>921.84540000000004</c:v>
                </c:pt>
                <c:pt idx="235">
                  <c:v>928.84546</c:v>
                </c:pt>
                <c:pt idx="236">
                  <c:v>929.34546</c:v>
                </c:pt>
                <c:pt idx="237">
                  <c:v>935.90710000000001</c:v>
                </c:pt>
                <c:pt idx="238">
                  <c:v>936.40716999999995</c:v>
                </c:pt>
                <c:pt idx="239">
                  <c:v>943.40716999999995</c:v>
                </c:pt>
                <c:pt idx="240">
                  <c:v>943.90716999999995</c:v>
                </c:pt>
                <c:pt idx="241">
                  <c:v>944.52161000000001</c:v>
                </c:pt>
                <c:pt idx="242">
                  <c:v>945.17786000000001</c:v>
                </c:pt>
                <c:pt idx="243">
                  <c:v>945.67786000000001</c:v>
                </c:pt>
                <c:pt idx="244">
                  <c:v>948.17786000000001</c:v>
                </c:pt>
                <c:pt idx="245">
                  <c:v>948.67786000000001</c:v>
                </c:pt>
                <c:pt idx="246">
                  <c:v>949.17786000000001</c:v>
                </c:pt>
                <c:pt idx="247">
                  <c:v>951.67786000000001</c:v>
                </c:pt>
                <c:pt idx="248">
                  <c:v>952.17786000000001</c:v>
                </c:pt>
                <c:pt idx="249">
                  <c:v>962.02039000000002</c:v>
                </c:pt>
                <c:pt idx="250">
                  <c:v>962.52039000000002</c:v>
                </c:pt>
                <c:pt idx="251">
                  <c:v>965.02039000000002</c:v>
                </c:pt>
                <c:pt idx="252">
                  <c:v>965.52039000000002</c:v>
                </c:pt>
                <c:pt idx="253">
                  <c:v>966.02039000000002</c:v>
                </c:pt>
                <c:pt idx="254">
                  <c:v>968.52039000000002</c:v>
                </c:pt>
                <c:pt idx="255">
                  <c:v>969.02039000000002</c:v>
                </c:pt>
                <c:pt idx="256">
                  <c:v>969.63489000000004</c:v>
                </c:pt>
                <c:pt idx="257">
                  <c:v>970.29107999999997</c:v>
                </c:pt>
                <c:pt idx="258">
                  <c:v>973.57190000000003</c:v>
                </c:pt>
                <c:pt idx="259">
                  <c:v>976.85271999999998</c:v>
                </c:pt>
                <c:pt idx="260">
                  <c:v>980.13360999999998</c:v>
                </c:pt>
                <c:pt idx="261">
                  <c:v>983.41443000000004</c:v>
                </c:pt>
                <c:pt idx="262">
                  <c:v>986.69524999999999</c:v>
                </c:pt>
              </c:numCache>
            </c:numRef>
          </c:xVal>
          <c:yVal>
            <c:numRef>
              <c:f>Data!$I$2:$I$264</c:f>
              <c:numCache>
                <c:formatCode>General</c:formatCode>
                <c:ptCount val="263"/>
                <c:pt idx="0">
                  <c:v>38.1</c:v>
                </c:pt>
                <c:pt idx="1">
                  <c:v>38.1</c:v>
                </c:pt>
                <c:pt idx="2">
                  <c:v>38.1</c:v>
                </c:pt>
                <c:pt idx="3">
                  <c:v>38.1</c:v>
                </c:pt>
                <c:pt idx="4">
                  <c:v>38.1</c:v>
                </c:pt>
                <c:pt idx="5">
                  <c:v>38.1</c:v>
                </c:pt>
                <c:pt idx="6">
                  <c:v>38.1</c:v>
                </c:pt>
                <c:pt idx="7">
                  <c:v>38.1</c:v>
                </c:pt>
                <c:pt idx="8">
                  <c:v>38.1</c:v>
                </c:pt>
                <c:pt idx="9">
                  <c:v>38.1</c:v>
                </c:pt>
                <c:pt idx="10">
                  <c:v>38.1</c:v>
                </c:pt>
                <c:pt idx="11">
                  <c:v>38.1</c:v>
                </c:pt>
                <c:pt idx="12">
                  <c:v>38.1</c:v>
                </c:pt>
                <c:pt idx="13">
                  <c:v>38.1</c:v>
                </c:pt>
                <c:pt idx="14">
                  <c:v>38.1</c:v>
                </c:pt>
                <c:pt idx="15">
                  <c:v>38.1</c:v>
                </c:pt>
                <c:pt idx="16">
                  <c:v>38.1</c:v>
                </c:pt>
                <c:pt idx="17">
                  <c:v>38.1</c:v>
                </c:pt>
                <c:pt idx="18">
                  <c:v>38.1</c:v>
                </c:pt>
                <c:pt idx="19">
                  <c:v>38.1</c:v>
                </c:pt>
                <c:pt idx="20">
                  <c:v>38.1</c:v>
                </c:pt>
                <c:pt idx="21">
                  <c:v>38.1</c:v>
                </c:pt>
                <c:pt idx="22">
                  <c:v>38.1</c:v>
                </c:pt>
                <c:pt idx="23">
                  <c:v>38.1</c:v>
                </c:pt>
                <c:pt idx="24">
                  <c:v>38.1</c:v>
                </c:pt>
                <c:pt idx="25">
                  <c:v>38.1</c:v>
                </c:pt>
                <c:pt idx="26">
                  <c:v>38.1</c:v>
                </c:pt>
                <c:pt idx="27">
                  <c:v>38.1</c:v>
                </c:pt>
                <c:pt idx="28">
                  <c:v>38.1</c:v>
                </c:pt>
                <c:pt idx="29">
                  <c:v>38.1</c:v>
                </c:pt>
                <c:pt idx="30">
                  <c:v>38.1</c:v>
                </c:pt>
                <c:pt idx="31">
                  <c:v>38.1</c:v>
                </c:pt>
                <c:pt idx="32">
                  <c:v>38.1</c:v>
                </c:pt>
                <c:pt idx="33">
                  <c:v>38.1</c:v>
                </c:pt>
                <c:pt idx="34">
                  <c:v>38.1</c:v>
                </c:pt>
                <c:pt idx="35">
                  <c:v>38.1</c:v>
                </c:pt>
                <c:pt idx="36">
                  <c:v>38.1</c:v>
                </c:pt>
                <c:pt idx="37">
                  <c:v>38.1</c:v>
                </c:pt>
                <c:pt idx="38">
                  <c:v>38.1</c:v>
                </c:pt>
                <c:pt idx="39">
                  <c:v>38.1</c:v>
                </c:pt>
                <c:pt idx="40">
                  <c:v>38.1</c:v>
                </c:pt>
                <c:pt idx="41">
                  <c:v>38.1</c:v>
                </c:pt>
                <c:pt idx="42">
                  <c:v>38.1</c:v>
                </c:pt>
                <c:pt idx="43">
                  <c:v>38.1</c:v>
                </c:pt>
                <c:pt idx="44">
                  <c:v>29.5</c:v>
                </c:pt>
                <c:pt idx="45">
                  <c:v>29.5</c:v>
                </c:pt>
                <c:pt idx="46">
                  <c:v>38.1</c:v>
                </c:pt>
                <c:pt idx="47">
                  <c:v>38.1</c:v>
                </c:pt>
                <c:pt idx="48">
                  <c:v>38.1</c:v>
                </c:pt>
                <c:pt idx="49">
                  <c:v>38.1</c:v>
                </c:pt>
                <c:pt idx="50">
                  <c:v>38.1</c:v>
                </c:pt>
                <c:pt idx="51">
                  <c:v>38.1</c:v>
                </c:pt>
                <c:pt idx="52">
                  <c:v>38.1</c:v>
                </c:pt>
                <c:pt idx="53">
                  <c:v>38.1</c:v>
                </c:pt>
                <c:pt idx="54">
                  <c:v>38.1</c:v>
                </c:pt>
                <c:pt idx="55">
                  <c:v>38.1</c:v>
                </c:pt>
                <c:pt idx="56">
                  <c:v>38.1</c:v>
                </c:pt>
                <c:pt idx="57">
                  <c:v>38.1</c:v>
                </c:pt>
                <c:pt idx="58">
                  <c:v>38.1</c:v>
                </c:pt>
                <c:pt idx="59">
                  <c:v>38.1</c:v>
                </c:pt>
                <c:pt idx="60">
                  <c:v>38.1</c:v>
                </c:pt>
                <c:pt idx="61">
                  <c:v>38.1</c:v>
                </c:pt>
                <c:pt idx="62">
                  <c:v>38.1</c:v>
                </c:pt>
                <c:pt idx="63">
                  <c:v>38.1</c:v>
                </c:pt>
                <c:pt idx="64">
                  <c:v>38.1</c:v>
                </c:pt>
                <c:pt idx="65">
                  <c:v>38.1</c:v>
                </c:pt>
                <c:pt idx="66">
                  <c:v>38.1</c:v>
                </c:pt>
                <c:pt idx="67">
                  <c:v>38.1</c:v>
                </c:pt>
                <c:pt idx="68">
                  <c:v>38.1</c:v>
                </c:pt>
                <c:pt idx="69">
                  <c:v>38.1</c:v>
                </c:pt>
                <c:pt idx="70">
                  <c:v>38.1</c:v>
                </c:pt>
                <c:pt idx="71">
                  <c:v>38.1</c:v>
                </c:pt>
                <c:pt idx="72">
                  <c:v>38.1</c:v>
                </c:pt>
                <c:pt idx="73">
                  <c:v>38.1</c:v>
                </c:pt>
                <c:pt idx="74">
                  <c:v>38.1</c:v>
                </c:pt>
                <c:pt idx="75">
                  <c:v>38.1</c:v>
                </c:pt>
                <c:pt idx="76">
                  <c:v>38.1</c:v>
                </c:pt>
                <c:pt idx="77">
                  <c:v>38.1</c:v>
                </c:pt>
                <c:pt idx="78">
                  <c:v>38.1</c:v>
                </c:pt>
                <c:pt idx="79">
                  <c:v>38.1</c:v>
                </c:pt>
                <c:pt idx="80">
                  <c:v>38.1</c:v>
                </c:pt>
                <c:pt idx="81">
                  <c:v>38.1</c:v>
                </c:pt>
                <c:pt idx="82">
                  <c:v>38.1</c:v>
                </c:pt>
                <c:pt idx="83">
                  <c:v>38.1</c:v>
                </c:pt>
                <c:pt idx="84">
                  <c:v>38.1</c:v>
                </c:pt>
                <c:pt idx="85">
                  <c:v>38.1</c:v>
                </c:pt>
                <c:pt idx="86">
                  <c:v>38.1</c:v>
                </c:pt>
                <c:pt idx="87">
                  <c:v>38.1</c:v>
                </c:pt>
                <c:pt idx="88">
                  <c:v>38.1</c:v>
                </c:pt>
                <c:pt idx="89">
                  <c:v>38.1</c:v>
                </c:pt>
                <c:pt idx="90">
                  <c:v>38.1</c:v>
                </c:pt>
                <c:pt idx="91">
                  <c:v>38.1</c:v>
                </c:pt>
                <c:pt idx="92">
                  <c:v>38.1</c:v>
                </c:pt>
                <c:pt idx="93">
                  <c:v>38.1</c:v>
                </c:pt>
                <c:pt idx="94">
                  <c:v>38.1</c:v>
                </c:pt>
                <c:pt idx="95">
                  <c:v>38.1</c:v>
                </c:pt>
                <c:pt idx="96">
                  <c:v>38.1</c:v>
                </c:pt>
                <c:pt idx="97">
                  <c:v>38.1</c:v>
                </c:pt>
                <c:pt idx="98">
                  <c:v>38.1</c:v>
                </c:pt>
                <c:pt idx="99">
                  <c:v>38.1</c:v>
                </c:pt>
                <c:pt idx="100">
                  <c:v>38.1</c:v>
                </c:pt>
                <c:pt idx="101">
                  <c:v>38.1</c:v>
                </c:pt>
                <c:pt idx="102">
                  <c:v>38.1</c:v>
                </c:pt>
                <c:pt idx="103">
                  <c:v>38.1</c:v>
                </c:pt>
                <c:pt idx="104">
                  <c:v>38.1</c:v>
                </c:pt>
                <c:pt idx="105">
                  <c:v>38.1</c:v>
                </c:pt>
                <c:pt idx="106">
                  <c:v>38.1</c:v>
                </c:pt>
                <c:pt idx="107">
                  <c:v>38.1</c:v>
                </c:pt>
                <c:pt idx="108">
                  <c:v>38.1</c:v>
                </c:pt>
                <c:pt idx="109">
                  <c:v>38.1</c:v>
                </c:pt>
                <c:pt idx="110">
                  <c:v>38.1</c:v>
                </c:pt>
                <c:pt idx="111">
                  <c:v>38.1</c:v>
                </c:pt>
                <c:pt idx="112">
                  <c:v>38.1</c:v>
                </c:pt>
                <c:pt idx="113">
                  <c:v>38.1</c:v>
                </c:pt>
                <c:pt idx="114">
                  <c:v>38.1</c:v>
                </c:pt>
                <c:pt idx="115">
                  <c:v>38.1</c:v>
                </c:pt>
                <c:pt idx="116">
                  <c:v>38.1</c:v>
                </c:pt>
                <c:pt idx="117">
                  <c:v>38.1</c:v>
                </c:pt>
                <c:pt idx="118">
                  <c:v>38.1</c:v>
                </c:pt>
                <c:pt idx="119">
                  <c:v>38.1</c:v>
                </c:pt>
                <c:pt idx="120">
                  <c:v>38.1</c:v>
                </c:pt>
                <c:pt idx="121">
                  <c:v>38.1</c:v>
                </c:pt>
                <c:pt idx="122">
                  <c:v>38.1</c:v>
                </c:pt>
                <c:pt idx="123">
                  <c:v>38.1</c:v>
                </c:pt>
                <c:pt idx="124">
                  <c:v>38.1</c:v>
                </c:pt>
                <c:pt idx="125">
                  <c:v>38.1</c:v>
                </c:pt>
                <c:pt idx="126">
                  <c:v>38.1</c:v>
                </c:pt>
                <c:pt idx="127">
                  <c:v>38.1</c:v>
                </c:pt>
                <c:pt idx="128">
                  <c:v>38.1</c:v>
                </c:pt>
                <c:pt idx="129">
                  <c:v>38.1</c:v>
                </c:pt>
                <c:pt idx="130">
                  <c:v>38.1</c:v>
                </c:pt>
                <c:pt idx="131">
                  <c:v>38.1</c:v>
                </c:pt>
                <c:pt idx="132">
                  <c:v>38.1</c:v>
                </c:pt>
                <c:pt idx="133">
                  <c:v>38.1</c:v>
                </c:pt>
                <c:pt idx="134">
                  <c:v>38.1</c:v>
                </c:pt>
                <c:pt idx="135">
                  <c:v>38.1</c:v>
                </c:pt>
                <c:pt idx="136">
                  <c:v>38.1</c:v>
                </c:pt>
                <c:pt idx="137">
                  <c:v>38.1</c:v>
                </c:pt>
                <c:pt idx="138">
                  <c:v>38.1</c:v>
                </c:pt>
                <c:pt idx="139">
                  <c:v>38.1</c:v>
                </c:pt>
                <c:pt idx="140">
                  <c:v>38.1</c:v>
                </c:pt>
                <c:pt idx="141">
                  <c:v>38.1</c:v>
                </c:pt>
                <c:pt idx="142">
                  <c:v>25.02</c:v>
                </c:pt>
                <c:pt idx="143">
                  <c:v>25.02</c:v>
                </c:pt>
                <c:pt idx="144">
                  <c:v>38.1</c:v>
                </c:pt>
                <c:pt idx="145">
                  <c:v>25.02</c:v>
                </c:pt>
                <c:pt idx="146">
                  <c:v>25.02</c:v>
                </c:pt>
                <c:pt idx="147">
                  <c:v>38.1</c:v>
                </c:pt>
                <c:pt idx="148">
                  <c:v>25.02</c:v>
                </c:pt>
                <c:pt idx="149">
                  <c:v>25.02</c:v>
                </c:pt>
                <c:pt idx="150">
                  <c:v>38.1</c:v>
                </c:pt>
                <c:pt idx="151">
                  <c:v>25.02</c:v>
                </c:pt>
                <c:pt idx="152">
                  <c:v>25.02</c:v>
                </c:pt>
                <c:pt idx="153">
                  <c:v>38.1</c:v>
                </c:pt>
                <c:pt idx="154">
                  <c:v>25.02</c:v>
                </c:pt>
                <c:pt idx="155">
                  <c:v>25.02</c:v>
                </c:pt>
                <c:pt idx="156">
                  <c:v>38.1</c:v>
                </c:pt>
                <c:pt idx="157">
                  <c:v>38.1</c:v>
                </c:pt>
                <c:pt idx="158">
                  <c:v>38.1</c:v>
                </c:pt>
                <c:pt idx="159">
                  <c:v>38.1</c:v>
                </c:pt>
                <c:pt idx="160">
                  <c:v>38.1</c:v>
                </c:pt>
                <c:pt idx="161">
                  <c:v>38.1</c:v>
                </c:pt>
                <c:pt idx="162">
                  <c:v>38.1</c:v>
                </c:pt>
                <c:pt idx="163">
                  <c:v>38.1</c:v>
                </c:pt>
                <c:pt idx="164">
                  <c:v>38.1</c:v>
                </c:pt>
                <c:pt idx="165">
                  <c:v>38.1</c:v>
                </c:pt>
                <c:pt idx="166">
                  <c:v>38.1</c:v>
                </c:pt>
                <c:pt idx="167">
                  <c:v>38.1</c:v>
                </c:pt>
                <c:pt idx="168">
                  <c:v>38.1</c:v>
                </c:pt>
                <c:pt idx="169">
                  <c:v>38.1</c:v>
                </c:pt>
                <c:pt idx="170">
                  <c:v>38.1</c:v>
                </c:pt>
                <c:pt idx="171">
                  <c:v>38.1</c:v>
                </c:pt>
                <c:pt idx="172">
                  <c:v>38.1</c:v>
                </c:pt>
                <c:pt idx="173">
                  <c:v>38.1</c:v>
                </c:pt>
                <c:pt idx="174">
                  <c:v>38.1</c:v>
                </c:pt>
                <c:pt idx="175">
                  <c:v>38.1</c:v>
                </c:pt>
                <c:pt idx="176">
                  <c:v>38.1</c:v>
                </c:pt>
                <c:pt idx="177">
                  <c:v>38.1</c:v>
                </c:pt>
                <c:pt idx="178">
                  <c:v>38.1</c:v>
                </c:pt>
                <c:pt idx="179">
                  <c:v>38.1</c:v>
                </c:pt>
                <c:pt idx="180">
                  <c:v>38.1</c:v>
                </c:pt>
                <c:pt idx="181">
                  <c:v>38.1</c:v>
                </c:pt>
                <c:pt idx="182">
                  <c:v>38.1</c:v>
                </c:pt>
                <c:pt idx="183">
                  <c:v>38.1</c:v>
                </c:pt>
                <c:pt idx="184">
                  <c:v>38.1</c:v>
                </c:pt>
                <c:pt idx="185">
                  <c:v>38.1</c:v>
                </c:pt>
                <c:pt idx="186">
                  <c:v>38.1</c:v>
                </c:pt>
                <c:pt idx="187">
                  <c:v>38.1</c:v>
                </c:pt>
                <c:pt idx="188">
                  <c:v>38.1</c:v>
                </c:pt>
                <c:pt idx="189">
                  <c:v>38.1</c:v>
                </c:pt>
                <c:pt idx="190">
                  <c:v>38.1</c:v>
                </c:pt>
                <c:pt idx="191">
                  <c:v>38.1</c:v>
                </c:pt>
                <c:pt idx="192">
                  <c:v>38.1</c:v>
                </c:pt>
                <c:pt idx="193">
                  <c:v>38.1</c:v>
                </c:pt>
                <c:pt idx="194">
                  <c:v>38.1</c:v>
                </c:pt>
                <c:pt idx="195">
                  <c:v>38.1</c:v>
                </c:pt>
                <c:pt idx="196">
                  <c:v>38.1</c:v>
                </c:pt>
                <c:pt idx="197">
                  <c:v>38.1</c:v>
                </c:pt>
                <c:pt idx="198">
                  <c:v>38.1</c:v>
                </c:pt>
                <c:pt idx="199">
                  <c:v>38.1</c:v>
                </c:pt>
                <c:pt idx="200">
                  <c:v>38.1</c:v>
                </c:pt>
                <c:pt idx="201">
                  <c:v>38.1</c:v>
                </c:pt>
                <c:pt idx="202">
                  <c:v>38.1</c:v>
                </c:pt>
                <c:pt idx="203">
                  <c:v>38.1</c:v>
                </c:pt>
                <c:pt idx="204">
                  <c:v>38.1</c:v>
                </c:pt>
                <c:pt idx="205">
                  <c:v>38.1</c:v>
                </c:pt>
                <c:pt idx="206">
                  <c:v>38.1</c:v>
                </c:pt>
                <c:pt idx="207">
                  <c:v>38.1</c:v>
                </c:pt>
                <c:pt idx="208">
                  <c:v>38.1</c:v>
                </c:pt>
                <c:pt idx="209">
                  <c:v>25.02</c:v>
                </c:pt>
                <c:pt idx="210">
                  <c:v>25.02</c:v>
                </c:pt>
                <c:pt idx="211">
                  <c:v>38.1</c:v>
                </c:pt>
                <c:pt idx="212">
                  <c:v>25.02</c:v>
                </c:pt>
                <c:pt idx="213">
                  <c:v>25.02</c:v>
                </c:pt>
                <c:pt idx="214">
                  <c:v>38.1</c:v>
                </c:pt>
                <c:pt idx="215">
                  <c:v>25.02</c:v>
                </c:pt>
                <c:pt idx="216">
                  <c:v>25.02</c:v>
                </c:pt>
                <c:pt idx="217">
                  <c:v>38.1</c:v>
                </c:pt>
                <c:pt idx="218">
                  <c:v>25.02</c:v>
                </c:pt>
                <c:pt idx="219">
                  <c:v>25.02</c:v>
                </c:pt>
                <c:pt idx="220">
                  <c:v>38.1</c:v>
                </c:pt>
                <c:pt idx="221">
                  <c:v>25.02</c:v>
                </c:pt>
                <c:pt idx="222">
                  <c:v>25.02</c:v>
                </c:pt>
                <c:pt idx="223">
                  <c:v>38.1</c:v>
                </c:pt>
                <c:pt idx="224">
                  <c:v>38.1</c:v>
                </c:pt>
                <c:pt idx="225">
                  <c:v>38.1</c:v>
                </c:pt>
                <c:pt idx="226">
                  <c:v>38.1</c:v>
                </c:pt>
                <c:pt idx="227">
                  <c:v>38.1</c:v>
                </c:pt>
                <c:pt idx="228">
                  <c:v>38.1</c:v>
                </c:pt>
                <c:pt idx="229">
                  <c:v>38.1</c:v>
                </c:pt>
                <c:pt idx="230">
                  <c:v>38.1</c:v>
                </c:pt>
                <c:pt idx="231">
                  <c:v>38.1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38.1</c:v>
                </c:pt>
                <c:pt idx="236">
                  <c:v>38.1</c:v>
                </c:pt>
                <c:pt idx="237">
                  <c:v>38.1</c:v>
                </c:pt>
                <c:pt idx="238">
                  <c:v>38.1</c:v>
                </c:pt>
                <c:pt idx="239">
                  <c:v>38.1</c:v>
                </c:pt>
                <c:pt idx="240">
                  <c:v>38.1</c:v>
                </c:pt>
                <c:pt idx="241">
                  <c:v>38.1</c:v>
                </c:pt>
                <c:pt idx="242">
                  <c:v>38.1</c:v>
                </c:pt>
                <c:pt idx="243">
                  <c:v>38.1</c:v>
                </c:pt>
                <c:pt idx="244">
                  <c:v>38.1</c:v>
                </c:pt>
                <c:pt idx="245">
                  <c:v>38.1</c:v>
                </c:pt>
                <c:pt idx="246">
                  <c:v>38.1</c:v>
                </c:pt>
                <c:pt idx="247">
                  <c:v>38.1</c:v>
                </c:pt>
                <c:pt idx="248">
                  <c:v>38.1</c:v>
                </c:pt>
                <c:pt idx="249">
                  <c:v>38.1</c:v>
                </c:pt>
                <c:pt idx="250">
                  <c:v>38.1</c:v>
                </c:pt>
                <c:pt idx="251">
                  <c:v>38.1</c:v>
                </c:pt>
                <c:pt idx="252">
                  <c:v>38.1</c:v>
                </c:pt>
                <c:pt idx="253">
                  <c:v>38.1</c:v>
                </c:pt>
                <c:pt idx="254">
                  <c:v>38.1</c:v>
                </c:pt>
                <c:pt idx="255">
                  <c:v>38.1</c:v>
                </c:pt>
                <c:pt idx="256">
                  <c:v>38.1</c:v>
                </c:pt>
                <c:pt idx="257">
                  <c:v>38.1</c:v>
                </c:pt>
                <c:pt idx="258">
                  <c:v>38.1</c:v>
                </c:pt>
                <c:pt idx="259">
                  <c:v>38.1</c:v>
                </c:pt>
                <c:pt idx="260">
                  <c:v>38.1</c:v>
                </c:pt>
                <c:pt idx="261">
                  <c:v>38.1</c:v>
                </c:pt>
                <c:pt idx="262">
                  <c:v>38.1</c:v>
                </c:pt>
              </c:numCache>
            </c:numRef>
          </c:yVal>
        </c:ser>
        <c:axId val="81474304"/>
        <c:axId val="81489920"/>
      </c:scatterChart>
      <c:valAx>
        <c:axId val="81474304"/>
        <c:scaling>
          <c:orientation val="minMax"/>
          <c:max val="1150"/>
          <c:min val="150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Station (ft)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1489920"/>
        <c:crosses val="autoZero"/>
        <c:crossBetween val="midCat"/>
      </c:valAx>
      <c:valAx>
        <c:axId val="81489920"/>
        <c:scaling>
          <c:orientation val="minMax"/>
          <c:max val="4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Half Width (mm)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1474304"/>
        <c:crosses val="autoZero"/>
        <c:crossBetween val="midCat"/>
      </c:valAx>
    </c:plotArea>
    <c:legend>
      <c:legendPos val="r"/>
      <c:layout/>
    </c:legend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68919-AE67-4AEE-96CB-21577B3516D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5CD4-D1D3-4D9A-BC46-10DDE10F1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7EA-E1D4-4DD3-9898-167BCE20D451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B2D7-6EE9-4EBF-B101-CBE8545494B4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9787-4294-4022-A5AB-7384EA3ABAD1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2E70-88C9-4FF7-9E28-B08E7AC6DCA2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EDC3-184D-40F4-8EEF-8D9C5603CD5B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D2C5-07B1-49ED-8D79-E44CF77E068E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B9B-7BED-4670-830E-FC6D3FB8BE5B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E632-FA85-402C-85C9-D1C2240682BC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9E23-1F3C-48BC-8880-43CAAE6C2009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FA61-EAE1-4E94-AC6B-899C8E6D2CC5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6E1C-3B10-4451-8CB0-C5D9021FCB2D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E0A4-4600-4C11-884F-6C7C7E273B8E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Geelhoed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64A4-33AD-42A9-9768-A88469780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_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9168" y="1795779"/>
            <a:ext cx="5665664" cy="4134802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AD - </a:t>
            </a:r>
            <a:r>
              <a:rPr lang="en-US" sz="6000" dirty="0" err="1" smtClean="0">
                <a:solidFill>
                  <a:srgbClr val="0070C0"/>
                </a:solidFill>
              </a:rPr>
              <a:t>NuStorm</a:t>
            </a:r>
            <a:r>
              <a:rPr lang="en-US" sz="6000" dirty="0" smtClean="0">
                <a:solidFill>
                  <a:srgbClr val="0070C0"/>
                </a:solidFill>
              </a:rPr>
              <a:t> Update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81E-03B8-4436-A346-21CF4DAE832C}" type="datetime1">
              <a:rPr lang="en-US" smtClean="0"/>
              <a:pPr/>
              <a:t>1/17/2013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  <p:pic>
        <p:nvPicPr>
          <p:cNvPr id="10" name="Content Placeholder 4" descr="basic_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58327"/>
            <a:ext cx="6591015" cy="481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FESS Beamline </a:t>
            </a:r>
            <a:r>
              <a:rPr lang="en-US" dirty="0" smtClean="0"/>
              <a:t>Map Version 8</a:t>
            </a:r>
            <a:endParaRPr lang="en-US" dirty="0"/>
          </a:p>
        </p:txBody>
      </p:sp>
      <p:pic>
        <p:nvPicPr>
          <p:cNvPr id="5" name="Content Placeholder 4" descr="basic_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223" y="1092768"/>
            <a:ext cx="6527768" cy="5141241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24F6-8EFC-47A8-AA10-DAE24ADE1BEF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_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8398" y="1092768"/>
            <a:ext cx="6497417" cy="5141241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24F6-8EFC-47A8-AA10-DAE24ADE1BEF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FESS Beamline Map Version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_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223" y="1066800"/>
            <a:ext cx="6527768" cy="5193178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24F6-8EFC-47A8-AA10-DAE24ADE1BEF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FESS Beamline </a:t>
            </a:r>
            <a:r>
              <a:rPr lang="en-US" dirty="0" smtClean="0"/>
              <a:t>Map Version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_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223" y="1080761"/>
            <a:ext cx="6527768" cy="5165256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24F6-8EFC-47A8-AA10-DAE24ADE1BEF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FESS Beamline Map Version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24F6-8EFC-47A8-AA10-DAE24ADE1BEF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Version 8 vs 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228600" y="914400"/>
          <a:ext cx="8763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228601" y="3581400"/>
          <a:ext cx="876299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Version 8 </a:t>
            </a:r>
            <a:r>
              <a:rPr lang="en-US" dirty="0" err="1" smtClean="0"/>
              <a:t>vs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5A0E-CCC8-4D8D-B767-E17550F6C312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1371600"/>
          <a:ext cx="6629401" cy="1890711"/>
        </p:xfrm>
        <a:graphic>
          <a:graphicData uri="http://schemas.openxmlformats.org/drawingml/2006/table">
            <a:tbl>
              <a:tblPr/>
              <a:tblGrid>
                <a:gridCol w="1721922"/>
                <a:gridCol w="2374899"/>
                <a:gridCol w="2532580"/>
              </a:tblGrid>
              <a:tr h="268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Spot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Size on Target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Version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(half width 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Version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(half width 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(1 sigma)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(1 sigma)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1.20388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1.03086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 (95%)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2.92411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2.21514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 (95%)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2.94847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2.52474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 (99%)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3.63349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2.75252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 (99%)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3.66375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3.13721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752600" y="3581400"/>
          <a:ext cx="5638800" cy="1905000"/>
        </p:xfrm>
        <a:graphic>
          <a:graphicData uri="http://schemas.openxmlformats.org/drawingml/2006/table">
            <a:tbl>
              <a:tblPr/>
              <a:tblGrid>
                <a:gridCol w="1600201"/>
                <a:gridCol w="1088600"/>
                <a:gridCol w="983333"/>
                <a:gridCol w="983333"/>
                <a:gridCol w="983333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Version 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($M)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Version 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($M)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Dipoles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Enclosure length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 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520 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600" y="5791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*  Estimates provided by TJ Gardner TD Project Coordinator</a:t>
            </a:r>
          </a:p>
          <a:p>
            <a:r>
              <a:rPr lang="en-US" sz="1200" dirty="0" smtClean="0"/>
              <a:t> </a:t>
            </a:r>
            <a:r>
              <a:rPr lang="en-US" sz="1200" dirty="0" smtClean="0"/>
              <a:t>** Estimates provided by FESS Engineering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838200"/>
            <a:ext cx="8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Cost </a:t>
            </a:r>
            <a:r>
              <a:rPr lang="en-US" sz="2000" dirty="0" smtClean="0"/>
              <a:t>estimates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Trim Magnets</a:t>
            </a:r>
            <a:endParaRPr lang="en-US" sz="2000" dirty="0" smtClean="0"/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</a:t>
            </a:r>
            <a:r>
              <a:rPr lang="en-US" sz="2000" dirty="0" smtClean="0"/>
              <a:t>4-4-30 style or others?</a:t>
            </a:r>
            <a:endParaRPr lang="en-US" sz="2000" dirty="0" smtClean="0"/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</a:t>
            </a:r>
            <a:r>
              <a:rPr lang="en-US" sz="2000" dirty="0" smtClean="0"/>
              <a:t>16 trim magnets needed/wanted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Instrumentation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BLMs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</a:t>
            </a:r>
            <a:r>
              <a:rPr lang="en-US" sz="2000" dirty="0" err="1" smtClean="0"/>
              <a:t>Multiwires</a:t>
            </a:r>
            <a:endParaRPr lang="en-US" sz="2000" dirty="0"/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</a:t>
            </a:r>
            <a:r>
              <a:rPr lang="en-US" sz="2000" dirty="0" smtClean="0"/>
              <a:t>12 BPMs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Beam </a:t>
            </a:r>
            <a:r>
              <a:rPr lang="en-US" sz="2000" dirty="0" smtClean="0"/>
              <a:t>pipe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4” pipe $/foot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Flanges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Clamps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Vacuum</a:t>
            </a:r>
            <a:endParaRPr lang="en-US" sz="2000" dirty="0" smtClean="0"/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Roughing pumps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Turbo pumps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/>
              <a:t>      Ion Pumps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5A0E-CCC8-4D8D-B767-E17550F6C312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64A4-33AD-42A9-9768-A88469780D0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Geelhoed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243</Words>
  <Application>Microsoft Office PowerPoint</Application>
  <PresentationFormat>On-screen Show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FESS Beamline Map Version 8</vt:lpstr>
      <vt:lpstr>Slide 3</vt:lpstr>
      <vt:lpstr>FESS Beamline Map Version 9</vt:lpstr>
      <vt:lpstr>Slide 5</vt:lpstr>
      <vt:lpstr>Slide 6</vt:lpstr>
      <vt:lpstr>Version 8 vs 9</vt:lpstr>
      <vt:lpstr>What’s next?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geelhoed-admin</dc:creator>
  <cp:lastModifiedBy>geelhoed-admin</cp:lastModifiedBy>
  <cp:revision>91</cp:revision>
  <dcterms:created xsi:type="dcterms:W3CDTF">2012-10-26T20:34:12Z</dcterms:created>
  <dcterms:modified xsi:type="dcterms:W3CDTF">2013-01-17T19:19:47Z</dcterms:modified>
</cp:coreProperties>
</file>