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aff22ddce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aff22ddce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aff22ddce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aff22ddce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A-QNET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Topic 2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Topics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Hyper entanglement, (UIUC)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high </a:t>
            </a:r>
            <a:r>
              <a:rPr lang="en"/>
              <a:t>dimensional</a:t>
            </a:r>
            <a:r>
              <a:rPr lang="en"/>
              <a:t> entanglement (Caltech-JPL)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Quantum memories (UIUC, Caltech)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Error correction protocols, entanglement purification (UIUC, Caltech-JPL, FNAL)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Hybrid free-space to fiber demos (UIUC, Caltech-JPL)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Transduction protocols &amp; demos (FNAL)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Current status-Caltech/JPL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High </a:t>
            </a:r>
            <a:r>
              <a:rPr lang="en"/>
              <a:t>dimensional</a:t>
            </a:r>
            <a:r>
              <a:rPr lang="en"/>
              <a:t> </a:t>
            </a:r>
            <a:r>
              <a:rPr lang="en"/>
              <a:t>entanglement</a:t>
            </a:r>
            <a:r>
              <a:rPr lang="en"/>
              <a:t> - preliminary results, need to finalize the analysis and write up the results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Quantum memories (Yb3+): need to engage with Faraon’s team yet at Caltech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Free space comm between two JPL sites–not started yet, waiting for funding to come through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Entanglement purification with low jitter SNSPDs: Will build on current entanglement swapping results, plan to entangle two different frequencies by low jitter timing measurement.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2x low-jitter SNSPDs and readout electronics instrumented by JPL at Caltech, ready for first experiments.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