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D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26F5CD-7074-45E4-BD3C-D9D44B5B4B7C}" v="617" dt="2024-01-15T21:29:27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6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2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tambar, Eric" userId="05f873b4-a386-453d-a2e0-769001d3b38e" providerId="ADAL" clId="{BD26F5CD-7074-45E4-BD3C-D9D44B5B4B7C}"/>
    <pc:docChg chg="undo custSel addSld delSld modSld">
      <pc:chgData name="Chitambar, Eric" userId="05f873b4-a386-453d-a2e0-769001d3b38e" providerId="ADAL" clId="{BD26F5CD-7074-45E4-BD3C-D9D44B5B4B7C}" dt="2024-01-15T21:29:27.615" v="1268"/>
      <pc:docMkLst>
        <pc:docMk/>
      </pc:docMkLst>
      <pc:sldChg chg="del">
        <pc:chgData name="Chitambar, Eric" userId="05f873b4-a386-453d-a2e0-769001d3b38e" providerId="ADAL" clId="{BD26F5CD-7074-45E4-BD3C-D9D44B5B4B7C}" dt="2024-01-15T21:28:48.305" v="1256" actId="47"/>
        <pc:sldMkLst>
          <pc:docMk/>
          <pc:sldMk cId="3835404778" sldId="342"/>
        </pc:sldMkLst>
      </pc:sldChg>
      <pc:sldChg chg="addSp delSp modSp mod delAnim modAnim">
        <pc:chgData name="Chitambar, Eric" userId="05f873b4-a386-453d-a2e0-769001d3b38e" providerId="ADAL" clId="{BD26F5CD-7074-45E4-BD3C-D9D44B5B4B7C}" dt="2024-01-15T21:29:27.615" v="1268"/>
        <pc:sldMkLst>
          <pc:docMk/>
          <pc:sldMk cId="1929325008" sldId="343"/>
        </pc:sldMkLst>
        <pc:spChg chg="mod">
          <ac:chgData name="Chitambar, Eric" userId="05f873b4-a386-453d-a2e0-769001d3b38e" providerId="ADAL" clId="{BD26F5CD-7074-45E4-BD3C-D9D44B5B4B7C}" dt="2024-01-15T21:08:23.442" v="20" actId="20577"/>
          <ac:spMkLst>
            <pc:docMk/>
            <pc:sldMk cId="1929325008" sldId="343"/>
            <ac:spMk id="2" creationId="{F52F0872-BEB0-458D-8E72-95D75C2D98E4}"/>
          </ac:spMkLst>
        </pc:spChg>
        <pc:spChg chg="del">
          <ac:chgData name="Chitambar, Eric" userId="05f873b4-a386-453d-a2e0-769001d3b38e" providerId="ADAL" clId="{BD26F5CD-7074-45E4-BD3C-D9D44B5B4B7C}" dt="2024-01-15T21:10:36.149" v="189" actId="478"/>
          <ac:spMkLst>
            <pc:docMk/>
            <pc:sldMk cId="1929325008" sldId="343"/>
            <ac:spMk id="16" creationId="{D4FB089D-1605-4391-BA67-DE664A0EE82E}"/>
          </ac:spMkLst>
        </pc:spChg>
        <pc:spChg chg="add mod">
          <ac:chgData name="Chitambar, Eric" userId="05f873b4-a386-453d-a2e0-769001d3b38e" providerId="ADAL" clId="{BD26F5CD-7074-45E4-BD3C-D9D44B5B4B7C}" dt="2024-01-15T21:21:04.681" v="643"/>
          <ac:spMkLst>
            <pc:docMk/>
            <pc:sldMk cId="1929325008" sldId="343"/>
            <ac:spMk id="52" creationId="{7469CE9D-5D99-4562-2FDD-70386DD1441C}"/>
          </ac:spMkLst>
        </pc:spChg>
        <pc:spChg chg="add mod">
          <ac:chgData name="Chitambar, Eric" userId="05f873b4-a386-453d-a2e0-769001d3b38e" providerId="ADAL" clId="{BD26F5CD-7074-45E4-BD3C-D9D44B5B4B7C}" dt="2024-01-15T21:21:04.681" v="643"/>
          <ac:spMkLst>
            <pc:docMk/>
            <pc:sldMk cId="1929325008" sldId="343"/>
            <ac:spMk id="57" creationId="{306A19A7-0A70-BDE4-D683-D97D1CF07510}"/>
          </ac:spMkLst>
        </pc:spChg>
        <pc:spChg chg="add mod">
          <ac:chgData name="Chitambar, Eric" userId="05f873b4-a386-453d-a2e0-769001d3b38e" providerId="ADAL" clId="{BD26F5CD-7074-45E4-BD3C-D9D44B5B4B7C}" dt="2024-01-15T21:21:04.681" v="643"/>
          <ac:spMkLst>
            <pc:docMk/>
            <pc:sldMk cId="1929325008" sldId="343"/>
            <ac:spMk id="64" creationId="{618A0B2B-1F88-FAAC-ACA9-1C8930A489DD}"/>
          </ac:spMkLst>
        </pc:spChg>
        <pc:spChg chg="add mod">
          <ac:chgData name="Chitambar, Eric" userId="05f873b4-a386-453d-a2e0-769001d3b38e" providerId="ADAL" clId="{BD26F5CD-7074-45E4-BD3C-D9D44B5B4B7C}" dt="2024-01-15T21:21:04.681" v="643"/>
          <ac:spMkLst>
            <pc:docMk/>
            <pc:sldMk cId="1929325008" sldId="343"/>
            <ac:spMk id="67" creationId="{C95ECD3D-CF0E-1AEB-26D8-FC2752B6C9AC}"/>
          </ac:spMkLst>
        </pc:spChg>
        <pc:spChg chg="del">
          <ac:chgData name="Chitambar, Eric" userId="05f873b4-a386-453d-a2e0-769001d3b38e" providerId="ADAL" clId="{BD26F5CD-7074-45E4-BD3C-D9D44B5B4B7C}" dt="2024-01-15T21:11:01.192" v="240" actId="478"/>
          <ac:spMkLst>
            <pc:docMk/>
            <pc:sldMk cId="1929325008" sldId="343"/>
            <ac:spMk id="78" creationId="{B95C001F-90B2-464D-953D-8AE3DEFA23D5}"/>
          </ac:spMkLst>
        </pc:spChg>
        <pc:spChg chg="del">
          <ac:chgData name="Chitambar, Eric" userId="05f873b4-a386-453d-a2e0-769001d3b38e" providerId="ADAL" clId="{BD26F5CD-7074-45E4-BD3C-D9D44B5B4B7C}" dt="2024-01-15T21:13:22.246" v="338" actId="478"/>
          <ac:spMkLst>
            <pc:docMk/>
            <pc:sldMk cId="1929325008" sldId="343"/>
            <ac:spMk id="79" creationId="{BE3EF802-7DAB-46F8-AF7B-1BBE81D2B81E}"/>
          </ac:spMkLst>
        </pc:spChg>
        <pc:spChg chg="del">
          <ac:chgData name="Chitambar, Eric" userId="05f873b4-a386-453d-a2e0-769001d3b38e" providerId="ADAL" clId="{BD26F5CD-7074-45E4-BD3C-D9D44B5B4B7C}" dt="2024-01-15T21:18:13.377" v="405" actId="478"/>
          <ac:spMkLst>
            <pc:docMk/>
            <pc:sldMk cId="1929325008" sldId="343"/>
            <ac:spMk id="81" creationId="{F9F3C805-D023-49F6-ACFD-21705BC9AE95}"/>
          </ac:spMkLst>
        </pc:spChg>
        <pc:spChg chg="del">
          <ac:chgData name="Chitambar, Eric" userId="05f873b4-a386-453d-a2e0-769001d3b38e" providerId="ADAL" clId="{BD26F5CD-7074-45E4-BD3C-D9D44B5B4B7C}" dt="2024-01-15T21:19:30.457" v="502" actId="478"/>
          <ac:spMkLst>
            <pc:docMk/>
            <pc:sldMk cId="1929325008" sldId="343"/>
            <ac:spMk id="82" creationId="{74B33EC6-DA5A-4990-B4D3-97CD1754B11E}"/>
          </ac:spMkLst>
        </pc:spChg>
        <pc:spChg chg="del">
          <ac:chgData name="Chitambar, Eric" userId="05f873b4-a386-453d-a2e0-769001d3b38e" providerId="ADAL" clId="{BD26F5CD-7074-45E4-BD3C-D9D44B5B4B7C}" dt="2024-01-15T21:18:13.377" v="405" actId="478"/>
          <ac:spMkLst>
            <pc:docMk/>
            <pc:sldMk cId="1929325008" sldId="343"/>
            <ac:spMk id="85" creationId="{A7F011E4-D365-47CA-A467-0C6CAE5BC59B}"/>
          </ac:spMkLst>
        </pc:spChg>
        <pc:spChg chg="del">
          <ac:chgData name="Chitambar, Eric" userId="05f873b4-a386-453d-a2e0-769001d3b38e" providerId="ADAL" clId="{BD26F5CD-7074-45E4-BD3C-D9D44B5B4B7C}" dt="2024-01-15T21:11:03.555" v="241" actId="478"/>
          <ac:spMkLst>
            <pc:docMk/>
            <pc:sldMk cId="1929325008" sldId="343"/>
            <ac:spMk id="88" creationId="{95BDDD80-C0C1-463F-A195-9C4266C9D0C3}"/>
          </ac:spMkLst>
        </pc:spChg>
        <pc:spChg chg="add mod">
          <ac:chgData name="Chitambar, Eric" userId="05f873b4-a386-453d-a2e0-769001d3b38e" providerId="ADAL" clId="{BD26F5CD-7074-45E4-BD3C-D9D44B5B4B7C}" dt="2024-01-15T21:21:04.681" v="643"/>
          <ac:spMkLst>
            <pc:docMk/>
            <pc:sldMk cId="1929325008" sldId="343"/>
            <ac:spMk id="92" creationId="{DD750AB6-6FC9-A644-C8C9-9FE7CB822DF9}"/>
          </ac:spMkLst>
        </pc:spChg>
        <pc:spChg chg="add mod">
          <ac:chgData name="Chitambar, Eric" userId="05f873b4-a386-453d-a2e0-769001d3b38e" providerId="ADAL" clId="{BD26F5CD-7074-45E4-BD3C-D9D44B5B4B7C}" dt="2024-01-15T21:21:04.681" v="643"/>
          <ac:spMkLst>
            <pc:docMk/>
            <pc:sldMk cId="1929325008" sldId="343"/>
            <ac:spMk id="95" creationId="{8EB04963-1985-F63B-391C-2C0B0E20B028}"/>
          </ac:spMkLst>
        </pc:spChg>
        <pc:spChg chg="del">
          <ac:chgData name="Chitambar, Eric" userId="05f873b4-a386-453d-a2e0-769001d3b38e" providerId="ADAL" clId="{BD26F5CD-7074-45E4-BD3C-D9D44B5B4B7C}" dt="2024-01-15T21:19:30.457" v="502" actId="478"/>
          <ac:spMkLst>
            <pc:docMk/>
            <pc:sldMk cId="1929325008" sldId="343"/>
            <ac:spMk id="104" creationId="{1FF21FBA-1DEC-4D27-897F-A00B9F60256E}"/>
          </ac:spMkLst>
        </pc:spChg>
        <pc:spChg chg="add mod topLvl replST delST">
          <ac:chgData name="Chitambar, Eric" userId="05f873b4-a386-453d-a2e0-769001d3b38e" providerId="ADAL" clId="{BD26F5CD-7074-45E4-BD3C-D9D44B5B4B7C}" dt="2024-01-15T21:26:27.431" v="1118" actId="164"/>
          <ac:spMkLst>
            <pc:docMk/>
            <pc:sldMk cId="1929325008" sldId="343"/>
            <ac:spMk id="107" creationId="{FD8B5299-A9DE-57D9-B0EA-41F7DA67CA44}"/>
          </ac:spMkLst>
        </pc:spChg>
        <pc:spChg chg="del">
          <ac:chgData name="Chitambar, Eric" userId="05f873b4-a386-453d-a2e0-769001d3b38e" providerId="ADAL" clId="{BD26F5CD-7074-45E4-BD3C-D9D44B5B4B7C}" dt="2024-01-15T21:19:30.457" v="502" actId="478"/>
          <ac:spMkLst>
            <pc:docMk/>
            <pc:sldMk cId="1929325008" sldId="343"/>
            <ac:spMk id="111" creationId="{FEF95C4D-54C2-4602-814B-B4B07A2FBAE7}"/>
          </ac:spMkLst>
        </pc:spChg>
        <pc:spChg chg="add mod topLvl replST delST">
          <ac:chgData name="Chitambar, Eric" userId="05f873b4-a386-453d-a2e0-769001d3b38e" providerId="ADAL" clId="{BD26F5CD-7074-45E4-BD3C-D9D44B5B4B7C}" dt="2024-01-15T21:26:27.431" v="1118" actId="164"/>
          <ac:spMkLst>
            <pc:docMk/>
            <pc:sldMk cId="1929325008" sldId="343"/>
            <ac:spMk id="112" creationId="{0898F5F2-1151-9285-F3A2-86051C5E2A0D}"/>
          </ac:spMkLst>
        </pc:spChg>
        <pc:spChg chg="add mod topLvl replST delST">
          <ac:chgData name="Chitambar, Eric" userId="05f873b4-a386-453d-a2e0-769001d3b38e" providerId="ADAL" clId="{BD26F5CD-7074-45E4-BD3C-D9D44B5B4B7C}" dt="2024-01-15T21:26:27.431" v="1118" actId="164"/>
          <ac:spMkLst>
            <pc:docMk/>
            <pc:sldMk cId="1929325008" sldId="343"/>
            <ac:spMk id="118" creationId="{D4CE122C-5391-BADA-1DAA-A8BED0EB9077}"/>
          </ac:spMkLst>
        </pc:spChg>
        <pc:spChg chg="add mod topLvl replST delST">
          <ac:chgData name="Chitambar, Eric" userId="05f873b4-a386-453d-a2e0-769001d3b38e" providerId="ADAL" clId="{BD26F5CD-7074-45E4-BD3C-D9D44B5B4B7C}" dt="2024-01-15T21:26:27.431" v="1118" actId="164"/>
          <ac:spMkLst>
            <pc:docMk/>
            <pc:sldMk cId="1929325008" sldId="343"/>
            <ac:spMk id="120" creationId="{092FC218-8962-7425-B15F-4F0482BADE3C}"/>
          </ac:spMkLst>
        </pc:spChg>
        <pc:spChg chg="add del mod">
          <ac:chgData name="Chitambar, Eric" userId="05f873b4-a386-453d-a2e0-769001d3b38e" providerId="ADAL" clId="{BD26F5CD-7074-45E4-BD3C-D9D44B5B4B7C}" dt="2024-01-15T21:21:20.272" v="650" actId="478"/>
          <ac:spMkLst>
            <pc:docMk/>
            <pc:sldMk cId="1929325008" sldId="343"/>
            <ac:spMk id="1034" creationId="{A33373A7-8CC4-9DF3-D000-1BA7EE71CE88}"/>
          </ac:spMkLst>
        </pc:spChg>
        <pc:spChg chg="add del mod">
          <ac:chgData name="Chitambar, Eric" userId="05f873b4-a386-453d-a2e0-769001d3b38e" providerId="ADAL" clId="{BD26F5CD-7074-45E4-BD3C-D9D44B5B4B7C}" dt="2024-01-15T21:21:23.051" v="651" actId="478"/>
          <ac:spMkLst>
            <pc:docMk/>
            <pc:sldMk cId="1929325008" sldId="343"/>
            <ac:spMk id="1036" creationId="{3C0D802B-2A68-6E3A-A57C-001B49E48399}"/>
          </ac:spMkLst>
        </pc:spChg>
        <pc:spChg chg="add del mod ord">
          <ac:chgData name="Chitambar, Eric" userId="05f873b4-a386-453d-a2e0-769001d3b38e" providerId="ADAL" clId="{BD26F5CD-7074-45E4-BD3C-D9D44B5B4B7C}" dt="2024-01-15T21:23:19.259" v="1102"/>
          <ac:spMkLst>
            <pc:docMk/>
            <pc:sldMk cId="1929325008" sldId="343"/>
            <ac:spMk id="1044" creationId="{EC961475-BDD1-CE00-09AC-C036290386AB}"/>
          </ac:spMkLst>
        </pc:spChg>
        <pc:grpChg chg="add mod">
          <ac:chgData name="Chitambar, Eric" userId="05f873b4-a386-453d-a2e0-769001d3b38e" providerId="ADAL" clId="{BD26F5CD-7074-45E4-BD3C-D9D44B5B4B7C}" dt="2024-01-15T21:21:04.681" v="643"/>
          <ac:grpSpMkLst>
            <pc:docMk/>
            <pc:sldMk cId="1929325008" sldId="343"/>
            <ac:grpSpMk id="47" creationId="{6545CBA3-8BF5-3B8E-EBE6-67E3E5E42BED}"/>
          </ac:grpSpMkLst>
        </pc:grpChg>
        <pc:grpChg chg="add mod topLvl">
          <ac:chgData name="Chitambar, Eric" userId="05f873b4-a386-453d-a2e0-769001d3b38e" providerId="ADAL" clId="{BD26F5CD-7074-45E4-BD3C-D9D44B5B4B7C}" dt="2024-01-15T21:26:27.431" v="1118" actId="164"/>
          <ac:grpSpMkLst>
            <pc:docMk/>
            <pc:sldMk cId="1929325008" sldId="343"/>
            <ac:grpSpMk id="100" creationId="{32537FB4-6BC7-70ED-2521-F543577EFFB7}"/>
          </ac:grpSpMkLst>
        </pc:grpChg>
        <pc:grpChg chg="add del mod">
          <ac:chgData name="Chitambar, Eric" userId="05f873b4-a386-453d-a2e0-769001d3b38e" providerId="ADAL" clId="{BD26F5CD-7074-45E4-BD3C-D9D44B5B4B7C}" dt="2024-01-15T21:25:46.418" v="1111" actId="165"/>
          <ac:grpSpMkLst>
            <pc:docMk/>
            <pc:sldMk cId="1929325008" sldId="343"/>
            <ac:grpSpMk id="1043" creationId="{6025621A-1B6E-D4AB-7B80-D9F1717A2AB4}"/>
          </ac:grpSpMkLst>
        </pc:grpChg>
        <pc:grpChg chg="add mod">
          <ac:chgData name="Chitambar, Eric" userId="05f873b4-a386-453d-a2e0-769001d3b38e" providerId="ADAL" clId="{BD26F5CD-7074-45E4-BD3C-D9D44B5B4B7C}" dt="2024-01-15T21:27:02.296" v="1185" actId="1076"/>
          <ac:grpSpMkLst>
            <pc:docMk/>
            <pc:sldMk cId="1929325008" sldId="343"/>
            <ac:grpSpMk id="1049" creationId="{4BFF09BF-87A3-B749-9036-16A46EA44C73}"/>
          </ac:grpSpMkLst>
        </pc:grpChg>
        <pc:picChg chg="del">
          <ac:chgData name="Chitambar, Eric" userId="05f873b4-a386-453d-a2e0-769001d3b38e" providerId="ADAL" clId="{BD26F5CD-7074-45E4-BD3C-D9D44B5B4B7C}" dt="2024-01-15T21:18:13.377" v="405" actId="478"/>
          <ac:picMkLst>
            <pc:docMk/>
            <pc:sldMk cId="1929325008" sldId="343"/>
            <ac:picMk id="6" creationId="{4FE4A8C9-BD64-4ACC-A99F-74C4633566D9}"/>
          </ac:picMkLst>
        </pc:picChg>
        <pc:picChg chg="del mod ord replST">
          <ac:chgData name="Chitambar, Eric" userId="05f873b4-a386-453d-a2e0-769001d3b38e" providerId="ADAL" clId="{BD26F5CD-7074-45E4-BD3C-D9D44B5B4B7C}" dt="2024-01-15T21:10:18.373" v="130" actId="478"/>
          <ac:picMkLst>
            <pc:docMk/>
            <pc:sldMk cId="1929325008" sldId="343"/>
            <ac:picMk id="7" creationId="{A49A6AF5-EAAA-2BF2-0B38-19EEA1C558E6}"/>
          </ac:picMkLst>
        </pc:picChg>
        <pc:picChg chg="del">
          <ac:chgData name="Chitambar, Eric" userId="05f873b4-a386-453d-a2e0-769001d3b38e" providerId="ADAL" clId="{BD26F5CD-7074-45E4-BD3C-D9D44B5B4B7C}" dt="2024-01-15T21:10:55.761" v="237" actId="478"/>
          <ac:picMkLst>
            <pc:docMk/>
            <pc:sldMk cId="1929325008" sldId="343"/>
            <ac:picMk id="9" creationId="{77879F44-AC77-4345-A12D-1EC92EB925EB}"/>
          </ac:picMkLst>
        </pc:picChg>
        <pc:picChg chg="del mod ord replST">
          <ac:chgData name="Chitambar, Eric" userId="05f873b4-a386-453d-a2e0-769001d3b38e" providerId="ADAL" clId="{BD26F5CD-7074-45E4-BD3C-D9D44B5B4B7C}" dt="2024-01-15T21:10:30.715" v="186" actId="478"/>
          <ac:picMkLst>
            <pc:docMk/>
            <pc:sldMk cId="1929325008" sldId="343"/>
            <ac:picMk id="10" creationId="{E7F28AF0-A391-B139-1141-268868BFF79C}"/>
          </ac:picMkLst>
        </pc:picChg>
        <pc:picChg chg="mod ord replST">
          <ac:chgData name="Chitambar, Eric" userId="05f873b4-a386-453d-a2e0-769001d3b38e" providerId="ADAL" clId="{BD26F5CD-7074-45E4-BD3C-D9D44B5B4B7C}" dt="2024-01-15T21:10:30.717" v="188" actId="962"/>
          <ac:picMkLst>
            <pc:docMk/>
            <pc:sldMk cId="1929325008" sldId="343"/>
            <ac:picMk id="12" creationId="{A2FADE4A-D8A7-7195-C32C-7EF299948C2A}"/>
          </ac:picMkLst>
        </pc:picChg>
        <pc:picChg chg="del mod ord replST">
          <ac:chgData name="Chitambar, Eric" userId="05f873b4-a386-453d-a2e0-769001d3b38e" providerId="ADAL" clId="{BD26F5CD-7074-45E4-BD3C-D9D44B5B4B7C}" dt="2024-01-15T21:19:40.375" v="536" actId="478"/>
          <ac:picMkLst>
            <pc:docMk/>
            <pc:sldMk cId="1929325008" sldId="343"/>
            <ac:picMk id="14" creationId="{E8AF6AAD-C100-BE5B-28C0-5FC72D86BC22}"/>
          </ac:picMkLst>
        </pc:picChg>
        <pc:picChg chg="del">
          <ac:chgData name="Chitambar, Eric" userId="05f873b4-a386-453d-a2e0-769001d3b38e" providerId="ADAL" clId="{BD26F5CD-7074-45E4-BD3C-D9D44B5B4B7C}" dt="2024-01-15T21:10:36.149" v="189" actId="478"/>
          <ac:picMkLst>
            <pc:docMk/>
            <pc:sldMk cId="1929325008" sldId="343"/>
            <ac:picMk id="15" creationId="{88A48253-3B9D-46BF-9328-A77BAAA84A4A}"/>
          </ac:picMkLst>
        </pc:picChg>
        <pc:picChg chg="add del mod">
          <ac:chgData name="Chitambar, Eric" userId="05f873b4-a386-453d-a2e0-769001d3b38e" providerId="ADAL" clId="{BD26F5CD-7074-45E4-BD3C-D9D44B5B4B7C}" dt="2024-01-15T21:12:21.222" v="271" actId="478"/>
          <ac:picMkLst>
            <pc:docMk/>
            <pc:sldMk cId="1929325008" sldId="343"/>
            <ac:picMk id="17" creationId="{2F86D3BD-2A62-0809-4E3D-0B8DFAC517AA}"/>
          </ac:picMkLst>
        </pc:picChg>
        <pc:picChg chg="del mod ord replST">
          <ac:chgData name="Chitambar, Eric" userId="05f873b4-a386-453d-a2e0-769001d3b38e" providerId="ADAL" clId="{BD26F5CD-7074-45E4-BD3C-D9D44B5B4B7C}" dt="2024-01-15T21:12:30.799" v="301" actId="478"/>
          <ac:picMkLst>
            <pc:docMk/>
            <pc:sldMk cId="1929325008" sldId="343"/>
            <ac:picMk id="19" creationId="{0BFD897E-2986-5C19-8F5D-127DEFD310B6}"/>
          </ac:picMkLst>
        </pc:picChg>
        <pc:picChg chg="del mod">
          <ac:chgData name="Chitambar, Eric" userId="05f873b4-a386-453d-a2e0-769001d3b38e" providerId="ADAL" clId="{BD26F5CD-7074-45E4-BD3C-D9D44B5B4B7C}" dt="2024-01-15T21:10:09.901" v="76" actId="478"/>
          <ac:picMkLst>
            <pc:docMk/>
            <pc:sldMk cId="1929325008" sldId="343"/>
            <ac:picMk id="20" creationId="{8A3D3409-71EB-4BDA-83D2-80A0804B2857}"/>
          </ac:picMkLst>
        </pc:picChg>
        <pc:picChg chg="del mod ord replST">
          <ac:chgData name="Chitambar, Eric" userId="05f873b4-a386-453d-a2e0-769001d3b38e" providerId="ADAL" clId="{BD26F5CD-7074-45E4-BD3C-D9D44B5B4B7C}" dt="2024-01-15T21:12:42.835" v="331" actId="478"/>
          <ac:picMkLst>
            <pc:docMk/>
            <pc:sldMk cId="1929325008" sldId="343"/>
            <ac:picMk id="22" creationId="{15C5990A-6227-E3E6-8FED-F689D782DE06}"/>
          </ac:picMkLst>
        </pc:picChg>
        <pc:picChg chg="mod ord replST">
          <ac:chgData name="Chitambar, Eric" userId="05f873b4-a386-453d-a2e0-769001d3b38e" providerId="ADAL" clId="{BD26F5CD-7074-45E4-BD3C-D9D44B5B4B7C}" dt="2024-01-15T21:20:05.440" v="574" actId="1076"/>
          <ac:picMkLst>
            <pc:docMk/>
            <pc:sldMk cId="1929325008" sldId="343"/>
            <ac:picMk id="24" creationId="{D2C52F5E-4926-12F8-5E75-ED8D7302A2FE}"/>
          </ac:picMkLst>
        </pc:picChg>
        <pc:picChg chg="add del mod">
          <ac:chgData name="Chitambar, Eric" userId="05f873b4-a386-453d-a2e0-769001d3b38e" providerId="ADAL" clId="{BD26F5CD-7074-45E4-BD3C-D9D44B5B4B7C}" dt="2024-01-15T21:16:53.821" v="366" actId="478"/>
          <ac:picMkLst>
            <pc:docMk/>
            <pc:sldMk cId="1929325008" sldId="343"/>
            <ac:picMk id="25" creationId="{DA6482ED-A808-36D8-4331-4A89E3C4DC0E}"/>
          </ac:picMkLst>
        </pc:picChg>
        <pc:picChg chg="del mod ord replST">
          <ac:chgData name="Chitambar, Eric" userId="05f873b4-a386-453d-a2e0-769001d3b38e" providerId="ADAL" clId="{BD26F5CD-7074-45E4-BD3C-D9D44B5B4B7C}" dt="2024-01-15T21:19:08.472" v="468" actId="478"/>
          <ac:picMkLst>
            <pc:docMk/>
            <pc:sldMk cId="1929325008" sldId="343"/>
            <ac:picMk id="27" creationId="{B49EBFBD-B507-5E61-E866-4A286ADB3A91}"/>
          </ac:picMkLst>
        </pc:picChg>
        <pc:picChg chg="add del mod">
          <ac:chgData name="Chitambar, Eric" userId="05f873b4-a386-453d-a2e0-769001d3b38e" providerId="ADAL" clId="{BD26F5CD-7074-45E4-BD3C-D9D44B5B4B7C}" dt="2024-01-15T21:17:50.076" v="401" actId="478"/>
          <ac:picMkLst>
            <pc:docMk/>
            <pc:sldMk cId="1929325008" sldId="343"/>
            <ac:picMk id="28" creationId="{B16C2B10-585A-FF9E-5646-C9A01A4310F5}"/>
          </ac:picMkLst>
        </pc:picChg>
        <pc:picChg chg="del mod ord replST">
          <ac:chgData name="Chitambar, Eric" userId="05f873b4-a386-453d-a2e0-769001d3b38e" providerId="ADAL" clId="{BD26F5CD-7074-45E4-BD3C-D9D44B5B4B7C}" dt="2024-01-15T21:18:32.854" v="433" actId="478"/>
          <ac:picMkLst>
            <pc:docMk/>
            <pc:sldMk cId="1929325008" sldId="343"/>
            <ac:picMk id="30" creationId="{165AC2BF-49EB-2E14-B14D-1A6901F84977}"/>
          </ac:picMkLst>
        </pc:picChg>
        <pc:picChg chg="mod ord replST">
          <ac:chgData name="Chitambar, Eric" userId="05f873b4-a386-453d-a2e0-769001d3b38e" providerId="ADAL" clId="{BD26F5CD-7074-45E4-BD3C-D9D44B5B4B7C}" dt="2024-01-15T21:19:43.091" v="539" actId="1076"/>
          <ac:picMkLst>
            <pc:docMk/>
            <pc:sldMk cId="1929325008" sldId="343"/>
            <ac:picMk id="32" creationId="{B7E7BA17-B98A-B9AC-1433-367FE9FAB096}"/>
          </ac:picMkLst>
        </pc:picChg>
        <pc:picChg chg="del mod ord replST">
          <ac:chgData name="Chitambar, Eric" userId="05f873b4-a386-453d-a2e0-769001d3b38e" providerId="ADAL" clId="{BD26F5CD-7074-45E4-BD3C-D9D44B5B4B7C}" dt="2024-01-15T21:19:26.853" v="499" actId="478"/>
          <ac:picMkLst>
            <pc:docMk/>
            <pc:sldMk cId="1929325008" sldId="343"/>
            <ac:picMk id="34" creationId="{FEBCA0BF-A7B2-6FAE-CC89-ED78AC5C4C31}"/>
          </ac:picMkLst>
        </pc:picChg>
        <pc:picChg chg="mod ord replST">
          <ac:chgData name="Chitambar, Eric" userId="05f873b4-a386-453d-a2e0-769001d3b38e" providerId="ADAL" clId="{BD26F5CD-7074-45E4-BD3C-D9D44B5B4B7C}" dt="2024-01-15T21:21:06.480" v="645" actId="1076"/>
          <ac:picMkLst>
            <pc:docMk/>
            <pc:sldMk cId="1929325008" sldId="343"/>
            <ac:picMk id="36" creationId="{80F2AE31-A47C-0B0A-C60A-6A7BB3D44FE6}"/>
          </ac:picMkLst>
        </pc:picChg>
        <pc:picChg chg="del mod ord replST">
          <ac:chgData name="Chitambar, Eric" userId="05f873b4-a386-453d-a2e0-769001d3b38e" providerId="ADAL" clId="{BD26F5CD-7074-45E4-BD3C-D9D44B5B4B7C}" dt="2024-01-15T21:20:33.741" v="609" actId="478"/>
          <ac:picMkLst>
            <pc:docMk/>
            <pc:sldMk cId="1929325008" sldId="343"/>
            <ac:picMk id="38" creationId="{33B48A8D-7BC1-914E-67F1-36274566DA51}"/>
          </ac:picMkLst>
        </pc:picChg>
        <pc:picChg chg="add del mod">
          <ac:chgData name="Chitambar, Eric" userId="05f873b4-a386-453d-a2e0-769001d3b38e" providerId="ADAL" clId="{BD26F5CD-7074-45E4-BD3C-D9D44B5B4B7C}" dt="2024-01-15T21:20:02.702" v="571" actId="478"/>
          <ac:picMkLst>
            <pc:docMk/>
            <pc:sldMk cId="1929325008" sldId="343"/>
            <ac:picMk id="39" creationId="{7FEF6C67-7D7F-B7A6-45BF-9BE99410A350}"/>
          </ac:picMkLst>
        </pc:picChg>
        <pc:picChg chg="del mod ord replST">
          <ac:chgData name="Chitambar, Eric" userId="05f873b4-a386-453d-a2e0-769001d3b38e" providerId="ADAL" clId="{BD26F5CD-7074-45E4-BD3C-D9D44B5B4B7C}" dt="2024-01-15T21:20:46.709" v="639" actId="478"/>
          <ac:picMkLst>
            <pc:docMk/>
            <pc:sldMk cId="1929325008" sldId="343"/>
            <ac:picMk id="41" creationId="{8574483E-715E-B83E-AD22-F4595E4375BD}"/>
          </ac:picMkLst>
        </pc:picChg>
        <pc:picChg chg="mod ord replST">
          <ac:chgData name="Chitambar, Eric" userId="05f873b4-a386-453d-a2e0-769001d3b38e" providerId="ADAL" clId="{BD26F5CD-7074-45E4-BD3C-D9D44B5B4B7C}" dt="2024-01-15T21:20:33.741" v="611" actId="962"/>
          <ac:picMkLst>
            <pc:docMk/>
            <pc:sldMk cId="1929325008" sldId="343"/>
            <ac:picMk id="43" creationId="{C842A4E0-23E6-DC81-D919-3801607713E7}"/>
          </ac:picMkLst>
        </pc:picChg>
        <pc:picChg chg="mod ord replST">
          <ac:chgData name="Chitambar, Eric" userId="05f873b4-a386-453d-a2e0-769001d3b38e" providerId="ADAL" clId="{BD26F5CD-7074-45E4-BD3C-D9D44B5B4B7C}" dt="2024-01-15T21:20:49.685" v="642" actId="1076"/>
          <ac:picMkLst>
            <pc:docMk/>
            <pc:sldMk cId="1929325008" sldId="343"/>
            <ac:picMk id="45" creationId="{5281A3E5-867F-BDE4-522C-3F300C9094A7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46" creationId="{1890BA02-90D4-A4D4-2567-E8148F0DE541}"/>
          </ac:picMkLst>
        </pc:picChg>
        <pc:picChg chg="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48" creationId="{15B1932B-A2CF-C83C-D079-7622B5790F47}"/>
          </ac:picMkLst>
        </pc:picChg>
        <pc:picChg chg="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49" creationId="{384F4E3D-EA6D-C9FF-1046-6880A81B1DF2}"/>
          </ac:picMkLst>
        </pc:picChg>
        <pc:picChg chg="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50" creationId="{B0E20462-082C-64A4-BCF0-F7EB614A3560}"/>
          </ac:picMkLst>
        </pc:picChg>
        <pc:picChg chg="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51" creationId="{8AB08424-6D47-D541-9DC5-BD4549D8BCA4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53" creationId="{510B3CD1-2C86-8D1F-242F-1936AE81BE7B}"/>
          </ac:picMkLst>
        </pc:picChg>
        <pc:picChg chg="del">
          <ac:chgData name="Chitambar, Eric" userId="05f873b4-a386-453d-a2e0-769001d3b38e" providerId="ADAL" clId="{BD26F5CD-7074-45E4-BD3C-D9D44B5B4B7C}" dt="2024-01-15T21:13:19.577" v="337" actId="478"/>
          <ac:picMkLst>
            <pc:docMk/>
            <pc:sldMk cId="1929325008" sldId="343"/>
            <ac:picMk id="56" creationId="{4E11C547-BDA5-45B0-9310-626FC7C1E0ED}"/>
          </ac:picMkLst>
        </pc:picChg>
        <pc:picChg chg="del">
          <ac:chgData name="Chitambar, Eric" userId="05f873b4-a386-453d-a2e0-769001d3b38e" providerId="ADAL" clId="{BD26F5CD-7074-45E4-BD3C-D9D44B5B4B7C}" dt="2024-01-15T21:11:01.192" v="240" actId="478"/>
          <ac:picMkLst>
            <pc:docMk/>
            <pc:sldMk cId="1929325008" sldId="343"/>
            <ac:picMk id="61" creationId="{D2C53E45-8DB9-4442-B6CE-76670283BA69}"/>
          </ac:picMkLst>
        </pc:picChg>
        <pc:picChg chg="del">
          <ac:chgData name="Chitambar, Eric" userId="05f873b4-a386-453d-a2e0-769001d3b38e" providerId="ADAL" clId="{BD26F5CD-7074-45E4-BD3C-D9D44B5B4B7C}" dt="2024-01-15T21:18:13.377" v="405" actId="478"/>
          <ac:picMkLst>
            <pc:docMk/>
            <pc:sldMk cId="1929325008" sldId="343"/>
            <ac:picMk id="63" creationId="{DDEA495B-465E-472A-9691-1C2FE66BF434}"/>
          </ac:picMkLst>
        </pc:picChg>
        <pc:picChg chg="del">
          <ac:chgData name="Chitambar, Eric" userId="05f873b4-a386-453d-a2e0-769001d3b38e" providerId="ADAL" clId="{BD26F5CD-7074-45E4-BD3C-D9D44B5B4B7C}" dt="2024-01-15T21:11:01.192" v="240" actId="478"/>
          <ac:picMkLst>
            <pc:docMk/>
            <pc:sldMk cId="1929325008" sldId="343"/>
            <ac:picMk id="65" creationId="{8A71BDA8-3441-40B2-8334-A66B59870535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66" creationId="{936FFFA6-2168-9F53-846E-EE13AF369589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68" creationId="{4C36B424-34A5-6D4B-E87A-256ABB63CAE9}"/>
          </ac:picMkLst>
        </pc:picChg>
        <pc:picChg chg="del">
          <ac:chgData name="Chitambar, Eric" userId="05f873b4-a386-453d-a2e0-769001d3b38e" providerId="ADAL" clId="{BD26F5CD-7074-45E4-BD3C-D9D44B5B4B7C}" dt="2024-01-15T21:11:01.192" v="240" actId="478"/>
          <ac:picMkLst>
            <pc:docMk/>
            <pc:sldMk cId="1929325008" sldId="343"/>
            <ac:picMk id="71" creationId="{22CAF69E-45C0-4587-AFDD-964C522B7412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74" creationId="{101E76F5-CB14-2574-E220-B0450ABF8CA9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75" creationId="{92C5BF8E-BED5-70DB-DFC8-E24F1D8D9366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76" creationId="{27B1DE00-18C4-8116-6698-8ACEA9832A19}"/>
          </ac:picMkLst>
        </pc:picChg>
        <pc:picChg chg="del">
          <ac:chgData name="Chitambar, Eric" userId="05f873b4-a386-453d-a2e0-769001d3b38e" providerId="ADAL" clId="{BD26F5CD-7074-45E4-BD3C-D9D44B5B4B7C}" dt="2024-01-15T21:11:01.192" v="240" actId="478"/>
          <ac:picMkLst>
            <pc:docMk/>
            <pc:sldMk cId="1929325008" sldId="343"/>
            <ac:picMk id="77" creationId="{5DEF2A20-8311-44F5-B4E1-D19FF95BCD3C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80" creationId="{EFD909F7-1944-D32F-2389-76C93AC90086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83" creationId="{AF635455-70CE-B2F9-1C76-BBC26D861965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84" creationId="{E7B56029-0563-D8FF-53DC-B3E8BDD73CCE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86" creationId="{1EC0A3EB-8EEE-C1C3-F30E-265F10A22F8B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87" creationId="{36FC8E28-F67B-B0F9-AC4F-147BA1D9B522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89" creationId="{0F7D2600-377A-2A3F-12A2-83BACD9A914F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90" creationId="{E6B22C95-6851-6447-9939-9AB7B6CC2CD5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91" creationId="{2A4C22AB-4A69-8133-A5D3-83B4CC99FB6F}"/>
          </ac:picMkLst>
        </pc:picChg>
        <pc:picChg chg="del">
          <ac:chgData name="Chitambar, Eric" userId="05f873b4-a386-453d-a2e0-769001d3b38e" providerId="ADAL" clId="{BD26F5CD-7074-45E4-BD3C-D9D44B5B4B7C}" dt="2024-01-15T21:19:30.457" v="502" actId="478"/>
          <ac:picMkLst>
            <pc:docMk/>
            <pc:sldMk cId="1929325008" sldId="343"/>
            <ac:picMk id="93" creationId="{407512F1-20AF-4935-BD6A-53F19A9CBBC5}"/>
          </ac:picMkLst>
        </pc:picChg>
        <pc:picChg chg="add mod">
          <ac:chgData name="Chitambar, Eric" userId="05f873b4-a386-453d-a2e0-769001d3b38e" providerId="ADAL" clId="{BD26F5CD-7074-45E4-BD3C-D9D44B5B4B7C}" dt="2024-01-15T21:21:04.681" v="643"/>
          <ac:picMkLst>
            <pc:docMk/>
            <pc:sldMk cId="1929325008" sldId="343"/>
            <ac:picMk id="94" creationId="{AB758BC7-3517-8708-FBA0-1A14C5C9DD23}"/>
          </ac:picMkLst>
        </pc:picChg>
        <pc:picChg chg="del">
          <ac:chgData name="Chitambar, Eric" userId="05f873b4-a386-453d-a2e0-769001d3b38e" providerId="ADAL" clId="{BD26F5CD-7074-45E4-BD3C-D9D44B5B4B7C}" dt="2024-01-15T21:19:30.457" v="502" actId="478"/>
          <ac:picMkLst>
            <pc:docMk/>
            <pc:sldMk cId="1929325008" sldId="343"/>
            <ac:picMk id="97" creationId="{EE4B1B3A-B6B2-4E7E-B7F2-E50D76501AD3}"/>
          </ac:picMkLst>
        </pc:picChg>
        <pc:picChg chg="del mod">
          <ac:chgData name="Chitambar, Eric" userId="05f873b4-a386-453d-a2e0-769001d3b38e" providerId="ADAL" clId="{BD26F5CD-7074-45E4-BD3C-D9D44B5B4B7C}" dt="2024-01-15T21:19:30.457" v="502" actId="478"/>
          <ac:picMkLst>
            <pc:docMk/>
            <pc:sldMk cId="1929325008" sldId="343"/>
            <ac:picMk id="98" creationId="{FEF69EF1-3352-4B10-94DE-CD75D91702C1}"/>
          </ac:picMkLst>
        </pc:picChg>
        <pc:picChg chg="add del mod">
          <ac:chgData name="Chitambar, Eric" userId="05f873b4-a386-453d-a2e0-769001d3b38e" providerId="ADAL" clId="{BD26F5CD-7074-45E4-BD3C-D9D44B5B4B7C}" dt="2024-01-15T21:22:43.130" v="741" actId="478"/>
          <ac:picMkLst>
            <pc:docMk/>
            <pc:sldMk cId="1929325008" sldId="343"/>
            <ac:picMk id="99" creationId="{45B5132B-8170-80B4-E23B-BD1D731F2F96}"/>
          </ac:picMkLst>
        </pc:picChg>
        <pc:picChg chg="mod replST delST">
          <ac:chgData name="Chitambar, Eric" userId="05f873b4-a386-453d-a2e0-769001d3b38e" providerId="ADAL" clId="{BD26F5CD-7074-45E4-BD3C-D9D44B5B4B7C}" dt="2024-01-15T21:25:46.418" v="1111" actId="165"/>
          <ac:picMkLst>
            <pc:docMk/>
            <pc:sldMk cId="1929325008" sldId="343"/>
            <ac:picMk id="101" creationId="{F3CD57A1-DE37-160D-2DC7-C7B3E73499AE}"/>
          </ac:picMkLst>
        </pc:picChg>
        <pc:picChg chg="mod replST delST">
          <ac:chgData name="Chitambar, Eric" userId="05f873b4-a386-453d-a2e0-769001d3b38e" providerId="ADAL" clId="{BD26F5CD-7074-45E4-BD3C-D9D44B5B4B7C}" dt="2024-01-15T21:25:46.418" v="1111" actId="165"/>
          <ac:picMkLst>
            <pc:docMk/>
            <pc:sldMk cId="1929325008" sldId="343"/>
            <ac:picMk id="102" creationId="{D848C914-0E32-B7CF-5986-D266EC1BB60A}"/>
          </ac:picMkLst>
        </pc:picChg>
        <pc:picChg chg="del">
          <ac:chgData name="Chitambar, Eric" userId="05f873b4-a386-453d-a2e0-769001d3b38e" providerId="ADAL" clId="{BD26F5CD-7074-45E4-BD3C-D9D44B5B4B7C}" dt="2024-01-15T21:19:30.457" v="502" actId="478"/>
          <ac:picMkLst>
            <pc:docMk/>
            <pc:sldMk cId="1929325008" sldId="343"/>
            <ac:picMk id="103" creationId="{949AE7C1-C9C1-4FF8-9488-2E2310CD82B7}"/>
          </ac:picMkLst>
        </pc:picChg>
        <pc:picChg chg="mod replST delST">
          <ac:chgData name="Chitambar, Eric" userId="05f873b4-a386-453d-a2e0-769001d3b38e" providerId="ADAL" clId="{BD26F5CD-7074-45E4-BD3C-D9D44B5B4B7C}" dt="2024-01-15T21:25:46.418" v="1111" actId="165"/>
          <ac:picMkLst>
            <pc:docMk/>
            <pc:sldMk cId="1929325008" sldId="343"/>
            <ac:picMk id="105" creationId="{570F69C9-6F95-46FF-0F4E-D171753623DB}"/>
          </ac:picMkLst>
        </pc:picChg>
        <pc:picChg chg="mod replST delST">
          <ac:chgData name="Chitambar, Eric" userId="05f873b4-a386-453d-a2e0-769001d3b38e" providerId="ADAL" clId="{BD26F5CD-7074-45E4-BD3C-D9D44B5B4B7C}" dt="2024-01-15T21:25:46.418" v="1111" actId="165"/>
          <ac:picMkLst>
            <pc:docMk/>
            <pc:sldMk cId="1929325008" sldId="343"/>
            <ac:picMk id="106" creationId="{BAA220A3-CB0B-DAF2-23AF-91D56193103D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8" creationId="{A9A4FC35-A1E6-D9C3-50D8-9A2995FFBCF1}"/>
          </ac:picMkLst>
        </pc:picChg>
        <pc:picChg chg="del">
          <ac:chgData name="Chitambar, Eric" userId="05f873b4-a386-453d-a2e0-769001d3b38e" providerId="ADAL" clId="{BD26F5CD-7074-45E4-BD3C-D9D44B5B4B7C}" dt="2024-01-15T21:19:30.457" v="502" actId="478"/>
          <ac:picMkLst>
            <pc:docMk/>
            <pc:sldMk cId="1929325008" sldId="343"/>
            <ac:picMk id="113" creationId="{ADF4CA74-5407-4988-A630-E7F85A3AC285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19" creationId="{3ED6949E-CCB0-E462-FB9A-1E22C26982B6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21" creationId="{3EFFDC9F-4969-45B8-7FC0-DA75F559353A}"/>
          </ac:picMkLst>
        </pc:picChg>
        <pc:picChg chg="add del mod topLvl replST delST">
          <ac:chgData name="Chitambar, Eric" userId="05f873b4-a386-453d-a2e0-769001d3b38e" providerId="ADAL" clId="{BD26F5CD-7074-45E4-BD3C-D9D44B5B4B7C}" dt="2024-01-15T21:26:21.153" v="1117" actId="478"/>
          <ac:picMkLst>
            <pc:docMk/>
            <pc:sldMk cId="1929325008" sldId="343"/>
            <ac:picMk id="126" creationId="{5CF71A9D-4C05-9C7D-8F65-4B0040FC1029}"/>
          </ac:picMkLst>
        </pc:picChg>
        <pc:picChg chg="add del mod topLvl">
          <ac:chgData name="Chitambar, Eric" userId="05f873b4-a386-453d-a2e0-769001d3b38e" providerId="ADAL" clId="{BD26F5CD-7074-45E4-BD3C-D9D44B5B4B7C}" dt="2024-01-15T21:26:21.153" v="1117" actId="478"/>
          <ac:picMkLst>
            <pc:docMk/>
            <pc:sldMk cId="1929325008" sldId="343"/>
            <ac:picMk id="127" creationId="{39C60FFB-3C09-7D8F-E8F8-51B4E447C0F3}"/>
          </ac:picMkLst>
        </pc:picChg>
        <pc:picChg chg="add del mod topLvl replST delST">
          <ac:chgData name="Chitambar, Eric" userId="05f873b4-a386-453d-a2e0-769001d3b38e" providerId="ADAL" clId="{BD26F5CD-7074-45E4-BD3C-D9D44B5B4B7C}" dt="2024-01-15T21:25:53.100" v="1112" actId="478"/>
          <ac:picMkLst>
            <pc:docMk/>
            <pc:sldMk cId="1929325008" sldId="343"/>
            <ac:picMk id="1024" creationId="{57DBAE0E-F8EE-8476-81FC-7B2411516C9E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25" creationId="{2CBAA6AD-0AE6-840F-591F-62C47AA8B99E}"/>
          </ac:picMkLst>
        </pc:picChg>
        <pc:picChg chg="mod">
          <ac:chgData name="Chitambar, Eric" userId="05f873b4-a386-453d-a2e0-769001d3b38e" providerId="ADAL" clId="{BD26F5CD-7074-45E4-BD3C-D9D44B5B4B7C}" dt="2024-01-15T21:08:31.289" v="22"/>
          <ac:picMkLst>
            <pc:docMk/>
            <pc:sldMk cId="1929325008" sldId="343"/>
            <ac:picMk id="1026" creationId="{F7B8BC0A-08A9-D3BF-8441-CF9F5E9DF8D7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27" creationId="{7BC45746-7FF5-14C6-28E9-83724D9957F2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28" creationId="{3C7CBA54-53B9-73A9-BD7A-B9FE2E2D2B6E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29" creationId="{8BE4FEED-FD6E-6604-95E6-BA2B07E3A388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30" creationId="{3E8108AF-03EC-3409-E601-F45C2C6FA822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31" creationId="{62A03759-715F-C626-646C-B293B0D540C1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32" creationId="{FB03D74B-EA9A-7792-C671-E7DCBB1CD6ED}"/>
          </ac:picMkLst>
        </pc:picChg>
        <pc:picChg chg="add mod topLvl replST delST">
          <ac:chgData name="Chitambar, Eric" userId="05f873b4-a386-453d-a2e0-769001d3b38e" providerId="ADAL" clId="{BD26F5CD-7074-45E4-BD3C-D9D44B5B4B7C}" dt="2024-01-15T21:26:27.431" v="1118" actId="164"/>
          <ac:picMkLst>
            <pc:docMk/>
            <pc:sldMk cId="1929325008" sldId="343"/>
            <ac:picMk id="1033" creationId="{FC063249-193C-CE68-43D4-CD9A4B774E73}"/>
          </ac:picMkLst>
        </pc:picChg>
        <pc:picChg chg="add del mod topLvl replST delST">
          <ac:chgData name="Chitambar, Eric" userId="05f873b4-a386-453d-a2e0-769001d3b38e" providerId="ADAL" clId="{BD26F5CD-7074-45E4-BD3C-D9D44B5B4B7C}" dt="2024-01-15T21:25:53.100" v="1112" actId="478"/>
          <ac:picMkLst>
            <pc:docMk/>
            <pc:sldMk cId="1929325008" sldId="343"/>
            <ac:picMk id="1035" creationId="{DD7C2BB5-3736-7268-53AD-22BBD6A13971}"/>
          </ac:picMkLst>
        </pc:picChg>
        <pc:picChg chg="add del mod">
          <ac:chgData name="Chitambar, Eric" userId="05f873b4-a386-453d-a2e0-769001d3b38e" providerId="ADAL" clId="{BD26F5CD-7074-45E4-BD3C-D9D44B5B4B7C}" dt="2024-01-15T21:22:11.147" v="681" actId="478"/>
          <ac:picMkLst>
            <pc:docMk/>
            <pc:sldMk cId="1929325008" sldId="343"/>
            <ac:picMk id="1038" creationId="{E5737754-C063-AED3-DCC8-81BF5EBB77E9}"/>
          </ac:picMkLst>
        </pc:picChg>
        <pc:picChg chg="mod ord replST">
          <ac:chgData name="Chitambar, Eric" userId="05f873b4-a386-453d-a2e0-769001d3b38e" providerId="ADAL" clId="{BD26F5CD-7074-45E4-BD3C-D9D44B5B4B7C}" dt="2024-01-15T21:22:11.148" v="683" actId="962"/>
          <ac:picMkLst>
            <pc:docMk/>
            <pc:sldMk cId="1929325008" sldId="343"/>
            <ac:picMk id="1040" creationId="{E3D3749C-4FED-1BCC-98CC-F96C246557A6}"/>
          </ac:picMkLst>
        </pc:picChg>
        <pc:picChg chg="del mod ord replST">
          <ac:chgData name="Chitambar, Eric" userId="05f873b4-a386-453d-a2e0-769001d3b38e" providerId="ADAL" clId="{BD26F5CD-7074-45E4-BD3C-D9D44B5B4B7C}" dt="2024-01-15T21:26:38.672" v="1149" actId="478"/>
          <ac:picMkLst>
            <pc:docMk/>
            <pc:sldMk cId="1929325008" sldId="343"/>
            <ac:picMk id="1042" creationId="{491B8F6D-DD2B-32DB-25B6-347FB5445CD2}"/>
          </ac:picMkLst>
        </pc:picChg>
        <pc:picChg chg="mod ord replST delST">
          <ac:chgData name="Chitambar, Eric" userId="05f873b4-a386-453d-a2e0-769001d3b38e" providerId="ADAL" clId="{BD26F5CD-7074-45E4-BD3C-D9D44B5B4B7C}" dt="2024-01-15T21:23:19.259" v="1102"/>
          <ac:picMkLst>
            <pc:docMk/>
            <pc:sldMk cId="1929325008" sldId="343"/>
            <ac:picMk id="1046" creationId="{F89AA569-BA9E-D90B-1BE4-1A8F9EDC4404}"/>
          </ac:picMkLst>
        </pc:picChg>
        <pc:picChg chg="mod ord replST">
          <ac:chgData name="Chitambar, Eric" userId="05f873b4-a386-453d-a2e0-769001d3b38e" providerId="ADAL" clId="{BD26F5CD-7074-45E4-BD3C-D9D44B5B4B7C}" dt="2024-01-15T21:26:41.119" v="1152" actId="1076"/>
          <ac:picMkLst>
            <pc:docMk/>
            <pc:sldMk cId="1929325008" sldId="343"/>
            <ac:picMk id="1051" creationId="{008B26C4-6B09-5625-B24B-CEF3AC5B29D1}"/>
          </ac:picMkLst>
        </pc:picChg>
        <pc:picChg chg="add del mod">
          <ac:chgData name="Chitambar, Eric" userId="05f873b4-a386-453d-a2e0-769001d3b38e" providerId="ADAL" clId="{BD26F5CD-7074-45E4-BD3C-D9D44B5B4B7C}" dt="2024-01-15T21:26:58.467" v="1182" actId="478"/>
          <ac:picMkLst>
            <pc:docMk/>
            <pc:sldMk cId="1929325008" sldId="343"/>
            <ac:picMk id="1052" creationId="{7FC780C6-76CF-D636-D870-8588ECB87535}"/>
          </ac:picMkLst>
        </pc:picChg>
        <pc:picChg chg="mod ord replST">
          <ac:chgData name="Chitambar, Eric" userId="05f873b4-a386-453d-a2e0-769001d3b38e" providerId="ADAL" clId="{BD26F5CD-7074-45E4-BD3C-D9D44B5B4B7C}" dt="2024-01-15T21:27:32.338" v="1221" actId="1076"/>
          <ac:picMkLst>
            <pc:docMk/>
            <pc:sldMk cId="1929325008" sldId="343"/>
            <ac:picMk id="1054" creationId="{28A0B279-574A-A578-8FF8-E8A85024016A}"/>
          </ac:picMkLst>
        </pc:picChg>
        <pc:picChg chg="add del mod">
          <ac:chgData name="Chitambar, Eric" userId="05f873b4-a386-453d-a2e0-769001d3b38e" providerId="ADAL" clId="{BD26F5CD-7074-45E4-BD3C-D9D44B5B4B7C}" dt="2024-01-15T21:27:22.501" v="1215" actId="478"/>
          <ac:picMkLst>
            <pc:docMk/>
            <pc:sldMk cId="1929325008" sldId="343"/>
            <ac:picMk id="1055" creationId="{E6EABCA8-29D4-0175-3BE5-1D823A59F7C7}"/>
          </ac:picMkLst>
        </pc:picChg>
        <pc:picChg chg="mod ord replST">
          <ac:chgData name="Chitambar, Eric" userId="05f873b4-a386-453d-a2e0-769001d3b38e" providerId="ADAL" clId="{BD26F5CD-7074-45E4-BD3C-D9D44B5B4B7C}" dt="2024-01-15T21:27:34.207" v="1222" actId="1076"/>
          <ac:picMkLst>
            <pc:docMk/>
            <pc:sldMk cId="1929325008" sldId="343"/>
            <ac:picMk id="1057" creationId="{33D70C6A-68EA-F4AA-700A-F0BE1CAD2005}"/>
          </ac:picMkLst>
        </pc:picChg>
        <pc:picChg chg="add del mod">
          <ac:chgData name="Chitambar, Eric" userId="05f873b4-a386-453d-a2e0-769001d3b38e" providerId="ADAL" clId="{BD26F5CD-7074-45E4-BD3C-D9D44B5B4B7C}" dt="2024-01-15T21:27:44.155" v="1252" actId="478"/>
          <ac:picMkLst>
            <pc:docMk/>
            <pc:sldMk cId="1929325008" sldId="343"/>
            <ac:picMk id="1058" creationId="{35211F70-B568-3222-2913-2F5117DDBB62}"/>
          </ac:picMkLst>
        </pc:picChg>
        <pc:picChg chg="mod ord replST">
          <ac:chgData name="Chitambar, Eric" userId="05f873b4-a386-453d-a2e0-769001d3b38e" providerId="ADAL" clId="{BD26F5CD-7074-45E4-BD3C-D9D44B5B4B7C}" dt="2024-01-15T21:27:47.183" v="1255" actId="1076"/>
          <ac:picMkLst>
            <pc:docMk/>
            <pc:sldMk cId="1929325008" sldId="343"/>
            <ac:picMk id="1060" creationId="{821A3232-DDB3-A188-C7B1-9F80A58A416C}"/>
          </ac:picMkLst>
        </pc:pic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54" creationId="{7B68D2CE-78DD-3FD8-ED04-17D4F7A2F5D6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55" creationId="{19BDAF27-C86A-666A-1047-92263E64D402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58" creationId="{4DF8F340-DDDF-C9B5-CCC2-BC536E957F4C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59" creationId="{9C3E0069-7FE8-DA78-8D89-15E81C6FE974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60" creationId="{CA1181A3-FE8C-EAC3-AE5A-C2D893525884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62" creationId="{9B410B78-5B9B-C990-EA98-61767B12BD08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69" creationId="{BF00BF02-7362-B666-9DA7-35D842F3683A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70" creationId="{7E68A20F-6722-6275-D3CD-F7A9033CCB20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72" creationId="{BBB740EC-117C-7445-AA39-40DA02CDA172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73" creationId="{966ACD5C-0400-F45B-6872-BCE47B8B0295}"/>
          </ac:cxnSpMkLst>
        </pc:cxnChg>
        <pc:cxnChg chg="add mod">
          <ac:chgData name="Chitambar, Eric" userId="05f873b4-a386-453d-a2e0-769001d3b38e" providerId="ADAL" clId="{BD26F5CD-7074-45E4-BD3C-D9D44B5B4B7C}" dt="2024-01-15T21:21:04.681" v="643"/>
          <ac:cxnSpMkLst>
            <pc:docMk/>
            <pc:sldMk cId="1929325008" sldId="343"/>
            <ac:cxnSpMk id="96" creationId="{0F6943B8-76A2-1063-C1C7-FD98E31A2AC8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09" creationId="{67ABB29C-75FE-33F3-C28A-0025F1CE6C3A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10" creationId="{DC26B42C-1ECB-82EC-105D-D1F9C74BAEA1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14" creationId="{DCE172B2-A670-E079-E851-F7853B4B52CF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15" creationId="{F7C102DE-FA47-3E8D-23E7-A9497C4B77A3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16" creationId="{BE57312E-0B41-4C10-46F0-0F511810E4DA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17" creationId="{391DF856-7308-6520-DC6B-F128BBEADAA9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22" creationId="{98DBA0A9-569B-C823-23C8-7D2E1A34E1EA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23" creationId="{0F0F2062-333F-F256-426D-8A2B28BAA1A8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24" creationId="{507A2C6F-8E8E-B7FA-13BF-DEC383E1930F}"/>
          </ac:cxnSpMkLst>
        </pc:cxnChg>
        <pc:cxnChg chg="add mod topLvl replST delST">
          <ac:chgData name="Chitambar, Eric" userId="05f873b4-a386-453d-a2e0-769001d3b38e" providerId="ADAL" clId="{BD26F5CD-7074-45E4-BD3C-D9D44B5B4B7C}" dt="2024-01-15T21:26:27.431" v="1118" actId="164"/>
          <ac:cxnSpMkLst>
            <pc:docMk/>
            <pc:sldMk cId="1929325008" sldId="343"/>
            <ac:cxnSpMk id="125" creationId="{7C558340-A252-D0D6-FB84-1EA702A13103}"/>
          </ac:cxnSpMkLst>
        </pc:cxnChg>
        <pc:cxnChg chg="add del mod">
          <ac:chgData name="Chitambar, Eric" userId="05f873b4-a386-453d-a2e0-769001d3b38e" providerId="ADAL" clId="{BD26F5CD-7074-45E4-BD3C-D9D44B5B4B7C}" dt="2024-01-15T21:21:16.265" v="649" actId="478"/>
          <ac:cxnSpMkLst>
            <pc:docMk/>
            <pc:sldMk cId="1929325008" sldId="343"/>
            <ac:cxnSpMk id="1037" creationId="{8712C57F-AABD-9F2D-1DAE-C98149B32880}"/>
          </ac:cxnSpMkLst>
        </pc:cxnChg>
      </pc:sldChg>
      <pc:sldChg chg="add del">
        <pc:chgData name="Chitambar, Eric" userId="05f873b4-a386-453d-a2e0-769001d3b38e" providerId="ADAL" clId="{BD26F5CD-7074-45E4-BD3C-D9D44B5B4B7C}" dt="2024-01-15T21:28:48.305" v="1256" actId="47"/>
        <pc:sldMkLst>
          <pc:docMk/>
          <pc:sldMk cId="2220234871" sldId="34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91C0A-08A7-DA3B-C844-3DA08F2AC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1CC4A-5C3B-78EB-2BF6-D5908BEB2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AF037-94D9-AB3D-8129-424F6026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298FF-C3F1-0AFC-B4EF-1883F92A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93E53-BE7D-73B2-0FF8-159082CD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48EBB-372D-8E14-8B6F-6C5CEA9C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FBB98-553E-2137-41F9-433964B0F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86C8-B9A3-A879-B0FF-7FD1DED3F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3CC1A-8215-E564-5849-28F81DE7A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BC772-C123-0195-F5B4-A22490EA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7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FCE5F6-DB31-2C8B-F38E-DB57AB218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5E7F4-1147-AEC4-4E0C-558945B52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DEF11-44C7-61F5-A359-870759A90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F9B96-61D5-C6BC-038E-442B7671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8DDE4-E815-EA3C-DB0D-D699EADF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0BB4-A8A8-0994-414D-EE42048BD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2E84F-1F54-E1C0-32E5-62BE172AF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F4031-DDB8-D5C4-FFE8-D57D4F1B7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F6541-6381-0097-9158-2E8CFEF7F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A0CC8-843C-85D4-AE3D-4E036FCE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E9827-597A-A297-2941-8BB0BA55A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669E2-49EE-2E8A-E64A-80F5C65E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3ABBC-F376-8105-024D-78060F24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C6E7C-DBA4-EC54-ADA0-945D9748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9E783-6C12-07E2-D600-957EC386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8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9163B-A2DE-BC28-3189-F75FEAD67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981A0-6720-7D22-03E0-F79E9CDE8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C6C7CE-5D27-F9B9-C6B7-689DF3FDF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9981C-28B1-1EFF-91A4-3B2FE1341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E25BF-092D-D26D-1600-8190510D1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E8624-581B-F6D2-F2A9-CC6AB3DB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4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A9B20-1B5D-8A58-F408-AEDEEC187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312CA-CE10-4950-9095-97BE6E736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29410-BB2E-DE5D-F31B-99FD18186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E80D23-36EB-1119-86E7-B0F481E4E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9C648-7F9B-1426-4A53-8545824F4E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0D4149-FE94-E21B-4B60-9363D352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EA1CE-F332-07E2-A9D0-453E3DC9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47504-1EEC-39DC-FCB7-D84A4834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5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15D5B-37C4-76D9-AB71-20823179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2A5ADD-6C6F-CAED-3CF2-3EAF2823E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8DAE6-9AFC-CC7D-41BF-A9ACCBB3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5A7DB-854C-28DF-1FC7-6A61963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2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BE3152-B8BC-E8FD-B9FC-0AD332868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3DB08F-2250-E70D-BBC3-D14E24EE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90DA0-8565-B1E1-7DEC-8CE32F97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7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64F85-4E90-CAF8-3E47-92D9327DF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05AC5-4FE2-8EDB-B607-B6F185839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2E0D6-CC95-6CB8-9391-2762FEA9F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B5372-D657-234E-C351-E3DEAC31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1D470-6B5C-CB77-A6FA-3DC7BE593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B88FA-8C8E-9954-8599-B8753DF41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8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1B767-FF4D-978D-789D-02F5B113B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A8EF0B-530E-B971-4BA5-28BEE6A2F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8169F-9923-9349-8FB1-DA8374403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9F3A5-316B-92AC-4D37-2C3F67205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1691C-818C-EF8F-A3C9-63C30C976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F864B-CFB7-E6FE-D877-C3F4B0B4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8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A92712-1713-6239-8A76-881CBDB21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47486-3F3A-BFE6-A6F9-1EA9BCE43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FBBDD-AE59-EB7E-5855-0A38F6F9DE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DAC5-9BD9-4BB9-93A9-42CA8A68E3B5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020F-D82E-6A6F-2A03-B05B59359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7A8BD-05A2-AC33-0FAF-966382DC3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164D6-6F67-4D04-8436-182D99A82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8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3.jpeg"/><Relationship Id="rId39" Type="http://schemas.openxmlformats.org/officeDocument/2006/relationships/image" Target="../media/image16.png"/><Relationship Id="rId21" Type="http://schemas.openxmlformats.org/officeDocument/2006/relationships/tags" Target="../tags/tag21.xml"/><Relationship Id="rId34" Type="http://schemas.openxmlformats.org/officeDocument/2006/relationships/image" Target="../media/image11.png"/><Relationship Id="rId42" Type="http://schemas.openxmlformats.org/officeDocument/2006/relationships/image" Target="../media/image19.png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1.png"/><Relationship Id="rId32" Type="http://schemas.openxmlformats.org/officeDocument/2006/relationships/image" Target="../media/image9.png"/><Relationship Id="rId37" Type="http://schemas.openxmlformats.org/officeDocument/2006/relationships/image" Target="../media/image14.png"/><Relationship Id="rId40" Type="http://schemas.openxmlformats.org/officeDocument/2006/relationships/image" Target="../media/image17.png"/><Relationship Id="rId45" Type="http://schemas.openxmlformats.org/officeDocument/2006/relationships/image" Target="../media/image22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slideLayout" Target="../slideLayouts/slideLayout1.xml"/><Relationship Id="rId28" Type="http://schemas.openxmlformats.org/officeDocument/2006/relationships/image" Target="../media/image5.png"/><Relationship Id="rId36" Type="http://schemas.openxmlformats.org/officeDocument/2006/relationships/image" Target="../media/image13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image" Target="../media/image8.png"/><Relationship Id="rId44" Type="http://schemas.openxmlformats.org/officeDocument/2006/relationships/image" Target="../media/image2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image" Target="../media/image4.png"/><Relationship Id="rId30" Type="http://schemas.openxmlformats.org/officeDocument/2006/relationships/image" Target="../media/image7.png"/><Relationship Id="rId35" Type="http://schemas.openxmlformats.org/officeDocument/2006/relationships/image" Target="../media/image12.png"/><Relationship Id="rId43" Type="http://schemas.openxmlformats.org/officeDocument/2006/relationships/image" Target="../media/image20.png"/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2.png"/><Relationship Id="rId33" Type="http://schemas.openxmlformats.org/officeDocument/2006/relationships/image" Target="../media/image10.png"/><Relationship Id="rId38" Type="http://schemas.openxmlformats.org/officeDocument/2006/relationships/image" Target="../media/image15.png"/><Relationship Id="rId46" Type="http://schemas.openxmlformats.org/officeDocument/2006/relationships/image" Target="../media/image23.png"/><Relationship Id="rId20" Type="http://schemas.openxmlformats.org/officeDocument/2006/relationships/tags" Target="../tags/tag20.xml"/><Relationship Id="rId41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F0872-BEB0-458D-8E72-95D75C2D9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977" y="37663"/>
            <a:ext cx="11621664" cy="567523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Update Jan-15-2024</a:t>
            </a:r>
          </a:p>
        </p:txBody>
      </p:sp>
      <p:pic>
        <p:nvPicPr>
          <p:cNvPr id="12" name="Picture 11" descr="\documentclass{article}&#10;\usepackage{amsmath,amssymb,amsthm}&#10;\textwidth=6.5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bullet$ Introducing Shuen Wu as a new ECE graduate student working on A-QNET (RA contract needed).&#10;&#10;\end{document}" title="IguanaTex Bitmap Display">
            <a:extLst>
              <a:ext uri="{FF2B5EF4-FFF2-40B4-BE49-F238E27FC236}">
                <a16:creationId xmlns:a16="http://schemas.microsoft.com/office/drawing/2014/main" id="{A2FADE4A-D8A7-7195-C32C-7EF299948C2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77" y="950744"/>
            <a:ext cx="10136228" cy="229029"/>
          </a:xfrm>
          <a:prstGeom prst="rect">
            <a:avLst/>
          </a:prstGeom>
        </p:spPr>
      </p:pic>
      <p:pic>
        <p:nvPicPr>
          <p:cNvPr id="43" name="Picture 42" descr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bullet$ Near-term plans (present to 6 months): &#10;&#10;\end{document}" title="IguanaTex Bitmap Display">
            <a:extLst>
              <a:ext uri="{FF2B5EF4-FFF2-40B4-BE49-F238E27FC236}">
                <a16:creationId xmlns:a16="http://schemas.microsoft.com/office/drawing/2014/main" id="{C842A4E0-23E6-DC81-D919-3801607713E7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77" y="1514737"/>
            <a:ext cx="4078626" cy="229029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2D125F5-5166-A18E-EC1D-68D50A0C1A6A}"/>
              </a:ext>
            </a:extLst>
          </p:cNvPr>
          <p:cNvCxnSpPr/>
          <p:nvPr/>
        </p:nvCxnSpPr>
        <p:spPr>
          <a:xfrm>
            <a:off x="463216" y="697832"/>
            <a:ext cx="100704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352F252-F4CC-4A82-ACC3-E1F2A43ACE3D}"/>
              </a:ext>
            </a:extLst>
          </p:cNvPr>
          <p:cNvSpPr txBox="1"/>
          <p:nvPr/>
        </p:nvSpPr>
        <p:spPr>
          <a:xfrm>
            <a:off x="10451140" y="59910"/>
            <a:ext cx="1656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Chitambar Group</a:t>
            </a:r>
          </a:p>
        </p:txBody>
      </p:sp>
      <p:pic>
        <p:nvPicPr>
          <p:cNvPr id="1026" name="Picture 2 2" descr="News Bureau | ILLINOIS">
            <a:extLst>
              <a:ext uri="{FF2B5EF4-FFF2-40B4-BE49-F238E27FC236}">
                <a16:creationId xmlns:a16="http://schemas.microsoft.com/office/drawing/2014/main" id="{F7B8BC0A-08A9-D3BF-8441-CF9F5E9DF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581" y="144110"/>
            <a:ext cx="1158789" cy="77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\documentclass{article}&#10;\usepackage{amsmath,amssymb,amsthm}&#10;\textwidth=6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-$ Meet with Caltech and Fermilab theorists to identify possible research collaborations (this Friday).&#10;&#10;\end{document}" title="IguanaTex Bitmap Display">
            <a:extLst>
              <a:ext uri="{FF2B5EF4-FFF2-40B4-BE49-F238E27FC236}">
                <a16:creationId xmlns:a16="http://schemas.microsoft.com/office/drawing/2014/main" id="{D2C52F5E-4926-12F8-5E75-ED8D7302A2FE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33" y="2047816"/>
            <a:ext cx="9835882" cy="229029"/>
          </a:xfrm>
          <a:prstGeom prst="rect">
            <a:avLst/>
          </a:prstGeom>
        </p:spPr>
      </p:pic>
      <p:pic>
        <p:nvPicPr>
          <p:cNvPr id="36" name="Picture 35" descr="\documentclass{article}&#10;\usepackage{amsmath,amssymb,amsthm}&#10;\textwidth=6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begin{enumerate}&#10;\item[$-$] Review methods of quantum multiplexing and its advantages in entanglement distribution and error correction.&#10;\end{enumerate}&#10;&#10;\end{document}" title="IguanaTex Bitmap Display">
            <a:extLst>
              <a:ext uri="{FF2B5EF4-FFF2-40B4-BE49-F238E27FC236}">
                <a16:creationId xmlns:a16="http://schemas.microsoft.com/office/drawing/2014/main" id="{80F2AE31-A47C-0B0A-C60A-6A7BB3D44FE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33" y="2587123"/>
            <a:ext cx="9569824" cy="436115"/>
          </a:xfrm>
          <a:prstGeom prst="rect">
            <a:avLst/>
          </a:prstGeom>
        </p:spPr>
      </p:pic>
      <p:pic>
        <p:nvPicPr>
          <p:cNvPr id="32" name="Picture 31" descr="\documentclass{article}&#10;\usepackage{amsmath,amssymb,amsthm}&#10;\textwidth=6.5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-$ Extend methods to the construction of multi-partite entangled states such as GHZ and graph states.&#10;&#10;\end{document}" title="IguanaTex Bitmap Display">
            <a:extLst>
              <a:ext uri="{FF2B5EF4-FFF2-40B4-BE49-F238E27FC236}">
                <a16:creationId xmlns:a16="http://schemas.microsoft.com/office/drawing/2014/main" id="{B7E7BA17-B98A-B9AC-1433-367FE9FAB096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33" y="3362742"/>
            <a:ext cx="10269252" cy="207086"/>
          </a:xfrm>
          <a:prstGeom prst="rect">
            <a:avLst/>
          </a:prstGeom>
        </p:spPr>
      </p:pic>
      <p:pic>
        <p:nvPicPr>
          <p:cNvPr id="45" name="Picture 44" descr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bullet$ Longer-term plans (beyond 6 months): &#10;&#10;\end{document}" title="IguanaTex Bitmap Display">
            <a:extLst>
              <a:ext uri="{FF2B5EF4-FFF2-40B4-BE49-F238E27FC236}">
                <a16:creationId xmlns:a16="http://schemas.microsoft.com/office/drawing/2014/main" id="{5281A3E5-867F-BDE4-522C-3F300C9094A7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16" y="3923607"/>
            <a:ext cx="4010054" cy="229029"/>
          </a:xfrm>
          <a:prstGeom prst="rect">
            <a:avLst/>
          </a:prstGeom>
        </p:spPr>
      </p:pic>
      <p:pic>
        <p:nvPicPr>
          <p:cNvPr id="1051" name="Picture 1050" descr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- Loss-tolerant secret sharing}:&#10;&#10;\end{document}" title="IguanaTex Bitmap Display">
            <a:extLst>
              <a:ext uri="{FF2B5EF4-FFF2-40B4-BE49-F238E27FC236}">
                <a16:creationId xmlns:a16="http://schemas.microsoft.com/office/drawing/2014/main" id="{008B26C4-6B09-5625-B24B-CEF3AC5B29D1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411" y="5084880"/>
            <a:ext cx="3003734" cy="180419"/>
          </a:xfrm>
          <a:prstGeom prst="rect">
            <a:avLst/>
          </a:prstGeom>
        </p:spPr>
      </p:pic>
      <p:grpSp>
        <p:nvGrpSpPr>
          <p:cNvPr id="1049" name="Group 1048">
            <a:extLst>
              <a:ext uri="{FF2B5EF4-FFF2-40B4-BE49-F238E27FC236}">
                <a16:creationId xmlns:a16="http://schemas.microsoft.com/office/drawing/2014/main" id="{4BFF09BF-87A3-B749-9036-16A46EA44C73}"/>
              </a:ext>
            </a:extLst>
          </p:cNvPr>
          <p:cNvGrpSpPr/>
          <p:nvPr/>
        </p:nvGrpSpPr>
        <p:grpSpPr>
          <a:xfrm>
            <a:off x="5734505" y="4802147"/>
            <a:ext cx="5621680" cy="1105109"/>
            <a:chOff x="6295093" y="5286560"/>
            <a:chExt cx="5621680" cy="1105109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32537FB4-6BC7-70ED-2521-F543577EFFB7}"/>
                </a:ext>
              </a:extLst>
            </p:cNvPr>
            <p:cNvGrpSpPr/>
            <p:nvPr/>
          </p:nvGrpSpPr>
          <p:grpSpPr>
            <a:xfrm>
              <a:off x="6295093" y="5440799"/>
              <a:ext cx="860478" cy="815044"/>
              <a:chOff x="1119430" y="1245805"/>
              <a:chExt cx="860478" cy="815056"/>
            </a:xfrm>
          </p:grpSpPr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F3CD57A1-DE37-160D-2DC7-C7B3E73499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119431" y="1253240"/>
                <a:ext cx="430239" cy="431857"/>
              </a:xfrm>
              <a:prstGeom prst="rect">
                <a:avLst/>
              </a:prstGeom>
            </p:spPr>
          </p:pic>
          <p:pic>
            <p:nvPicPr>
              <p:cNvPr id="102" name="Picture 101">
                <a:extLst>
                  <a:ext uri="{FF2B5EF4-FFF2-40B4-BE49-F238E27FC236}">
                    <a16:creationId xmlns:a16="http://schemas.microsoft.com/office/drawing/2014/main" id="{D848C914-0E32-B7CF-5986-D266EC1BB6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119430" y="1629004"/>
                <a:ext cx="430239" cy="431857"/>
              </a:xfrm>
              <a:prstGeom prst="rect">
                <a:avLst/>
              </a:prstGeom>
            </p:spPr>
          </p:pic>
          <p:pic>
            <p:nvPicPr>
              <p:cNvPr id="105" name="Picture 104">
                <a:extLst>
                  <a:ext uri="{FF2B5EF4-FFF2-40B4-BE49-F238E27FC236}">
                    <a16:creationId xmlns:a16="http://schemas.microsoft.com/office/drawing/2014/main" id="{570F69C9-6F95-46FF-0F4E-D171753623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549669" y="1245805"/>
                <a:ext cx="430239" cy="431857"/>
              </a:xfrm>
              <a:prstGeom prst="rect">
                <a:avLst/>
              </a:prstGeom>
            </p:spPr>
          </p:pic>
          <p:pic>
            <p:nvPicPr>
              <p:cNvPr id="106" name="Picture 105">
                <a:extLst>
                  <a:ext uri="{FF2B5EF4-FFF2-40B4-BE49-F238E27FC236}">
                    <a16:creationId xmlns:a16="http://schemas.microsoft.com/office/drawing/2014/main" id="{BAA220A3-CB0B-DAF2-23AF-91D5619310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549668" y="1616987"/>
                <a:ext cx="430239" cy="431857"/>
              </a:xfrm>
              <a:prstGeom prst="rect">
                <a:avLst/>
              </a:prstGeom>
            </p:spPr>
          </p:pic>
        </p:grp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D8B5299-A9DE-57D9-B0EA-41F7DA67CA44}"/>
                </a:ext>
              </a:extLst>
            </p:cNvPr>
            <p:cNvSpPr/>
            <p:nvPr/>
          </p:nvSpPr>
          <p:spPr>
            <a:xfrm>
              <a:off x="7501881" y="5613158"/>
              <a:ext cx="840453" cy="4510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A9A4FC35-A1E6-D9C3-50D8-9A2995FFBCF1}"/>
                </a:ext>
              </a:extLst>
            </p:cNvPr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0682" y="5755439"/>
              <a:ext cx="503467" cy="138969"/>
            </a:xfrm>
            <a:prstGeom prst="rect">
              <a:avLst/>
            </a:prstGeom>
          </p:spPr>
        </p:pic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7ABB29C-75FE-33F3-C28A-0025F1CE6C3A}"/>
                </a:ext>
              </a:extLst>
            </p:cNvPr>
            <p:cNvCxnSpPr>
              <a:cxnSpLocks/>
            </p:cNvCxnSpPr>
            <p:nvPr/>
          </p:nvCxnSpPr>
          <p:spPr>
            <a:xfrm>
              <a:off x="8342334" y="5992946"/>
              <a:ext cx="741885" cy="0"/>
            </a:xfrm>
            <a:prstGeom prst="line">
              <a:avLst/>
            </a:prstGeom>
            <a:ln w="19050">
              <a:headEnd type="oval"/>
              <a:tailEnd type="oval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DC26B42C-1ECB-82EC-105D-D1F9C74BAEA1}"/>
                </a:ext>
              </a:extLst>
            </p:cNvPr>
            <p:cNvCxnSpPr>
              <a:cxnSpLocks/>
            </p:cNvCxnSpPr>
            <p:nvPr/>
          </p:nvCxnSpPr>
          <p:spPr>
            <a:xfrm>
              <a:off x="8342334" y="5701584"/>
              <a:ext cx="732460" cy="0"/>
            </a:xfrm>
            <a:prstGeom prst="line">
              <a:avLst/>
            </a:prstGeom>
            <a:ln w="19050">
              <a:headEnd type="oval"/>
              <a:tailEnd type="oval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Right Bracket 111">
              <a:extLst>
                <a:ext uri="{FF2B5EF4-FFF2-40B4-BE49-F238E27FC236}">
                  <a16:creationId xmlns:a16="http://schemas.microsoft.com/office/drawing/2014/main" id="{0898F5F2-1151-9285-F3A2-86051C5E2A0D}"/>
                </a:ext>
              </a:extLst>
            </p:cNvPr>
            <p:cNvSpPr/>
            <p:nvPr/>
          </p:nvSpPr>
          <p:spPr>
            <a:xfrm>
              <a:off x="7180619" y="5438667"/>
              <a:ext cx="45719" cy="819311"/>
            </a:xfrm>
            <a:prstGeom prst="rightBracket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CE172B2-A670-E079-E851-F7853B4B52CF}"/>
                </a:ext>
              </a:extLst>
            </p:cNvPr>
            <p:cNvCxnSpPr>
              <a:cxnSpLocks/>
            </p:cNvCxnSpPr>
            <p:nvPr/>
          </p:nvCxnSpPr>
          <p:spPr>
            <a:xfrm>
              <a:off x="7224459" y="5668969"/>
              <a:ext cx="277422" cy="0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F7C102DE-FA47-3E8D-23E7-A9497C4B77A3}"/>
                </a:ext>
              </a:extLst>
            </p:cNvPr>
            <p:cNvCxnSpPr>
              <a:cxnSpLocks/>
            </p:cNvCxnSpPr>
            <p:nvPr/>
          </p:nvCxnSpPr>
          <p:spPr>
            <a:xfrm>
              <a:off x="7224459" y="5777243"/>
              <a:ext cx="277422" cy="0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BE57312E-0B41-4C10-46F0-0F511810E4DA}"/>
                </a:ext>
              </a:extLst>
            </p:cNvPr>
            <p:cNvCxnSpPr>
              <a:cxnSpLocks/>
            </p:cNvCxnSpPr>
            <p:nvPr/>
          </p:nvCxnSpPr>
          <p:spPr>
            <a:xfrm>
              <a:off x="7224459" y="5892920"/>
              <a:ext cx="277422" cy="0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391DF856-7308-6520-DC6B-F128BBEADAA9}"/>
                </a:ext>
              </a:extLst>
            </p:cNvPr>
            <p:cNvCxnSpPr>
              <a:cxnSpLocks/>
            </p:cNvCxnSpPr>
            <p:nvPr/>
          </p:nvCxnSpPr>
          <p:spPr>
            <a:xfrm>
              <a:off x="7224459" y="5991048"/>
              <a:ext cx="277422" cy="0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D4CE122C-5391-BADA-1DAA-A8BED0EB9077}"/>
                </a:ext>
              </a:extLst>
            </p:cNvPr>
            <p:cNvSpPr/>
            <p:nvPr/>
          </p:nvSpPr>
          <p:spPr>
            <a:xfrm>
              <a:off x="9074792" y="5555608"/>
              <a:ext cx="840453" cy="2437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9" name="Picture 118">
              <a:extLst>
                <a:ext uri="{FF2B5EF4-FFF2-40B4-BE49-F238E27FC236}">
                  <a16:creationId xmlns:a16="http://schemas.microsoft.com/office/drawing/2014/main" id="{3ED6949E-CCB0-E462-FB9A-1E22C26982B6}"/>
                </a:ext>
              </a:extLst>
            </p:cNvPr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9856" y="5621110"/>
              <a:ext cx="491276" cy="136532"/>
            </a:xfrm>
            <a:prstGeom prst="rect">
              <a:avLst/>
            </a:prstGeom>
          </p:spPr>
        </p:pic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092FC218-8962-7425-B15F-4F0482BADE3C}"/>
                </a:ext>
              </a:extLst>
            </p:cNvPr>
            <p:cNvSpPr/>
            <p:nvPr/>
          </p:nvSpPr>
          <p:spPr>
            <a:xfrm>
              <a:off x="9074792" y="5887542"/>
              <a:ext cx="840453" cy="2437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1" name="Picture 120">
              <a:extLst>
                <a:ext uri="{FF2B5EF4-FFF2-40B4-BE49-F238E27FC236}">
                  <a16:creationId xmlns:a16="http://schemas.microsoft.com/office/drawing/2014/main" id="{3EFFDC9F-4969-45B8-7FC0-DA75F559353A}"/>
                </a:ext>
              </a:extLst>
            </p:cNvPr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9856" y="5953045"/>
              <a:ext cx="491276" cy="136532"/>
            </a:xfrm>
            <a:prstGeom prst="rect">
              <a:avLst/>
            </a:prstGeom>
          </p:spPr>
        </p:pic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98DBA0A9-569B-C823-23C8-7D2E1A34E1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15245" y="5399134"/>
              <a:ext cx="1184216" cy="221978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0F0F2062-333F-F256-426D-8A2B28BAA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15245" y="5709257"/>
              <a:ext cx="1184216" cy="25718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507A2C6F-8E8E-B7FA-13BF-DEC383E1930F}"/>
                </a:ext>
              </a:extLst>
            </p:cNvPr>
            <p:cNvCxnSpPr>
              <a:cxnSpLocks/>
            </p:cNvCxnSpPr>
            <p:nvPr/>
          </p:nvCxnSpPr>
          <p:spPr>
            <a:xfrm>
              <a:off x="9915245" y="5953964"/>
              <a:ext cx="1184215" cy="71673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7C558340-A252-D0D6-FB84-1EA702A13103}"/>
                </a:ext>
              </a:extLst>
            </p:cNvPr>
            <p:cNvCxnSpPr>
              <a:cxnSpLocks/>
            </p:cNvCxnSpPr>
            <p:nvPr/>
          </p:nvCxnSpPr>
          <p:spPr>
            <a:xfrm>
              <a:off x="9915245" y="6085726"/>
              <a:ext cx="1184215" cy="219655"/>
            </a:xfrm>
            <a:prstGeom prst="line">
              <a:avLst/>
            </a:prstGeom>
            <a:ln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025" name="Picture 1024">
              <a:extLst>
                <a:ext uri="{FF2B5EF4-FFF2-40B4-BE49-F238E27FC236}">
                  <a16:creationId xmlns:a16="http://schemas.microsoft.com/office/drawing/2014/main" id="{2CBAA6AD-0AE6-840F-591F-62C47AA8B99E}"/>
                </a:ext>
              </a:extLst>
            </p:cNvPr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55751" y="5361049"/>
              <a:ext cx="323657" cy="110628"/>
            </a:xfrm>
            <a:prstGeom prst="rect">
              <a:avLst/>
            </a:prstGeom>
          </p:spPr>
        </p:pic>
        <p:pic>
          <p:nvPicPr>
            <p:cNvPr id="1027" name="Picture 1026">
              <a:extLst>
                <a:ext uri="{FF2B5EF4-FFF2-40B4-BE49-F238E27FC236}">
                  <a16:creationId xmlns:a16="http://schemas.microsoft.com/office/drawing/2014/main" id="{7BC45746-7FF5-14C6-28E9-83724D9957F2}"/>
                </a:ext>
              </a:extLst>
            </p:cNvPr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1329" y="5286560"/>
              <a:ext cx="188800" cy="190930"/>
            </a:xfrm>
            <a:prstGeom prst="rect">
              <a:avLst/>
            </a:prstGeom>
          </p:spPr>
        </p:pic>
        <p:pic>
          <p:nvPicPr>
            <p:cNvPr id="1028" name="Picture 1027">
              <a:extLst>
                <a:ext uri="{FF2B5EF4-FFF2-40B4-BE49-F238E27FC236}">
                  <a16:creationId xmlns:a16="http://schemas.microsoft.com/office/drawing/2014/main" id="{3C7CBA54-53B9-73A9-BD7A-B9FE2E2D2B6E}"/>
                </a:ext>
              </a:extLst>
            </p:cNvPr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3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45459" y="5672636"/>
              <a:ext cx="258742" cy="106970"/>
            </a:xfrm>
            <a:prstGeom prst="rect">
              <a:avLst/>
            </a:prstGeom>
          </p:spPr>
        </p:pic>
        <p:pic>
          <p:nvPicPr>
            <p:cNvPr id="1029" name="Picture 1028">
              <a:extLst>
                <a:ext uri="{FF2B5EF4-FFF2-40B4-BE49-F238E27FC236}">
                  <a16:creationId xmlns:a16="http://schemas.microsoft.com/office/drawing/2014/main" id="{8BE4FEED-FD6E-6604-95E6-BA2B07E3A388}"/>
                </a:ext>
              </a:extLst>
            </p:cNvPr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3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1037" y="5598149"/>
              <a:ext cx="192000" cy="186664"/>
            </a:xfrm>
            <a:prstGeom prst="rect">
              <a:avLst/>
            </a:prstGeom>
          </p:spPr>
        </p:pic>
        <p:pic>
          <p:nvPicPr>
            <p:cNvPr id="1030" name="Picture 1029">
              <a:extLst>
                <a:ext uri="{FF2B5EF4-FFF2-40B4-BE49-F238E27FC236}">
                  <a16:creationId xmlns:a16="http://schemas.microsoft.com/office/drawing/2014/main" id="{3E8108AF-03EC-3409-E601-F45C2C6FA822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48659" y="5966581"/>
              <a:ext cx="468114" cy="110628"/>
            </a:xfrm>
            <a:prstGeom prst="rect">
              <a:avLst/>
            </a:prstGeom>
          </p:spPr>
        </p:pic>
        <p:pic>
          <p:nvPicPr>
            <p:cNvPr id="1031" name="Picture 1030">
              <a:extLst>
                <a:ext uri="{FF2B5EF4-FFF2-40B4-BE49-F238E27FC236}">
                  <a16:creationId xmlns:a16="http://schemas.microsoft.com/office/drawing/2014/main" id="{62A03759-715F-C626-646C-B293B0D540C1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237" y="5892088"/>
              <a:ext cx="192000" cy="189864"/>
            </a:xfrm>
            <a:prstGeom prst="rect">
              <a:avLst/>
            </a:prstGeom>
          </p:spPr>
        </p:pic>
        <p:pic>
          <p:nvPicPr>
            <p:cNvPr id="1032" name="Picture 1031">
              <a:extLst>
                <a:ext uri="{FF2B5EF4-FFF2-40B4-BE49-F238E27FC236}">
                  <a16:creationId xmlns:a16="http://schemas.microsoft.com/office/drawing/2014/main" id="{FB03D74B-EA9A-7792-C671-E7DCBB1CD6ED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>
            <a:blip r:embed="rId4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4649" y="6279488"/>
              <a:ext cx="385827" cy="106970"/>
            </a:xfrm>
            <a:prstGeom prst="rect">
              <a:avLst/>
            </a:prstGeom>
          </p:spPr>
        </p:pic>
        <p:pic>
          <p:nvPicPr>
            <p:cNvPr id="1033" name="Picture 1032">
              <a:extLst>
                <a:ext uri="{FF2B5EF4-FFF2-40B4-BE49-F238E27FC236}">
                  <a16:creationId xmlns:a16="http://schemas.microsoft.com/office/drawing/2014/main" id="{FC063249-193C-CE68-43D4-CD9A4B774E73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4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0227" y="6205005"/>
              <a:ext cx="198400" cy="186664"/>
            </a:xfrm>
            <a:prstGeom prst="rect">
              <a:avLst/>
            </a:prstGeom>
          </p:spPr>
        </p:pic>
      </p:grpSp>
      <p:pic>
        <p:nvPicPr>
          <p:cNvPr id="1040" name="Picture 1039" descr="\documentclass{article}&#10;\usepackage{amsmath,amssymb,amsthm}&#10;\textwidth=6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-$ Develop and analyze protocols that utilize high-dimensional encoding:&#10;&#10;\end{document}" title="IguanaTex Bitmap Display">
            <a:extLst>
              <a:ext uri="{FF2B5EF4-FFF2-40B4-BE49-F238E27FC236}">
                <a16:creationId xmlns:a16="http://schemas.microsoft.com/office/drawing/2014/main" id="{E3D3749C-4FED-1BCC-98CC-F96C246557A6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33" y="4503654"/>
            <a:ext cx="7202739" cy="204343"/>
          </a:xfrm>
          <a:prstGeom prst="rect">
            <a:avLst/>
          </a:prstGeom>
        </p:spPr>
      </p:pic>
      <p:pic>
        <p:nvPicPr>
          <p:cNvPr id="1054" name="Picture 1053" descr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- Quantum fingerprinting}&#10;&#10;\end{document}" title="IguanaTex Bitmap Display">
            <a:extLst>
              <a:ext uri="{FF2B5EF4-FFF2-40B4-BE49-F238E27FC236}">
                <a16:creationId xmlns:a16="http://schemas.microsoft.com/office/drawing/2014/main" id="{28A0B279-574A-A578-8FF8-E8A85024016A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322" y="5620321"/>
            <a:ext cx="2572191" cy="181638"/>
          </a:xfrm>
          <a:prstGeom prst="rect">
            <a:avLst/>
          </a:prstGeom>
        </p:spPr>
      </p:pic>
      <p:pic>
        <p:nvPicPr>
          <p:cNvPr id="1057" name="Picture 1056" descr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- Device-independent dimensionality witnessing}&#10;&#10;\end{document}" title="IguanaTex Bitmap Display">
            <a:extLst>
              <a:ext uri="{FF2B5EF4-FFF2-40B4-BE49-F238E27FC236}">
                <a16:creationId xmlns:a16="http://schemas.microsoft.com/office/drawing/2014/main" id="{33D70C6A-68EA-F4AA-700A-F0BE1CAD2005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322" y="6127577"/>
            <a:ext cx="4843278" cy="180419"/>
          </a:xfrm>
          <a:prstGeom prst="rect">
            <a:avLst/>
          </a:prstGeom>
        </p:spPr>
      </p:pic>
      <p:pic>
        <p:nvPicPr>
          <p:cNvPr id="1060" name="Picture 1059" descr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...}&#10;&#10;\end{document}" title="IguanaTex Bitmap Display">
            <a:extLst>
              <a:ext uri="{FF2B5EF4-FFF2-40B4-BE49-F238E27FC236}">
                <a16:creationId xmlns:a16="http://schemas.microsoft.com/office/drawing/2014/main" id="{821A3232-DDB3-A188-C7B1-9F80A58A416C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157" y="6646160"/>
            <a:ext cx="162133" cy="3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2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5542.557"/>
  <p:tag name="OUTPUTTYPE" val="PNG"/>
  <p:tag name="IGUANATEXVERSION" val="160"/>
  <p:tag name="LATEXADDIN" val="\documentclass{article}&#10;\usepackage{amsmath,amssymb,amsthm}&#10;\textwidth=6.5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bullet$ Introducing Shuen Wu as a new ECE graduate student working on A-QNET (RA contract needed).&#10;&#10;\end{document}"/>
  <p:tag name="IGUANATEXSIZE" val="18"/>
  <p:tag name="IGUANATEXCURSOR" val="7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9861"/>
  <p:tag name="ORIGINALWIDTH" val="2979.378"/>
  <p:tag name="OUTPUTTYPE" val="PNG"/>
  <p:tag name="IGUANATEXVERSION" val="160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- Device-independent dimensionality witnessing}&#10;&#10;\end{document}"/>
  <p:tag name="IGUANATEXSIZE" val="16"/>
  <p:tag name="IGUANATEXCURSOR" val="750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9.49756"/>
  <p:tag name="ORIGINALWIDTH" val="99.73756"/>
  <p:tag name="OUTPUTTYPE" val="PNG"/>
  <p:tag name="IGUANATEXVERSION" val="160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...}&#10;&#10;\end{document}"/>
  <p:tag name="IGUANATEXSIZE" val="16"/>
  <p:tag name="IGUANATEXCURSOR" val="707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5.48929"/>
  <p:tag name="ORIGINALWIDTH" val="309.7113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\begin{center}&#10;\noindent $4\to 2$&#10;\end{center}&#10;\end{document}"/>
  <p:tag name="IGUANATEXSIZE" val="16"/>
  <p:tag name="IGUANATEXCURSOR" val="728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.98952"/>
  <p:tag name="ORIGINALWIDTH" val="302.2122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\begin{center}&#10;\noindent $1\to 2$&#10;\end{center}&#10;\end{document}"/>
  <p:tag name="IGUANATEXSIZE" val="16"/>
  <p:tag name="IGUANATEXCURSOR" val="722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.98952"/>
  <p:tag name="ORIGINALWIDTH" val="302.2122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\begin{center}&#10;\noindent $1\to 2$&#10;\end{center}&#10;\end{document}"/>
  <p:tag name="IGUANATEXSIZE" val="16"/>
  <p:tag name="IGUANATEXCURSOR" val="722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265.4669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Alice&#10;&#10;\end{document}"/>
  <p:tag name="IGUANATEXSIZE" val="12"/>
  <p:tag name="IGUANATEXCURSOR" val="711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4.2332"/>
  <p:tag name="ORIGINALWIDTH" val="132.7334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rho^A$&#10;&#10;\end{document}"/>
  <p:tag name="IGUANATEXSIZE" val="14"/>
  <p:tag name="IGUANATEXCURSOR" val="714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212.2235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Bob&#10;&#10;\end{document}"/>
  <p:tag name="IGUANATEXSIZE" val="12"/>
  <p:tag name="IGUANATEXCURSOR" val="709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1.2336"/>
  <p:tag name="ORIGINALWIDTH" val="134.9832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rho^B$&#10;&#10;\end{document}"/>
  <p:tag name="IGUANATEXSIZE" val="14"/>
  <p:tag name="IGUANATEXCURSOR" val="713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383.952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Charlie&#10;&#10;\end{document}"/>
  <p:tag name="IGUANATEXSIZE" val="12"/>
  <p:tag name="IGUANATEXCURSOR" val="713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2230.221"/>
  <p:tag name="OUTPUTTYPE" val="PNG"/>
  <p:tag name="IGUANATEXVERSION" val="160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bullet$ Near-term plans (present to 6 months): &#10;&#10;\end{document}"/>
  <p:tag name="IGUANATEXSIZE" val="18"/>
  <p:tag name="IGUANATEXCURSOR" val="753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3.4833"/>
  <p:tag name="ORIGINALWIDTH" val="134.9832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rho^C$&#10;&#10;\end{document}"/>
  <p:tag name="IGUANATEXSIZE" val="14"/>
  <p:tag name="IGUANATEXCURSOR" val="713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316.4605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David&#10;&#10;\end{document}"/>
  <p:tag name="IGUANATEXSIZE" val="12"/>
  <p:tag name="IGUANATEXCURSOR" val="711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1.2336"/>
  <p:tag name="ORIGINALWIDTH" val="139.4826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rho^D$&#10;&#10;\end{document}"/>
  <p:tag name="IGUANATEXSIZE" val="14"/>
  <p:tag name="IGUANATEXCURSOR" val="713"/>
  <p:tag name="TRANSPARENCY" val="True"/>
  <p:tag name="FILENAME" val=""/>
  <p:tag name="LATEXENGINEID" val="0"/>
  <p:tag name="TEMPFOLDER" val="C:\Users\echit\Downloads\IguanaTex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5378.328"/>
  <p:tag name="OUTPUTTYPE" val="PNG"/>
  <p:tag name="IGUANATEXVERSION" val="160"/>
  <p:tag name="LATEXADDIN" val="\documentclass{article}&#10;\usepackage{amsmath,amssymb,amsthm}&#10;\textwidth=6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-$ Meet with Caltech and Fermilab theorists to identify possible research collaborations (this Friday).&#10;&#10;\end{document}"/>
  <p:tag name="IGUANATEXSIZE" val="18"/>
  <p:tag name="IGUANATEXCURSOR" val="72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38.4702"/>
  <p:tag name="ORIGINALWIDTH" val="5232.846"/>
  <p:tag name="OUTPUTTYPE" val="PNG"/>
  <p:tag name="IGUANATEXVERSION" val="160"/>
  <p:tag name="LATEXADDIN" val="\documentclass{article}&#10;\usepackage{amsmath,amssymb,amsthm}&#10;\textwidth=6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begin{enumerate}&#10;\item[$-$] Review methods of quantum multiplexing and its advantages in entanglement distribution and error correction.&#10;\end{enumerate}&#10;&#10;\end{document}"/>
  <p:tag name="IGUANATEXSIZE" val="18"/>
  <p:tag name="IGUANATEXCURSOR" val="849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3.2358"/>
  <p:tag name="ORIGINALWIDTH" val="5615.298"/>
  <p:tag name="OUTPUTTYPE" val="PNG"/>
  <p:tag name="IGUANATEXVERSION" val="160"/>
  <p:tag name="LATEXADDIN" val="\documentclass{article}&#10;\usepackage{amsmath,amssymb,amsthm}&#10;\textwidth=6.5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-$ Extend methods to the construction of multi-partite entangled states such as GHZ and graph states.&#10;&#10;\end{document}"/>
  <p:tag name="IGUANATEXSIZE" val="18"/>
  <p:tag name="IGUANATEXCURSOR" val="74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2192.726"/>
  <p:tag name="OUTPUTTYPE" val="PNG"/>
  <p:tag name="IGUANATEXVERSION" val="160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\bullet$ Longer-term plans (beyond 6 months): &#10;&#10;\end{document}"/>
  <p:tag name="IGUANATEXSIZE" val="18"/>
  <p:tag name="IGUANATEXCURSOR" val="75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.9861"/>
  <p:tag name="ORIGINALWIDTH" val="1847.769"/>
  <p:tag name="OUTPUTTYPE" val="PNG"/>
  <p:tag name="IGUANATEXVERSION" val="160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- Loss-tolerant secret sharing}:&#10;&#10;\end{document}"/>
  <p:tag name="IGUANATEXSIZE" val="16"/>
  <p:tag name="IGUANATEXCURSOR" val="706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1.7361"/>
  <p:tag name="ORIGINALWIDTH" val="3938.508"/>
  <p:tag name="OUTPUTTYPE" val="PNG"/>
  <p:tag name="IGUANATEXVERSION" val="160"/>
  <p:tag name="LATEXADDIN" val="\documentclass{article}&#10;\usepackage{amsmath,amssymb,amsthm}&#10;\textwidth=6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noindent $-$ Develop and analyze protocols that utilize high-dimensional encoding:&#10;&#10;\end{document}"/>
  <p:tag name="IGUANATEXSIZE" val="18"/>
  <p:tag name="IGUANATEXCURSOR" val="779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1.7361"/>
  <p:tag name="ORIGINALWIDTH" val="1582.302"/>
  <p:tag name="OUTPUTTYPE" val="PNG"/>
  <p:tag name="IGUANATEXVERSION" val="160"/>
  <p:tag name="LATEXADDIN" val="\documentclass{article}&#10;\usepackage{amsmath,amssymb,amsthm}&#10;\textwidth=4in &#10;\linespread{1}&#10;\pagestyle{empty}&#10;\usepackage{color}&#10;\newcommand{\mc}[1]{\mathcal{#1}}&#10;\newcommand{\mbb}[1]{\mathbb{#1}}&#10;\newcommand{\mbf}[1]{\mathbf{#1}}&#10;\newcommand{\bra}[1]{\langle #1|}&#10;\newcommand{\dbra}[1]{\langle\langle #1|}&#10;\newcommand{\ket}[1]{|#1\rangle}&#10;\newcommand{\dket}[1]{|#1\rangle\rangle}&#10;\newcommand{\braket}[3]{\langle #1|#2|#3\rangle}&#10;%inner product&#10;\newcommand{\ip}[2]{\langle #1|#2\rangle}&#10;\newcommand{\dip}[2]{\langle\langle #1|#2\rangle\rangle}&#10;%outer product&#10;\newcommand{\op}[2]{|#1\rangle \langle #2|}&#10;\newcommand{\slocc}{\overset{\underset{\mathrm{SLOCC}}{}}{\longrightarrow}}&#10;\begin{document}&#10;&#10;\textbf{- Quantum fingerprinting}&#10;&#10;\end{document}"/>
  <p:tag name="IGUANATEXSIZE" val="16"/>
  <p:tag name="IGUANATEXCURSOR" val="728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29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Update Jan-15-2024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High-Dimensional Network Protocols</dc:title>
  <dc:creator>Eric Chitambar</dc:creator>
  <cp:lastModifiedBy>Eric Chitambar</cp:lastModifiedBy>
  <cp:revision>1</cp:revision>
  <dcterms:created xsi:type="dcterms:W3CDTF">2023-11-01T14:30:11Z</dcterms:created>
  <dcterms:modified xsi:type="dcterms:W3CDTF">2024-01-15T21:29:36Z</dcterms:modified>
</cp:coreProperties>
</file>