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" roundtripDataSignature="AMtx7mggKfKigF4Gkh6y4DlKSqJbYtqp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customschemas.google.com/relationships/presentationmetadata" Target="metadata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6719d3dc5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6719d3dc58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719d3dc5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6719d3dc58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635000">
            <a:solidFill>
              <a:srgbClr val="E84A2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7"/>
          <p:cNvSpPr txBox="1"/>
          <p:nvPr/>
        </p:nvSpPr>
        <p:spPr>
          <a:xfrm rot="606815">
            <a:off x="-1079200" y="-569645"/>
            <a:ext cx="3673310" cy="7546972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7"/>
          <p:cNvSpPr txBox="1"/>
          <p:nvPr>
            <p:ph type="ctrTitle"/>
          </p:nvPr>
        </p:nvSpPr>
        <p:spPr>
          <a:xfrm>
            <a:off x="3283647" y="2383691"/>
            <a:ext cx="9093646" cy="14668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4" name="Google Shape;14;p7"/>
          <p:cNvCxnSpPr/>
          <p:nvPr/>
        </p:nvCxnSpPr>
        <p:spPr>
          <a:xfrm flipH="1">
            <a:off x="1863632" y="-365760"/>
            <a:ext cx="1375236" cy="7606971"/>
          </a:xfrm>
          <a:prstGeom prst="straightConnector1">
            <a:avLst/>
          </a:prstGeom>
          <a:noFill/>
          <a:ln cap="flat" cmpd="sng" w="317500">
            <a:solidFill>
              <a:srgbClr val="E84A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" name="Google Shape;15;p7"/>
          <p:cNvSpPr/>
          <p:nvPr/>
        </p:nvSpPr>
        <p:spPr>
          <a:xfrm>
            <a:off x="-301062" y="201281"/>
            <a:ext cx="339235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Kwiat</a:t>
            </a: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Quantum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" name="Google Shape;21;p8"/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22" name="Google Shape;22;p8"/>
            <p:cNvSpPr/>
            <p:nvPr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 rot="-5400000">
              <a:off x="5888100" y="-466814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 flipH="1" rot="-5400000">
              <a:off x="5888100" y="-610146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rgbClr val="E84A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8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" name="Google Shape;30;p9"/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31" name="Google Shape;31;p9"/>
            <p:cNvSpPr/>
            <p:nvPr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9"/>
            <p:cNvSpPr/>
            <p:nvPr/>
          </p:nvSpPr>
          <p:spPr>
            <a:xfrm rot="-5400000">
              <a:off x="5888100" y="-466814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9"/>
            <p:cNvSpPr/>
            <p:nvPr/>
          </p:nvSpPr>
          <p:spPr>
            <a:xfrm flipH="1" rot="-5400000">
              <a:off x="5888100" y="-610146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rgbClr val="E84A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9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" name="Google Shape;41;p10"/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42" name="Google Shape;42;p10"/>
            <p:cNvSpPr/>
            <p:nvPr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 rot="-5400000">
              <a:off x="5888100" y="-466814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 flipH="1" rot="-5400000">
              <a:off x="5888100" y="-610146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rgbClr val="E84A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10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4" name="Google Shape;54;p11"/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55" name="Google Shape;55;p11"/>
            <p:cNvSpPr/>
            <p:nvPr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1"/>
            <p:cNvSpPr/>
            <p:nvPr/>
          </p:nvSpPr>
          <p:spPr>
            <a:xfrm rot="-5400000">
              <a:off x="5888100" y="-466814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1"/>
            <p:cNvSpPr/>
            <p:nvPr/>
          </p:nvSpPr>
          <p:spPr>
            <a:xfrm flipH="1" rot="-5400000">
              <a:off x="5888100" y="-6101460"/>
              <a:ext cx="415800" cy="12192000"/>
            </a:xfrm>
            <a:prstGeom prst="arc">
              <a:avLst>
                <a:gd fmla="val 16200000" name="adj1"/>
                <a:gd fmla="val 5402140" name="adj2"/>
              </a:avLst>
            </a:prstGeom>
            <a:solidFill>
              <a:srgbClr val="E84A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11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>
            <p:ph type="ctrTitle"/>
          </p:nvPr>
        </p:nvSpPr>
        <p:spPr>
          <a:xfrm>
            <a:off x="3283647" y="2383691"/>
            <a:ext cx="9093646" cy="14668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PQN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Toured Lederman Science Center after all-hands meeting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Met with Ketevan Akhobadze and Luis Mendoza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Preliminary discussions on setups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Saw network closet, other interactive displays</a:t>
            </a:r>
            <a:endParaRPr/>
          </a:p>
        </p:txBody>
      </p:sp>
      <p:sp>
        <p:nvSpPr>
          <p:cNvPr id="75" name="Google Shape;75;p2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PQN @ Fermilab</a:t>
            </a:r>
            <a:endParaRPr/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6891" y="2908452"/>
            <a:ext cx="4046863" cy="303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91" y="3712683"/>
            <a:ext cx="4046863" cy="3035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6719d3dc58_1_0"/>
          <p:cNvSpPr txBox="1"/>
          <p:nvPr>
            <p:ph type="title"/>
          </p:nvPr>
        </p:nvSpPr>
        <p:spPr>
          <a:xfrm>
            <a:off x="-1" y="-5460"/>
            <a:ext cx="121920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Public Interaction Setup at Urbana Free Library</a:t>
            </a:r>
            <a:endParaRPr/>
          </a:p>
        </p:txBody>
      </p:sp>
      <p:pic>
        <p:nvPicPr>
          <p:cNvPr id="83" name="Google Shape;83;g26719d3dc5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25" y="4165200"/>
            <a:ext cx="4031340" cy="26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6719d3dc58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19" y="1407540"/>
            <a:ext cx="4031355" cy="2692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6719d3dc5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7000" y="1913800"/>
            <a:ext cx="6019502" cy="4020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719d3dc58_1_11"/>
          <p:cNvSpPr txBox="1"/>
          <p:nvPr>
            <p:ph type="title"/>
          </p:nvPr>
        </p:nvSpPr>
        <p:spPr>
          <a:xfrm>
            <a:off x="-1" y="-5460"/>
            <a:ext cx="121920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Public Interaction Setup at Urbana Free Library</a:t>
            </a:r>
            <a:endParaRPr/>
          </a:p>
        </p:txBody>
      </p:sp>
      <p:pic>
        <p:nvPicPr>
          <p:cNvPr id="91" name="Google Shape;91;g26719d3dc58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00" y="1407550"/>
            <a:ext cx="11000323" cy="53892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6719d3dc58_1_11"/>
          <p:cNvSpPr/>
          <p:nvPr/>
        </p:nvSpPr>
        <p:spPr>
          <a:xfrm>
            <a:off x="2292450" y="2089325"/>
            <a:ext cx="773700" cy="105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Video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6719d3dc58_1_11"/>
          <p:cNvSpPr/>
          <p:nvPr/>
        </p:nvSpPr>
        <p:spPr>
          <a:xfrm>
            <a:off x="3190775" y="2089325"/>
            <a:ext cx="773700" cy="105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Video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6719d3dc58_1_11"/>
          <p:cNvSpPr/>
          <p:nvPr/>
        </p:nvSpPr>
        <p:spPr>
          <a:xfrm>
            <a:off x="4089100" y="2089325"/>
            <a:ext cx="773700" cy="105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Video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have installed a new projection measurement system in the library network closet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Additional QWP for new CHSH measurement scheme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 communication system in the works with Raspberry Pis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0" name="Google Shape;100;p3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UFL Installation</a:t>
            </a:r>
            <a:endParaRPr/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1817" y="4254624"/>
            <a:ext cx="5780183" cy="26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325" y="3695650"/>
            <a:ext cx="4765800" cy="31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Both Loomis and UFL have QWP + HWP to do a full tomography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Every few hours (~3) we do a full state tomography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have code which allows us to find the optimal basis angles at Loomis and UFL to give the maximum CHSH violation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also map user selected basis angles using the state tomography data </a:t>
            </a:r>
            <a:endParaRPr/>
          </a:p>
        </p:txBody>
      </p:sp>
      <p:sp>
        <p:nvSpPr>
          <p:cNvPr id="108" name="Google Shape;108;p4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CHSH Measurement System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Finish communication system for UFL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 CHSH measurement scheme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Performs state tomography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Maps basis selections to QWP and HWP based on tomography, bypassing need for active polarization corrections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These changes to the UFL system will guide us in creating Fermilab system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"/>
          <p:cNvSpPr txBox="1"/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Future Steps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wiat ppt theme mark 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2021-07-22T15:48:38Z</dcterms:created>
  <dc:creator>Colin Lualdi</dc:creator>
</cp:coreProperties>
</file>