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603" r:id="rId2"/>
    <p:sldId id="602" r:id="rId3"/>
    <p:sldId id="601" r:id="rId4"/>
    <p:sldId id="600" r:id="rId5"/>
    <p:sldId id="599" r:id="rId6"/>
    <p:sldId id="598" r:id="rId7"/>
    <p:sldId id="597" r:id="rId8"/>
    <p:sldId id="5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E35BC"/>
    <a:srgbClr val="0066FF"/>
    <a:srgbClr val="CC0000"/>
    <a:srgbClr val="CC00CC"/>
    <a:srgbClr val="FF00FF"/>
    <a:srgbClr val="F9F9F9"/>
    <a:srgbClr val="DB3535"/>
    <a:srgbClr val="FEFEFF"/>
    <a:srgbClr val="793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84417" autoAdjust="0"/>
  </p:normalViewPr>
  <p:slideViewPr>
    <p:cSldViewPr snapToGrid="0">
      <p:cViewPr varScale="1">
        <p:scale>
          <a:sx n="168" d="100"/>
          <a:sy n="168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Mueller" userId="fa8e4b2b3b4f509a" providerId="LiveId" clId="{6DC71954-074A-9849-BC7E-2C3D730CF80C}"/>
    <pc:docChg chg="delSld">
      <pc:chgData name="Andrew Mueller" userId="fa8e4b2b3b4f509a" providerId="LiveId" clId="{6DC71954-074A-9849-BC7E-2C3D730CF80C}" dt="2024-01-30T18:04:17.577" v="0" actId="2696"/>
      <pc:docMkLst>
        <pc:docMk/>
      </pc:docMkLst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027071464" sldId="26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714913427" sldId="286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700692036" sldId="28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990992605" sldId="28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64576941" sldId="290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095270902" sldId="291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897833150" sldId="295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51966998" sldId="29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4088218321" sldId="29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164371952" sldId="300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715829625" sldId="30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423327442" sldId="305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404241644" sldId="306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13197586" sldId="30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640045024" sldId="30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4197603533" sldId="30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347401301" sldId="310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251605278" sldId="311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298357159" sldId="31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132020535" sldId="313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830588546" sldId="314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11714389" sldId="315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794393056" sldId="316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648131520" sldId="31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704956997" sldId="31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049286690" sldId="31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385158002" sldId="320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971760032" sldId="321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136822932" sldId="323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614701168" sldId="324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745932777" sldId="325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139389303" sldId="32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442879535" sldId="32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921218874" sldId="32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646053218" sldId="33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833648247" sldId="34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083475809" sldId="343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073875860" sldId="344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457650299" sldId="345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713895477" sldId="34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566272553" sldId="34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680172847" sldId="34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948065689" sldId="351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668307535" sldId="354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4262024771" sldId="355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27538509" sldId="35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927250654" sldId="35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894183103" sldId="366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770008256" sldId="374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583942391" sldId="37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702535637" sldId="380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111342335" sldId="38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4245220622" sldId="396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644547132" sldId="39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886869918" sldId="39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914466852" sldId="410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314818824" sldId="42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552362368" sldId="423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992599027" sldId="424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885072785" sldId="425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177513200" sldId="426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235724181" sldId="42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631981238" sldId="42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73979001" sldId="430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441925168" sldId="431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575132599" sldId="43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933712626" sldId="433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569270570" sldId="434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789165604" sldId="435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278185658" sldId="436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974269519" sldId="43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866233365" sldId="43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392435382" sldId="43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205331044" sldId="440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4115403109" sldId="441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581863057" sldId="44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958914282" sldId="443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876506170" sldId="444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232117638" sldId="445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762788421" sldId="446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906382563" sldId="44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117224899" sldId="44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596780360" sldId="44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455794291" sldId="450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4115760805" sldId="451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280559345" sldId="45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368584029" sldId="453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283824074" sldId="45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88776673" sldId="45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981312117" sldId="464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419632359" sldId="465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661714702" sldId="46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620261934" sldId="46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879124289" sldId="470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225085051" sldId="471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957411957" sldId="47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4171207464" sldId="503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47909124" sldId="504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569699162" sldId="505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445203799" sldId="506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921403767" sldId="50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715405203" sldId="50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29068039" sldId="50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412342335" sldId="511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916572190" sldId="51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793116000" sldId="513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68934018" sldId="530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469852662" sldId="534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543189415" sldId="535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2379839" sldId="536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976006497" sldId="53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083296022" sldId="53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493746158" sldId="53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353320399" sldId="540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730106982" sldId="541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007661900" sldId="54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278130318" sldId="543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071096564" sldId="545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002563048" sldId="54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26034920" sldId="54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307117704" sldId="54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107762650" sldId="550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338462769" sldId="551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803396361" sldId="55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4131559505" sldId="55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101817696" sldId="56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432979886" sldId="563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976122200" sldId="564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833608620" sldId="565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705328564" sldId="586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4860467" sldId="58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039136530" sldId="58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469907068" sldId="58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013410253" sldId="591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4004070503" sldId="59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278031635" sldId="593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917355" sldId="604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188534242" sldId="605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91950404" sldId="60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144324515" sldId="610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388909052" sldId="611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923153262" sldId="61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333130038" sldId="613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191149962" sldId="614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944897533" sldId="615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131294137" sldId="616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269777610" sldId="61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035110733" sldId="61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258148387" sldId="61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322962323" sldId="620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157170592" sldId="621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453493344" sldId="623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956499650" sldId="624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225039085" sldId="625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596543764" sldId="626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302263293" sldId="62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4213263938" sldId="62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538722714" sldId="630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747408155" sldId="636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416659393" sldId="63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719740134" sldId="643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289179163" sldId="65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82964863" sldId="653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4168703232" sldId="654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536725833" sldId="656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136473949" sldId="65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612307953" sldId="65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016332790" sldId="65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197104117" sldId="660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833995728" sldId="661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615224744" sldId="66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530388582" sldId="663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415038626" sldId="664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453151150" sldId="665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675577153" sldId="666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116279157" sldId="667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972294383" sldId="668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331111410" sldId="669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69926096" sldId="670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496076693" sldId="671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1688031587" sldId="672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81327942" sldId="673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270538869" sldId="674"/>
        </pc:sldMkLst>
      </pc:sldChg>
      <pc:sldChg chg="del">
        <pc:chgData name="Andrew Mueller" userId="fa8e4b2b3b4f509a" providerId="LiveId" clId="{6DC71954-074A-9849-BC7E-2C3D730CF80C}" dt="2024-01-30T18:04:17.577" v="0" actId="2696"/>
        <pc:sldMkLst>
          <pc:docMk/>
          <pc:sldMk cId="3754414124" sldId="675"/>
        </pc:sldMkLst>
      </pc:sldChg>
    </pc:docChg>
  </pc:docChgLst>
  <pc:docChgLst>
    <pc:chgData name="Andrew Mueller" userId="fa8e4b2b3b4f509a" providerId="LiveId" clId="{FEDAF727-3CC8-1045-83E8-A401BE08C43E}"/>
    <pc:docChg chg="delSld">
      <pc:chgData name="Andrew Mueller" userId="fa8e4b2b3b4f509a" providerId="LiveId" clId="{FEDAF727-3CC8-1045-83E8-A401BE08C43E}" dt="2024-01-30T18:06:29.294" v="1" actId="2696"/>
      <pc:docMkLst>
        <pc:docMk/>
      </pc:docMkLst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377795583" sldId="259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3577575088" sldId="261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932067267" sldId="262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1844310858" sldId="264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1012306430" sldId="265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3305893543" sldId="269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1887488199" sldId="270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587168014" sldId="271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16717800" sldId="272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3330350305" sldId="274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617739514" sldId="276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975322583" sldId="277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1652082020" sldId="280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922555530" sldId="383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345911590" sldId="384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679716190" sldId="473"/>
        </pc:sldMkLst>
      </pc:sldChg>
      <pc:sldChg chg="del">
        <pc:chgData name="Andrew Mueller" userId="fa8e4b2b3b4f509a" providerId="LiveId" clId="{FEDAF727-3CC8-1045-83E8-A401BE08C43E}" dt="2024-01-30T18:06:17.385" v="0" actId="2696"/>
        <pc:sldMkLst>
          <pc:docMk/>
          <pc:sldMk cId="4197792133" sldId="485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3399218102" sldId="486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646570633" sldId="487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1587095980" sldId="490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3778898931" sldId="491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755963268" sldId="492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043402199" sldId="493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73512299" sldId="515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3315320704" sldId="517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316777466" sldId="518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430233530" sldId="520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333454117" sldId="521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480338336" sldId="522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732271563" sldId="523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3179173836" sldId="524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989395228" sldId="525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489830453" sldId="526"/>
        </pc:sldMkLst>
      </pc:sldChg>
      <pc:sldChg chg="del">
        <pc:chgData name="Andrew Mueller" userId="fa8e4b2b3b4f509a" providerId="LiveId" clId="{FEDAF727-3CC8-1045-83E8-A401BE08C43E}" dt="2024-01-30T18:06:17.385" v="0" actId="2696"/>
        <pc:sldMkLst>
          <pc:docMk/>
          <pc:sldMk cId="1406220924" sldId="566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344381706" sldId="567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782016580" sldId="568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3038046598" sldId="569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963352393" sldId="570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478313798" sldId="571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3518288034" sldId="572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4112995744" sldId="573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752425636" sldId="574"/>
        </pc:sldMkLst>
      </pc:sldChg>
      <pc:sldChg chg="del">
        <pc:chgData name="Andrew Mueller" userId="fa8e4b2b3b4f509a" providerId="LiveId" clId="{FEDAF727-3CC8-1045-83E8-A401BE08C43E}" dt="2024-01-30T18:06:17.385" v="0" actId="2696"/>
        <pc:sldMkLst>
          <pc:docMk/>
          <pc:sldMk cId="2919881941" sldId="575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946463900" sldId="576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1409635486" sldId="577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3456940459" sldId="579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63510279" sldId="580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1280525779" sldId="581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861368968" sldId="582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565040923" sldId="583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1176723933" sldId="584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493165093" sldId="606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3708408714" sldId="607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95766896" sldId="608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1451637979" sldId="631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1212791877" sldId="632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3910068052" sldId="633"/>
        </pc:sldMkLst>
      </pc:sldChg>
      <pc:sldChg chg="del">
        <pc:chgData name="Andrew Mueller" userId="fa8e4b2b3b4f509a" providerId="LiveId" clId="{FEDAF727-3CC8-1045-83E8-A401BE08C43E}" dt="2024-01-30T18:06:17.385" v="0" actId="2696"/>
        <pc:sldMkLst>
          <pc:docMk/>
          <pc:sldMk cId="2702759188" sldId="634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637748439" sldId="635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4267627226" sldId="637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570156567" sldId="639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560343275" sldId="640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106490871" sldId="641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828946244" sldId="642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140545664" sldId="644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3509965527" sldId="645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513397646" sldId="646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1586003218" sldId="647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3041652070" sldId="648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341698077" sldId="649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198531357" sldId="650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294945792" sldId="651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3292693673" sldId="655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4082787859" sldId="676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489860885" sldId="677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118852610" sldId="678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3868406492" sldId="679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2763870612" sldId="680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387314702" sldId="681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1626867975" sldId="682"/>
        </pc:sldMkLst>
      </pc:sldChg>
      <pc:sldChg chg="del">
        <pc:chgData name="Andrew Mueller" userId="fa8e4b2b3b4f509a" providerId="LiveId" clId="{FEDAF727-3CC8-1045-83E8-A401BE08C43E}" dt="2024-01-30T18:06:29.294" v="1" actId="2696"/>
        <pc:sldMkLst>
          <pc:docMk/>
          <pc:sldMk cId="1622195160" sldId="6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41BDA-7ECE-4BAB-A695-995996471F9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D3444-A31F-4052-BF8A-CCBA8208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6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D3444-A31F-4052-BF8A-CCBA82080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0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D3444-A31F-4052-BF8A-CCBA820804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28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D3444-A31F-4052-BF8A-CCBA820804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7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D3444-A31F-4052-BF8A-CCBA820804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1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D3444-A31F-4052-BF8A-CCBA820804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79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D3444-A31F-4052-BF8A-CCBA820804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6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D3444-A31F-4052-BF8A-CCBA820804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8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D3444-A31F-4052-BF8A-CCBA820804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4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6EE2-C555-5A54-1C1E-CBB85FB3B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C2906-42B5-FB98-6488-E9A2BAB5D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59EB8-C03A-EE18-6448-21731A5B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D53-96DB-4AD2-AB93-7B66AFC15F38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2BDD6-FF8D-802C-563B-71D7A99A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8BA1E-A8F8-8861-7A25-8975FD78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7C7-4078-4BF2-AE3B-35258CF9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9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8872-44A9-37EB-EF81-66B762E6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E63F9-9F4A-2829-1566-54C69E116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C493C-FEDB-8E79-0D29-3B11C5B4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D53-96DB-4AD2-AB93-7B66AFC15F38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90120-9182-3691-A018-EBD8C1BD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7EBE3-9F45-D4B8-69D6-C6B81FE7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7C7-4078-4BF2-AE3B-35258CF9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9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5D744-F3C3-6F56-B023-0715F3710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2FE5D-31A3-A60A-9AB6-8345AB984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3A078-AF6C-E886-ED63-F73C81915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D53-96DB-4AD2-AB93-7B66AFC15F38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6FB73-69E9-BF7E-0C2B-8106E22B6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79F52-2D1D-ED0C-D6C1-9651C86A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7C7-4078-4BF2-AE3B-35258CF9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3605-1E6C-D6D4-9E48-64B11991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C1E45-6E9A-E8B8-72C1-6A0F2B6E6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2AAEF-DAA0-F9FF-6E4D-EA279515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D53-96DB-4AD2-AB93-7B66AFC15F38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AA8DC-12DD-3382-4A16-95E89672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D4985-6DE6-F116-E0F7-80448994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7C7-4078-4BF2-AE3B-35258CF9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8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6EF2-31BD-605E-B900-DC70FC079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34340-1806-929A-148E-746031382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46C1A-3B6E-ECAD-C480-47A9B95A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D53-96DB-4AD2-AB93-7B66AFC15F38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8C019-8AB3-19E8-A444-E6ACFC7A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05F48-D679-2AA2-4F40-3CA37A53F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7C7-4078-4BF2-AE3B-35258CF9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54D8-976F-60EA-11A1-633FBFE0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D5682-13AF-FD2C-E21B-F4C07D104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16E3-7596-74FB-D656-3F304168C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07032-D3AF-E94C-4FCF-B69B6C52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D53-96DB-4AD2-AB93-7B66AFC15F38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B077F-E2D0-85C8-4FBF-8530DBF23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34CBA-EC18-B0F4-6372-788CDA85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7C7-4078-4BF2-AE3B-35258CF9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CBF2-4531-D55A-C12C-C69321F6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DC71F-810C-DC35-C617-B0E890F5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55551-C04F-E393-E8F7-9C25D2454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E56068-C18B-19B6-866B-CD26E1999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E7DF8-C3F1-0B10-55E0-546CF953D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53B4C1-BF9A-8773-C394-98758AFF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D53-96DB-4AD2-AB93-7B66AFC15F38}" type="datetimeFigureOut">
              <a:rPr lang="en-US" smtClean="0"/>
              <a:t>1/30/24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9C5AFE-86A3-DD63-E155-4AFFD44F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BD8784-256E-7A79-803F-9ADBCB7F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7C7-4078-4BF2-AE3B-35258CF9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DC126-477B-31A2-942C-E15F7622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FB709-3800-57C5-2265-D97766AC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D53-96DB-4AD2-AB93-7B66AFC15F38}" type="datetimeFigureOut">
              <a:rPr lang="en-US" smtClean="0"/>
              <a:t>1/30/24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580EE-7052-E2D0-074F-E6100A8C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8D618-8CBC-A9EA-66F7-07318F1F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7C7-4078-4BF2-AE3B-35258CF9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0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7258C-BBCE-155B-3475-12637A8B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D53-96DB-4AD2-AB93-7B66AFC15F38}" type="datetimeFigureOut">
              <a:rPr lang="en-US" smtClean="0"/>
              <a:t>1/30/24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DA755-D190-D799-042D-162C044C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36ABC-B51B-191D-24F8-AB07E949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7C7-4078-4BF2-AE3B-35258CF9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2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E5A1-CBA0-7CA5-E041-2F61EDD3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A3A3A-894E-17BF-F12F-F22076A5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FD61C-E55F-1344-582A-A9FEE3B96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A50CF-BEB9-DA74-D8A4-EE8562FF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D53-96DB-4AD2-AB93-7B66AFC15F38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8F0D6-65E9-BA9B-5220-D17208E7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240ED-C7C3-D367-67B2-4885398C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7C7-4078-4BF2-AE3B-35258CF9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7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4D08-D64F-B19A-1047-4DC1A7C4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F81FEB-1B30-E195-028E-0935DD31C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BBDC6-F299-76A3-9C0B-F5FD64225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31ECA-55CC-7C7A-490B-09453E5B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3D53-96DB-4AD2-AB93-7B66AFC15F38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05B55-F32B-E27D-E123-9292292B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42DCE-B31C-4A91-07A3-84636546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7C7-4078-4BF2-AE3B-35258CF9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0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CB3480-7F26-3233-53F4-EAA3EEAEF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3FB80-E32F-96FF-035A-86EC19052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0B408-B834-D376-AFD1-17E4A2ED2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3D53-96DB-4AD2-AB93-7B66AFC15F38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83BD5-30F8-63CC-E337-24B764FF9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E19BD-7ADB-66DB-D843-33BFB5756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A37C7-4078-4BF2-AE3B-35258CF9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5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B79A5D-A208-B9F0-2CAD-1674E0E71F1B}"/>
              </a:ext>
            </a:extLst>
          </p:cNvPr>
          <p:cNvSpPr/>
          <p:nvPr/>
        </p:nvSpPr>
        <p:spPr>
          <a:xfrm>
            <a:off x="0" y="-3619"/>
            <a:ext cx="12192000" cy="5370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5000"/>
              </a:schemeClr>
            </a:solidFill>
          </a:ln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45B5C9-71A8-58BC-4150-9BCB808B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2" y="55880"/>
            <a:ext cx="9505838" cy="477521"/>
          </a:xfrm>
          <a:effectLst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Differential Single Pixel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29" name="Picture 28" descr="A white rectangular object with white lines&#10;&#10;Description automatically generated" hidden="1">
            <a:extLst>
              <a:ext uri="{FF2B5EF4-FFF2-40B4-BE49-F238E27FC236}">
                <a16:creationId xmlns:a16="http://schemas.microsoft.com/office/drawing/2014/main" id="{0A99B3B9-4C6E-07E5-9C71-8758C94F6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pic>
        <p:nvPicPr>
          <p:cNvPr id="31" name="Picture 30" descr="A diagram of a solar panel&#10;&#10;Description automatically generated with medium confidence" hidden="1">
            <a:extLst>
              <a:ext uri="{FF2B5EF4-FFF2-40B4-BE49-F238E27FC236}">
                <a16:creationId xmlns:a16="http://schemas.microsoft.com/office/drawing/2014/main" id="{EA5C7726-E1CD-A06C-5F99-BA5AF7061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pic>
        <p:nvPicPr>
          <p:cNvPr id="33" name="Picture 32" descr="A diagram of a solar cell&#10;&#10;Description automatically generated" hidden="1">
            <a:extLst>
              <a:ext uri="{FF2B5EF4-FFF2-40B4-BE49-F238E27FC236}">
                <a16:creationId xmlns:a16="http://schemas.microsoft.com/office/drawing/2014/main" id="{98BD7DCE-5A9A-3627-8399-68644708A8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pic>
        <p:nvPicPr>
          <p:cNvPr id="35" name="Picture 34" descr="A diagram of a cell&#10;&#10;Description automatically generated" hidden="1">
            <a:extLst>
              <a:ext uri="{FF2B5EF4-FFF2-40B4-BE49-F238E27FC236}">
                <a16:creationId xmlns:a16="http://schemas.microsoft.com/office/drawing/2014/main" id="{F873DF69-8AA5-3DFD-0684-45BF38489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pic>
        <p:nvPicPr>
          <p:cNvPr id="5" name="Picture 4" descr="A gold metal box with two connectors&#10;&#10;Description automatically generated">
            <a:extLst>
              <a:ext uri="{FF2B5EF4-FFF2-40B4-BE49-F238E27FC236}">
                <a16:creationId xmlns:a16="http://schemas.microsoft.com/office/drawing/2014/main" id="{FCE968CF-094D-E1CC-F7D6-DDD70511BB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13426" r="25063" b="13426"/>
          <a:stretch/>
        </p:blipFill>
        <p:spPr>
          <a:xfrm>
            <a:off x="1494520" y="2069464"/>
            <a:ext cx="1196696" cy="2208856"/>
          </a:xfrm>
          <a:prstGeom prst="rect">
            <a:avLst/>
          </a:prstGeom>
        </p:spPr>
      </p:pic>
      <p:pic>
        <p:nvPicPr>
          <p:cNvPr id="17" name="Picture 16" descr="A diagram of a piece of paper&#10;&#10;Description automatically generated">
            <a:extLst>
              <a:ext uri="{FF2B5EF4-FFF2-40B4-BE49-F238E27FC236}">
                <a16:creationId xmlns:a16="http://schemas.microsoft.com/office/drawing/2014/main" id="{9AF32CD4-2A9F-B412-B45D-3B79A0E4CA2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t="6470" r="26073"/>
          <a:stretch/>
        </p:blipFill>
        <p:spPr>
          <a:xfrm>
            <a:off x="3351097" y="1701994"/>
            <a:ext cx="3221086" cy="2380583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225ACB9-EB0B-AA12-6420-62BE26E1DD6A}"/>
              </a:ext>
            </a:extLst>
          </p:cNvPr>
          <p:cNvSpPr/>
          <p:nvPr/>
        </p:nvSpPr>
        <p:spPr>
          <a:xfrm rot="16200000">
            <a:off x="1687369" y="2135963"/>
            <a:ext cx="2089002" cy="1352154"/>
          </a:xfrm>
          <a:prstGeom prst="triangle">
            <a:avLst>
              <a:gd name="adj" fmla="val 49941"/>
            </a:avLst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alpha val="2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8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B79A5D-A208-B9F0-2CAD-1674E0E71F1B}"/>
              </a:ext>
            </a:extLst>
          </p:cNvPr>
          <p:cNvSpPr/>
          <p:nvPr/>
        </p:nvSpPr>
        <p:spPr>
          <a:xfrm>
            <a:off x="0" y="-3619"/>
            <a:ext cx="12192000" cy="5370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5000"/>
              </a:schemeClr>
            </a:solidFill>
          </a:ln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45B5C9-71A8-58BC-4150-9BCB808B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2" y="55880"/>
            <a:ext cx="9505838" cy="477521"/>
          </a:xfrm>
          <a:effectLst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Differential Single Pixel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29" name="Picture 28" descr="A white rectangular object with white lines&#10;&#10;Description automatically generated" hidden="1">
            <a:extLst>
              <a:ext uri="{FF2B5EF4-FFF2-40B4-BE49-F238E27FC236}">
                <a16:creationId xmlns:a16="http://schemas.microsoft.com/office/drawing/2014/main" id="{0A99B3B9-4C6E-07E5-9C71-8758C94F6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pic>
        <p:nvPicPr>
          <p:cNvPr id="31" name="Picture 30" descr="A diagram of a solar panel&#10;&#10;Description automatically generated with medium confidence" hidden="1">
            <a:extLst>
              <a:ext uri="{FF2B5EF4-FFF2-40B4-BE49-F238E27FC236}">
                <a16:creationId xmlns:a16="http://schemas.microsoft.com/office/drawing/2014/main" id="{EA5C7726-E1CD-A06C-5F99-BA5AF7061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CC6FE68-4F15-21D9-D448-660E432A2DD7}"/>
              </a:ext>
            </a:extLst>
          </p:cNvPr>
          <p:cNvSpPr/>
          <p:nvPr/>
        </p:nvSpPr>
        <p:spPr>
          <a:xfrm>
            <a:off x="6858467" y="1404124"/>
            <a:ext cx="3193509" cy="26708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41300" dist="50800" dir="54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3" name="Picture 32" descr="A diagram of a solar cell&#10;&#10;Description automatically generated" hidden="1">
            <a:extLst>
              <a:ext uri="{FF2B5EF4-FFF2-40B4-BE49-F238E27FC236}">
                <a16:creationId xmlns:a16="http://schemas.microsoft.com/office/drawing/2014/main" id="{98BD7DCE-5A9A-3627-8399-68644708A8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pic>
        <p:nvPicPr>
          <p:cNvPr id="35" name="Picture 34" descr="A diagram of a cell&#10;&#10;Description automatically generated" hidden="1">
            <a:extLst>
              <a:ext uri="{FF2B5EF4-FFF2-40B4-BE49-F238E27FC236}">
                <a16:creationId xmlns:a16="http://schemas.microsoft.com/office/drawing/2014/main" id="{F873DF69-8AA5-3DFD-0684-45BF38489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06A7BEB-E32B-2C85-E8D3-DAC9AA94C5EB}"/>
              </a:ext>
            </a:extLst>
          </p:cNvPr>
          <p:cNvGrpSpPr/>
          <p:nvPr/>
        </p:nvGrpSpPr>
        <p:grpSpPr>
          <a:xfrm>
            <a:off x="6965159" y="1480832"/>
            <a:ext cx="2870623" cy="2594161"/>
            <a:chOff x="7868010" y="668955"/>
            <a:chExt cx="4067175" cy="36754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BCF8C6-944F-021B-73B8-89A8DC55D609}"/>
                </a:ext>
              </a:extLst>
            </p:cNvPr>
            <p:cNvSpPr/>
            <p:nvPr/>
          </p:nvSpPr>
          <p:spPr>
            <a:xfrm>
              <a:off x="7868010" y="668955"/>
              <a:ext cx="4067175" cy="365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26774FB-D204-561D-7581-AE6A619B9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78670" y="735007"/>
              <a:ext cx="3775075" cy="3609425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EA20A7F-5CD3-DBBC-C755-B954F357B6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8154" y="1235676"/>
              <a:ext cx="0" cy="169974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gold metal box with two connectors&#10;&#10;Description automatically generated">
            <a:extLst>
              <a:ext uri="{FF2B5EF4-FFF2-40B4-BE49-F238E27FC236}">
                <a16:creationId xmlns:a16="http://schemas.microsoft.com/office/drawing/2014/main" id="{FCE968CF-094D-E1CC-F7D6-DDD70511BB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13426" r="25063" b="13426"/>
          <a:stretch/>
        </p:blipFill>
        <p:spPr>
          <a:xfrm>
            <a:off x="1494520" y="2069464"/>
            <a:ext cx="1196696" cy="2208856"/>
          </a:xfrm>
          <a:prstGeom prst="rect">
            <a:avLst/>
          </a:prstGeom>
        </p:spPr>
      </p:pic>
      <p:pic>
        <p:nvPicPr>
          <p:cNvPr id="17" name="Picture 16" descr="A diagram of a piece of paper&#10;&#10;Description automatically generated">
            <a:extLst>
              <a:ext uri="{FF2B5EF4-FFF2-40B4-BE49-F238E27FC236}">
                <a16:creationId xmlns:a16="http://schemas.microsoft.com/office/drawing/2014/main" id="{9AF32CD4-2A9F-B412-B45D-3B79A0E4CA2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t="6470" r="26073"/>
          <a:stretch/>
        </p:blipFill>
        <p:spPr>
          <a:xfrm>
            <a:off x="3351097" y="1701994"/>
            <a:ext cx="3221086" cy="2380583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225ACB9-EB0B-AA12-6420-62BE26E1DD6A}"/>
              </a:ext>
            </a:extLst>
          </p:cNvPr>
          <p:cNvSpPr/>
          <p:nvPr/>
        </p:nvSpPr>
        <p:spPr>
          <a:xfrm rot="16200000">
            <a:off x="1687369" y="2135963"/>
            <a:ext cx="2089002" cy="1352154"/>
          </a:xfrm>
          <a:prstGeom prst="triangle">
            <a:avLst>
              <a:gd name="adj" fmla="val 49941"/>
            </a:avLst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alpha val="2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BEC9C1-DD5C-9CAF-5345-2621BFD315CC}"/>
              </a:ext>
            </a:extLst>
          </p:cNvPr>
          <p:cNvSpPr txBox="1"/>
          <p:nvPr/>
        </p:nvSpPr>
        <p:spPr>
          <a:xfrm>
            <a:off x="2405380" y="645597"/>
            <a:ext cx="842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Impedance matching tapers </a:t>
            </a:r>
            <a:r>
              <a:rPr lang="en-US" b="1" dirty="0"/>
              <a:t>increase pulse height and rise time</a:t>
            </a:r>
          </a:p>
        </p:txBody>
      </p:sp>
    </p:spTree>
    <p:extLst>
      <p:ext uri="{BB962C8B-B14F-4D97-AF65-F5344CB8AC3E}">
        <p14:creationId xmlns:p14="http://schemas.microsoft.com/office/powerpoint/2010/main" val="220814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B79A5D-A208-B9F0-2CAD-1674E0E71F1B}"/>
              </a:ext>
            </a:extLst>
          </p:cNvPr>
          <p:cNvSpPr/>
          <p:nvPr/>
        </p:nvSpPr>
        <p:spPr>
          <a:xfrm>
            <a:off x="0" y="-3619"/>
            <a:ext cx="12192000" cy="5370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5000"/>
              </a:schemeClr>
            </a:solidFill>
          </a:ln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45B5C9-71A8-58BC-4150-9BCB808B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2" y="55880"/>
            <a:ext cx="9505838" cy="477521"/>
          </a:xfrm>
          <a:effectLst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Differential Single Pixel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29" name="Picture 28" descr="A white rectangular object with white lines&#10;&#10;Description automatically generated" hidden="1">
            <a:extLst>
              <a:ext uri="{FF2B5EF4-FFF2-40B4-BE49-F238E27FC236}">
                <a16:creationId xmlns:a16="http://schemas.microsoft.com/office/drawing/2014/main" id="{0A99B3B9-4C6E-07E5-9C71-8758C94F6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pic>
        <p:nvPicPr>
          <p:cNvPr id="31" name="Picture 30" descr="A diagram of a solar panel&#10;&#10;Description automatically generated with medium confidence" hidden="1">
            <a:extLst>
              <a:ext uri="{FF2B5EF4-FFF2-40B4-BE49-F238E27FC236}">
                <a16:creationId xmlns:a16="http://schemas.microsoft.com/office/drawing/2014/main" id="{EA5C7726-E1CD-A06C-5F99-BA5AF7061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CC6FE68-4F15-21D9-D448-660E432A2DD7}"/>
              </a:ext>
            </a:extLst>
          </p:cNvPr>
          <p:cNvSpPr/>
          <p:nvPr/>
        </p:nvSpPr>
        <p:spPr>
          <a:xfrm>
            <a:off x="6858467" y="1404124"/>
            <a:ext cx="3193509" cy="26708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41300" dist="50800" dir="54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3" name="Picture 32" descr="A diagram of a solar cell&#10;&#10;Description automatically generated" hidden="1">
            <a:extLst>
              <a:ext uri="{FF2B5EF4-FFF2-40B4-BE49-F238E27FC236}">
                <a16:creationId xmlns:a16="http://schemas.microsoft.com/office/drawing/2014/main" id="{98BD7DCE-5A9A-3627-8399-68644708A8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369DBFE-D4B5-B4D4-61A8-ACD8A119E74C}"/>
              </a:ext>
            </a:extLst>
          </p:cNvPr>
          <p:cNvSpPr/>
          <p:nvPr/>
        </p:nvSpPr>
        <p:spPr>
          <a:xfrm>
            <a:off x="3285370" y="4360865"/>
            <a:ext cx="3440508" cy="15404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41300" dist="50800" dir="54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5" name="Picture 34" descr="A diagram of a cell&#10;&#10;Description automatically generated" hidden="1">
            <a:extLst>
              <a:ext uri="{FF2B5EF4-FFF2-40B4-BE49-F238E27FC236}">
                <a16:creationId xmlns:a16="http://schemas.microsoft.com/office/drawing/2014/main" id="{F873DF69-8AA5-3DFD-0684-45BF38489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06A7BEB-E32B-2C85-E8D3-DAC9AA94C5EB}"/>
              </a:ext>
            </a:extLst>
          </p:cNvPr>
          <p:cNvGrpSpPr/>
          <p:nvPr/>
        </p:nvGrpSpPr>
        <p:grpSpPr>
          <a:xfrm>
            <a:off x="6965159" y="1480832"/>
            <a:ext cx="2870623" cy="2594161"/>
            <a:chOff x="7868010" y="668955"/>
            <a:chExt cx="4067175" cy="36754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BCF8C6-944F-021B-73B8-89A8DC55D609}"/>
                </a:ext>
              </a:extLst>
            </p:cNvPr>
            <p:cNvSpPr/>
            <p:nvPr/>
          </p:nvSpPr>
          <p:spPr>
            <a:xfrm>
              <a:off x="7868010" y="668955"/>
              <a:ext cx="4067175" cy="365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26774FB-D204-561D-7581-AE6A619B9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78670" y="735007"/>
              <a:ext cx="3775075" cy="3609425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EA20A7F-5CD3-DBBC-C755-B954F357B6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8154" y="1235676"/>
              <a:ext cx="0" cy="169974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gold metal box with two connectors&#10;&#10;Description automatically generated">
            <a:extLst>
              <a:ext uri="{FF2B5EF4-FFF2-40B4-BE49-F238E27FC236}">
                <a16:creationId xmlns:a16="http://schemas.microsoft.com/office/drawing/2014/main" id="{FCE968CF-094D-E1CC-F7D6-DDD70511BB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13426" r="25063" b="13426"/>
          <a:stretch/>
        </p:blipFill>
        <p:spPr>
          <a:xfrm>
            <a:off x="1494520" y="2069464"/>
            <a:ext cx="1196696" cy="22088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205A851-2622-C40B-F2BA-A6E9F8FEA3B0}"/>
              </a:ext>
            </a:extLst>
          </p:cNvPr>
          <p:cNvGrpSpPr/>
          <p:nvPr/>
        </p:nvGrpSpPr>
        <p:grpSpPr>
          <a:xfrm>
            <a:off x="1897396" y="3669626"/>
            <a:ext cx="1859256" cy="1718474"/>
            <a:chOff x="1053638" y="3007562"/>
            <a:chExt cx="3039162" cy="2809038"/>
          </a:xfrm>
        </p:grpSpPr>
        <p:pic>
          <p:nvPicPr>
            <p:cNvPr id="11" name="Picture 10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3BB6F5EF-CBFE-A485-D9EC-0DCED486B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13" name="Picture 12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390DFE80-0675-D61B-FBF6-E4F8D2206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19" name="Picture 18" descr="A blue and orange line on a black background&#10;&#10;Description automatically generated" hidden="1">
              <a:extLst>
                <a:ext uri="{FF2B5EF4-FFF2-40B4-BE49-F238E27FC236}">
                  <a16:creationId xmlns:a16="http://schemas.microsoft.com/office/drawing/2014/main" id="{731B005C-CDE0-7AE0-D184-C16FA758A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21" name="Picture 20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18C4BF67-A228-815E-8582-A0F568A63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23" name="Picture 22" descr="A black background with blue and orange lines&#10;&#10;Description automatically generated">
              <a:extLst>
                <a:ext uri="{FF2B5EF4-FFF2-40B4-BE49-F238E27FC236}">
                  <a16:creationId xmlns:a16="http://schemas.microsoft.com/office/drawing/2014/main" id="{30C0B81A-9E8D-BD88-7F12-AA73250A1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25" name="Picture 24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940CA53A-CC91-0C1A-670E-C02439F43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BA7A39-E8B9-6452-0063-850975975D94}"/>
              </a:ext>
            </a:extLst>
          </p:cNvPr>
          <p:cNvGrpSpPr/>
          <p:nvPr/>
        </p:nvGrpSpPr>
        <p:grpSpPr>
          <a:xfrm>
            <a:off x="3341796" y="4369345"/>
            <a:ext cx="3318068" cy="1454828"/>
            <a:chOff x="3890713" y="4319922"/>
            <a:chExt cx="4596940" cy="2015558"/>
          </a:xfrm>
        </p:grpSpPr>
        <p:pic>
          <p:nvPicPr>
            <p:cNvPr id="8" name="Picture 7" descr="A diagram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32BF375D-C732-192C-6C66-189F4BD05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" t="6839" r="1"/>
            <a:stretch/>
          </p:blipFill>
          <p:spPr>
            <a:xfrm>
              <a:off x="3996230" y="4319922"/>
              <a:ext cx="4491423" cy="201555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1CC334-90FE-FFE9-2B3E-12BC40847E1E}"/>
                </a:ext>
              </a:extLst>
            </p:cNvPr>
            <p:cNvSpPr/>
            <p:nvPr/>
          </p:nvSpPr>
          <p:spPr>
            <a:xfrm>
              <a:off x="4608245" y="4319922"/>
              <a:ext cx="1169774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943CF3-A55A-0A97-6163-97DEBC0B5D0B}"/>
                </a:ext>
              </a:extLst>
            </p:cNvPr>
            <p:cNvSpPr/>
            <p:nvPr/>
          </p:nvSpPr>
          <p:spPr>
            <a:xfrm>
              <a:off x="3890713" y="4517876"/>
              <a:ext cx="347912" cy="296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167B8B-506F-3461-D497-8F6B57E3BAE4}"/>
                </a:ext>
              </a:extLst>
            </p:cNvPr>
            <p:cNvSpPr/>
            <p:nvPr/>
          </p:nvSpPr>
          <p:spPr>
            <a:xfrm>
              <a:off x="4312488" y="4738122"/>
              <a:ext cx="872405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A diagram of a piece of paper&#10;&#10;Description automatically generated">
            <a:extLst>
              <a:ext uri="{FF2B5EF4-FFF2-40B4-BE49-F238E27FC236}">
                <a16:creationId xmlns:a16="http://schemas.microsoft.com/office/drawing/2014/main" id="{9AF32CD4-2A9F-B412-B45D-3B79A0E4CA2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t="6470" r="26073"/>
          <a:stretch/>
        </p:blipFill>
        <p:spPr>
          <a:xfrm>
            <a:off x="3351097" y="1701994"/>
            <a:ext cx="3221086" cy="2380583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225ACB9-EB0B-AA12-6420-62BE26E1DD6A}"/>
              </a:ext>
            </a:extLst>
          </p:cNvPr>
          <p:cNvSpPr/>
          <p:nvPr/>
        </p:nvSpPr>
        <p:spPr>
          <a:xfrm rot="16200000">
            <a:off x="1687369" y="2135963"/>
            <a:ext cx="2089002" cy="1352154"/>
          </a:xfrm>
          <a:prstGeom prst="triangle">
            <a:avLst>
              <a:gd name="adj" fmla="val 49941"/>
            </a:avLst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alpha val="2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BEC9C1-DD5C-9CAF-5345-2621BFD315CC}"/>
              </a:ext>
            </a:extLst>
          </p:cNvPr>
          <p:cNvSpPr txBox="1"/>
          <p:nvPr/>
        </p:nvSpPr>
        <p:spPr>
          <a:xfrm>
            <a:off x="2405380" y="645597"/>
            <a:ext cx="842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Impedance matching tapers </a:t>
            </a:r>
            <a:r>
              <a:rPr lang="en-US" b="1" dirty="0"/>
              <a:t>increase pulse height and rise time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660519-5E59-E860-70BC-AC54DAD3C61C}"/>
              </a:ext>
            </a:extLst>
          </p:cNvPr>
          <p:cNvSpPr txBox="1"/>
          <p:nvPr/>
        </p:nvSpPr>
        <p:spPr>
          <a:xfrm>
            <a:off x="3238524" y="5648137"/>
            <a:ext cx="414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272045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B79A5D-A208-B9F0-2CAD-1674E0E71F1B}"/>
              </a:ext>
            </a:extLst>
          </p:cNvPr>
          <p:cNvSpPr/>
          <p:nvPr/>
        </p:nvSpPr>
        <p:spPr>
          <a:xfrm>
            <a:off x="0" y="-3619"/>
            <a:ext cx="12192000" cy="5370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5000"/>
              </a:schemeClr>
            </a:solidFill>
          </a:ln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45B5C9-71A8-58BC-4150-9BCB808B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2" y="55880"/>
            <a:ext cx="9505838" cy="477521"/>
          </a:xfrm>
          <a:effectLst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Differential Single Pixel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29" name="Picture 28" descr="A white rectangular object with white lines&#10;&#10;Description automatically generated" hidden="1">
            <a:extLst>
              <a:ext uri="{FF2B5EF4-FFF2-40B4-BE49-F238E27FC236}">
                <a16:creationId xmlns:a16="http://schemas.microsoft.com/office/drawing/2014/main" id="{0A99B3B9-4C6E-07E5-9C71-8758C94F6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pic>
        <p:nvPicPr>
          <p:cNvPr id="31" name="Picture 30" descr="A diagram of a solar panel&#10;&#10;Description automatically generated with medium confidence" hidden="1">
            <a:extLst>
              <a:ext uri="{FF2B5EF4-FFF2-40B4-BE49-F238E27FC236}">
                <a16:creationId xmlns:a16="http://schemas.microsoft.com/office/drawing/2014/main" id="{EA5C7726-E1CD-A06C-5F99-BA5AF7061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CC6FE68-4F15-21D9-D448-660E432A2DD7}"/>
              </a:ext>
            </a:extLst>
          </p:cNvPr>
          <p:cNvSpPr/>
          <p:nvPr/>
        </p:nvSpPr>
        <p:spPr>
          <a:xfrm>
            <a:off x="6858467" y="1404124"/>
            <a:ext cx="3193509" cy="26708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41300" dist="50800" dir="54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3" name="Picture 32" descr="A diagram of a solar cell&#10;&#10;Description automatically generated" hidden="1">
            <a:extLst>
              <a:ext uri="{FF2B5EF4-FFF2-40B4-BE49-F238E27FC236}">
                <a16:creationId xmlns:a16="http://schemas.microsoft.com/office/drawing/2014/main" id="{98BD7DCE-5A9A-3627-8399-68644708A8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369DBFE-D4B5-B4D4-61A8-ACD8A119E74C}"/>
              </a:ext>
            </a:extLst>
          </p:cNvPr>
          <p:cNvSpPr/>
          <p:nvPr/>
        </p:nvSpPr>
        <p:spPr>
          <a:xfrm>
            <a:off x="3285370" y="4360865"/>
            <a:ext cx="3440508" cy="15404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41300" dist="50800" dir="54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5" name="Picture 34" descr="A diagram of a cell&#10;&#10;Description automatically generated" hidden="1">
            <a:extLst>
              <a:ext uri="{FF2B5EF4-FFF2-40B4-BE49-F238E27FC236}">
                <a16:creationId xmlns:a16="http://schemas.microsoft.com/office/drawing/2014/main" id="{F873DF69-8AA5-3DFD-0684-45BF38489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06A7BEB-E32B-2C85-E8D3-DAC9AA94C5EB}"/>
              </a:ext>
            </a:extLst>
          </p:cNvPr>
          <p:cNvGrpSpPr/>
          <p:nvPr/>
        </p:nvGrpSpPr>
        <p:grpSpPr>
          <a:xfrm>
            <a:off x="6965159" y="1480832"/>
            <a:ext cx="2870623" cy="2594161"/>
            <a:chOff x="7868010" y="668955"/>
            <a:chExt cx="4067175" cy="36754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BCF8C6-944F-021B-73B8-89A8DC55D609}"/>
                </a:ext>
              </a:extLst>
            </p:cNvPr>
            <p:cNvSpPr/>
            <p:nvPr/>
          </p:nvSpPr>
          <p:spPr>
            <a:xfrm>
              <a:off x="7868010" y="668955"/>
              <a:ext cx="4067175" cy="365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26774FB-D204-561D-7581-AE6A619B9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78670" y="735007"/>
              <a:ext cx="3775075" cy="3609425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EA20A7F-5CD3-DBBC-C755-B954F357B6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8154" y="1235676"/>
              <a:ext cx="0" cy="169974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gold metal box with two connectors&#10;&#10;Description automatically generated">
            <a:extLst>
              <a:ext uri="{FF2B5EF4-FFF2-40B4-BE49-F238E27FC236}">
                <a16:creationId xmlns:a16="http://schemas.microsoft.com/office/drawing/2014/main" id="{FCE968CF-094D-E1CC-F7D6-DDD70511BB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13426" r="25063" b="13426"/>
          <a:stretch/>
        </p:blipFill>
        <p:spPr>
          <a:xfrm>
            <a:off x="1494520" y="2069464"/>
            <a:ext cx="1196696" cy="22088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205A851-2622-C40B-F2BA-A6E9F8FEA3B0}"/>
              </a:ext>
            </a:extLst>
          </p:cNvPr>
          <p:cNvGrpSpPr/>
          <p:nvPr/>
        </p:nvGrpSpPr>
        <p:grpSpPr>
          <a:xfrm>
            <a:off x="1897396" y="3669626"/>
            <a:ext cx="1859256" cy="1718474"/>
            <a:chOff x="1053638" y="3007562"/>
            <a:chExt cx="3039162" cy="2809038"/>
          </a:xfrm>
        </p:grpSpPr>
        <p:pic>
          <p:nvPicPr>
            <p:cNvPr id="11" name="Picture 10" descr="A black background with a blue and orange line&#10;&#10;Description automatically generated">
              <a:extLst>
                <a:ext uri="{FF2B5EF4-FFF2-40B4-BE49-F238E27FC236}">
                  <a16:creationId xmlns:a16="http://schemas.microsoft.com/office/drawing/2014/main" id="{3BB6F5EF-CBFE-A485-D9EC-0DCED486B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13" name="Picture 12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390DFE80-0675-D61B-FBF6-E4F8D2206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19" name="Picture 18" descr="A blue and orange line on a black background&#10;&#10;Description automatically generated" hidden="1">
              <a:extLst>
                <a:ext uri="{FF2B5EF4-FFF2-40B4-BE49-F238E27FC236}">
                  <a16:creationId xmlns:a16="http://schemas.microsoft.com/office/drawing/2014/main" id="{731B005C-CDE0-7AE0-D184-C16FA758A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21" name="Picture 20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18C4BF67-A228-815E-8582-A0F568A63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23" name="Picture 22" descr="A black background with blue and orange lines&#10;&#10;Description automatically generated" hidden="1">
              <a:extLst>
                <a:ext uri="{FF2B5EF4-FFF2-40B4-BE49-F238E27FC236}">
                  <a16:creationId xmlns:a16="http://schemas.microsoft.com/office/drawing/2014/main" id="{30C0B81A-9E8D-BD88-7F12-AA73250A1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25" name="Picture 24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940CA53A-CC91-0C1A-670E-C02439F43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BA7A39-E8B9-6452-0063-850975975D94}"/>
              </a:ext>
            </a:extLst>
          </p:cNvPr>
          <p:cNvGrpSpPr/>
          <p:nvPr/>
        </p:nvGrpSpPr>
        <p:grpSpPr>
          <a:xfrm>
            <a:off x="3341796" y="4369345"/>
            <a:ext cx="3318068" cy="1454828"/>
            <a:chOff x="3890713" y="4319922"/>
            <a:chExt cx="4596940" cy="2015558"/>
          </a:xfrm>
        </p:grpSpPr>
        <p:pic>
          <p:nvPicPr>
            <p:cNvPr id="8" name="Picture 7" descr="A diagram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32BF375D-C732-192C-6C66-189F4BD05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" t="6839" r="1"/>
            <a:stretch/>
          </p:blipFill>
          <p:spPr>
            <a:xfrm>
              <a:off x="3996230" y="4319922"/>
              <a:ext cx="4491423" cy="201555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1CC334-90FE-FFE9-2B3E-12BC40847E1E}"/>
                </a:ext>
              </a:extLst>
            </p:cNvPr>
            <p:cNvSpPr/>
            <p:nvPr/>
          </p:nvSpPr>
          <p:spPr>
            <a:xfrm>
              <a:off x="4608245" y="4319922"/>
              <a:ext cx="1169774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943CF3-A55A-0A97-6163-97DEBC0B5D0B}"/>
                </a:ext>
              </a:extLst>
            </p:cNvPr>
            <p:cNvSpPr/>
            <p:nvPr/>
          </p:nvSpPr>
          <p:spPr>
            <a:xfrm>
              <a:off x="3890713" y="4517876"/>
              <a:ext cx="347912" cy="296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167B8B-506F-3461-D497-8F6B57E3BAE4}"/>
                </a:ext>
              </a:extLst>
            </p:cNvPr>
            <p:cNvSpPr/>
            <p:nvPr/>
          </p:nvSpPr>
          <p:spPr>
            <a:xfrm>
              <a:off x="4312488" y="4738122"/>
              <a:ext cx="872405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A diagram of a piece of paper&#10;&#10;Description automatically generated">
            <a:extLst>
              <a:ext uri="{FF2B5EF4-FFF2-40B4-BE49-F238E27FC236}">
                <a16:creationId xmlns:a16="http://schemas.microsoft.com/office/drawing/2014/main" id="{9AF32CD4-2A9F-B412-B45D-3B79A0E4CA2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t="6470" r="26073"/>
          <a:stretch/>
        </p:blipFill>
        <p:spPr>
          <a:xfrm>
            <a:off x="3351097" y="1701994"/>
            <a:ext cx="3221086" cy="2380583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225ACB9-EB0B-AA12-6420-62BE26E1DD6A}"/>
              </a:ext>
            </a:extLst>
          </p:cNvPr>
          <p:cNvSpPr/>
          <p:nvPr/>
        </p:nvSpPr>
        <p:spPr>
          <a:xfrm rot="16200000">
            <a:off x="1687369" y="2135963"/>
            <a:ext cx="2089002" cy="1352154"/>
          </a:xfrm>
          <a:prstGeom prst="triangle">
            <a:avLst>
              <a:gd name="adj" fmla="val 49941"/>
            </a:avLst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alpha val="2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BEC9C1-DD5C-9CAF-5345-2621BFD315CC}"/>
              </a:ext>
            </a:extLst>
          </p:cNvPr>
          <p:cNvSpPr txBox="1"/>
          <p:nvPr/>
        </p:nvSpPr>
        <p:spPr>
          <a:xfrm>
            <a:off x="2405380" y="645597"/>
            <a:ext cx="842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Impedance matching tapers </a:t>
            </a:r>
            <a:r>
              <a:rPr lang="en-US" b="1" dirty="0"/>
              <a:t>increase pulse height and rise time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660519-5E59-E860-70BC-AC54DAD3C61C}"/>
              </a:ext>
            </a:extLst>
          </p:cNvPr>
          <p:cNvSpPr txBox="1"/>
          <p:nvPr/>
        </p:nvSpPr>
        <p:spPr>
          <a:xfrm>
            <a:off x="3238524" y="5648137"/>
            <a:ext cx="414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[1]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75F1763-B290-8850-1956-0A6090E9A7C6}"/>
              </a:ext>
            </a:extLst>
          </p:cNvPr>
          <p:cNvCxnSpPr>
            <a:cxnSpLocks/>
          </p:cNvCxnSpPr>
          <p:nvPr/>
        </p:nvCxnSpPr>
        <p:spPr>
          <a:xfrm flipH="1">
            <a:off x="5546549" y="3136900"/>
            <a:ext cx="337784" cy="327883"/>
          </a:xfrm>
          <a:prstGeom prst="straightConnector1">
            <a:avLst/>
          </a:prstGeom>
          <a:ln w="4445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50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B79A5D-A208-B9F0-2CAD-1674E0E71F1B}"/>
              </a:ext>
            </a:extLst>
          </p:cNvPr>
          <p:cNvSpPr/>
          <p:nvPr/>
        </p:nvSpPr>
        <p:spPr>
          <a:xfrm>
            <a:off x="0" y="-3619"/>
            <a:ext cx="12192000" cy="5370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5000"/>
              </a:schemeClr>
            </a:solidFill>
          </a:ln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45B5C9-71A8-58BC-4150-9BCB808B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2" y="55880"/>
            <a:ext cx="9505838" cy="477521"/>
          </a:xfrm>
          <a:effectLst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Differential Single Pixel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29" name="Picture 28" descr="A white rectangular object with white lines&#10;&#10;Description automatically generated" hidden="1">
            <a:extLst>
              <a:ext uri="{FF2B5EF4-FFF2-40B4-BE49-F238E27FC236}">
                <a16:creationId xmlns:a16="http://schemas.microsoft.com/office/drawing/2014/main" id="{0A99B3B9-4C6E-07E5-9C71-8758C94F6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pic>
        <p:nvPicPr>
          <p:cNvPr id="31" name="Picture 30" descr="A diagram of a solar panel&#10;&#10;Description automatically generated with medium confidence" hidden="1">
            <a:extLst>
              <a:ext uri="{FF2B5EF4-FFF2-40B4-BE49-F238E27FC236}">
                <a16:creationId xmlns:a16="http://schemas.microsoft.com/office/drawing/2014/main" id="{EA5C7726-E1CD-A06C-5F99-BA5AF7061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CC6FE68-4F15-21D9-D448-660E432A2DD7}"/>
              </a:ext>
            </a:extLst>
          </p:cNvPr>
          <p:cNvSpPr/>
          <p:nvPr/>
        </p:nvSpPr>
        <p:spPr>
          <a:xfrm>
            <a:off x="6858467" y="1404124"/>
            <a:ext cx="3193509" cy="26708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41300" dist="50800" dir="54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3" name="Picture 32" descr="A diagram of a solar cell&#10;&#10;Description automatically generated" hidden="1">
            <a:extLst>
              <a:ext uri="{FF2B5EF4-FFF2-40B4-BE49-F238E27FC236}">
                <a16:creationId xmlns:a16="http://schemas.microsoft.com/office/drawing/2014/main" id="{98BD7DCE-5A9A-3627-8399-68644708A8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369DBFE-D4B5-B4D4-61A8-ACD8A119E74C}"/>
              </a:ext>
            </a:extLst>
          </p:cNvPr>
          <p:cNvSpPr/>
          <p:nvPr/>
        </p:nvSpPr>
        <p:spPr>
          <a:xfrm>
            <a:off x="3285370" y="4360865"/>
            <a:ext cx="3440508" cy="15404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41300" dist="50800" dir="54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5" name="Picture 34" descr="A diagram of a cell&#10;&#10;Description automatically generated" hidden="1">
            <a:extLst>
              <a:ext uri="{FF2B5EF4-FFF2-40B4-BE49-F238E27FC236}">
                <a16:creationId xmlns:a16="http://schemas.microsoft.com/office/drawing/2014/main" id="{F873DF69-8AA5-3DFD-0684-45BF38489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06A7BEB-E32B-2C85-E8D3-DAC9AA94C5EB}"/>
              </a:ext>
            </a:extLst>
          </p:cNvPr>
          <p:cNvGrpSpPr/>
          <p:nvPr/>
        </p:nvGrpSpPr>
        <p:grpSpPr>
          <a:xfrm>
            <a:off x="6965159" y="1480832"/>
            <a:ext cx="2870623" cy="2594161"/>
            <a:chOff x="7868010" y="668955"/>
            <a:chExt cx="4067175" cy="36754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BCF8C6-944F-021B-73B8-89A8DC55D609}"/>
                </a:ext>
              </a:extLst>
            </p:cNvPr>
            <p:cNvSpPr/>
            <p:nvPr/>
          </p:nvSpPr>
          <p:spPr>
            <a:xfrm>
              <a:off x="7868010" y="668955"/>
              <a:ext cx="4067175" cy="365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26774FB-D204-561D-7581-AE6A619B9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78670" y="735007"/>
              <a:ext cx="3775075" cy="3609425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EA20A7F-5CD3-DBBC-C755-B954F357B6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8154" y="1235676"/>
              <a:ext cx="0" cy="169974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gold metal box with two connectors&#10;&#10;Description automatically generated">
            <a:extLst>
              <a:ext uri="{FF2B5EF4-FFF2-40B4-BE49-F238E27FC236}">
                <a16:creationId xmlns:a16="http://schemas.microsoft.com/office/drawing/2014/main" id="{FCE968CF-094D-E1CC-F7D6-DDD70511BB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13426" r="25063" b="13426"/>
          <a:stretch/>
        </p:blipFill>
        <p:spPr>
          <a:xfrm>
            <a:off x="1494520" y="2069464"/>
            <a:ext cx="1196696" cy="22088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205A851-2622-C40B-F2BA-A6E9F8FEA3B0}"/>
              </a:ext>
            </a:extLst>
          </p:cNvPr>
          <p:cNvGrpSpPr/>
          <p:nvPr/>
        </p:nvGrpSpPr>
        <p:grpSpPr>
          <a:xfrm>
            <a:off x="1897396" y="3669626"/>
            <a:ext cx="1859256" cy="1718474"/>
            <a:chOff x="1053638" y="3007562"/>
            <a:chExt cx="3039162" cy="2809038"/>
          </a:xfrm>
        </p:grpSpPr>
        <p:pic>
          <p:nvPicPr>
            <p:cNvPr id="11" name="Picture 10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3BB6F5EF-CBFE-A485-D9EC-0DCED486B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13" name="Picture 12" descr="A black background with a blue and orange line&#10;&#10;Description automatically generated">
              <a:extLst>
                <a:ext uri="{FF2B5EF4-FFF2-40B4-BE49-F238E27FC236}">
                  <a16:creationId xmlns:a16="http://schemas.microsoft.com/office/drawing/2014/main" id="{390DFE80-0675-D61B-FBF6-E4F8D2206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19" name="Picture 18" descr="A blue and orange line on a black background&#10;&#10;Description automatically generated" hidden="1">
              <a:extLst>
                <a:ext uri="{FF2B5EF4-FFF2-40B4-BE49-F238E27FC236}">
                  <a16:creationId xmlns:a16="http://schemas.microsoft.com/office/drawing/2014/main" id="{731B005C-CDE0-7AE0-D184-C16FA758A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21" name="Picture 20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18C4BF67-A228-815E-8582-A0F568A63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23" name="Picture 22" descr="A black background with blue and orange lines&#10;&#10;Description automatically generated" hidden="1">
              <a:extLst>
                <a:ext uri="{FF2B5EF4-FFF2-40B4-BE49-F238E27FC236}">
                  <a16:creationId xmlns:a16="http://schemas.microsoft.com/office/drawing/2014/main" id="{30C0B81A-9E8D-BD88-7F12-AA73250A1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25" name="Picture 24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940CA53A-CC91-0C1A-670E-C02439F43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BA7A39-E8B9-6452-0063-850975975D94}"/>
              </a:ext>
            </a:extLst>
          </p:cNvPr>
          <p:cNvGrpSpPr/>
          <p:nvPr/>
        </p:nvGrpSpPr>
        <p:grpSpPr>
          <a:xfrm>
            <a:off x="3341796" y="4369345"/>
            <a:ext cx="3318068" cy="1454828"/>
            <a:chOff x="3890713" y="4319922"/>
            <a:chExt cx="4596940" cy="2015558"/>
          </a:xfrm>
        </p:grpSpPr>
        <p:pic>
          <p:nvPicPr>
            <p:cNvPr id="8" name="Picture 7" descr="A diagram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32BF375D-C732-192C-6C66-189F4BD05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" t="6839" r="1"/>
            <a:stretch/>
          </p:blipFill>
          <p:spPr>
            <a:xfrm>
              <a:off x="3996230" y="4319922"/>
              <a:ext cx="4491423" cy="201555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1CC334-90FE-FFE9-2B3E-12BC40847E1E}"/>
                </a:ext>
              </a:extLst>
            </p:cNvPr>
            <p:cNvSpPr/>
            <p:nvPr/>
          </p:nvSpPr>
          <p:spPr>
            <a:xfrm>
              <a:off x="4608245" y="4319922"/>
              <a:ext cx="1169774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943CF3-A55A-0A97-6163-97DEBC0B5D0B}"/>
                </a:ext>
              </a:extLst>
            </p:cNvPr>
            <p:cNvSpPr/>
            <p:nvPr/>
          </p:nvSpPr>
          <p:spPr>
            <a:xfrm>
              <a:off x="3890713" y="4517876"/>
              <a:ext cx="347912" cy="296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167B8B-506F-3461-D497-8F6B57E3BAE4}"/>
                </a:ext>
              </a:extLst>
            </p:cNvPr>
            <p:cNvSpPr/>
            <p:nvPr/>
          </p:nvSpPr>
          <p:spPr>
            <a:xfrm>
              <a:off x="4312488" y="4738122"/>
              <a:ext cx="872405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A diagram of a piece of paper&#10;&#10;Description automatically generated">
            <a:extLst>
              <a:ext uri="{FF2B5EF4-FFF2-40B4-BE49-F238E27FC236}">
                <a16:creationId xmlns:a16="http://schemas.microsoft.com/office/drawing/2014/main" id="{9AF32CD4-2A9F-B412-B45D-3B79A0E4CA2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t="6470" r="26073"/>
          <a:stretch/>
        </p:blipFill>
        <p:spPr>
          <a:xfrm>
            <a:off x="3351097" y="1701994"/>
            <a:ext cx="3221086" cy="2380583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225ACB9-EB0B-AA12-6420-62BE26E1DD6A}"/>
              </a:ext>
            </a:extLst>
          </p:cNvPr>
          <p:cNvSpPr/>
          <p:nvPr/>
        </p:nvSpPr>
        <p:spPr>
          <a:xfrm rot="16200000">
            <a:off x="1687369" y="2135963"/>
            <a:ext cx="2089002" cy="1352154"/>
          </a:xfrm>
          <a:prstGeom prst="triangle">
            <a:avLst>
              <a:gd name="adj" fmla="val 49941"/>
            </a:avLst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alpha val="2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BEC9C1-DD5C-9CAF-5345-2621BFD315CC}"/>
              </a:ext>
            </a:extLst>
          </p:cNvPr>
          <p:cNvSpPr txBox="1"/>
          <p:nvPr/>
        </p:nvSpPr>
        <p:spPr>
          <a:xfrm>
            <a:off x="2405380" y="645597"/>
            <a:ext cx="842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Impedance matching tapers </a:t>
            </a:r>
            <a:r>
              <a:rPr lang="en-US" b="1" dirty="0"/>
              <a:t>increase pulse height and rise time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660519-5E59-E860-70BC-AC54DAD3C61C}"/>
              </a:ext>
            </a:extLst>
          </p:cNvPr>
          <p:cNvSpPr txBox="1"/>
          <p:nvPr/>
        </p:nvSpPr>
        <p:spPr>
          <a:xfrm>
            <a:off x="3238524" y="5648137"/>
            <a:ext cx="414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[1]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70A57A-EA09-41C0-6AA1-A037529509C3}"/>
              </a:ext>
            </a:extLst>
          </p:cNvPr>
          <p:cNvCxnSpPr>
            <a:cxnSpLocks/>
          </p:cNvCxnSpPr>
          <p:nvPr/>
        </p:nvCxnSpPr>
        <p:spPr>
          <a:xfrm flipH="1">
            <a:off x="5584649" y="3173892"/>
            <a:ext cx="337784" cy="327883"/>
          </a:xfrm>
          <a:prstGeom prst="straightConnector1">
            <a:avLst/>
          </a:prstGeom>
          <a:ln w="4445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06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B79A5D-A208-B9F0-2CAD-1674E0E71F1B}"/>
              </a:ext>
            </a:extLst>
          </p:cNvPr>
          <p:cNvSpPr/>
          <p:nvPr/>
        </p:nvSpPr>
        <p:spPr>
          <a:xfrm>
            <a:off x="0" y="-3619"/>
            <a:ext cx="12192000" cy="5370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5000"/>
              </a:schemeClr>
            </a:solidFill>
          </a:ln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45B5C9-71A8-58BC-4150-9BCB808B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2" y="55880"/>
            <a:ext cx="9505838" cy="477521"/>
          </a:xfrm>
          <a:effectLst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Differential Single Pixel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29" name="Picture 28" descr="A white rectangular object with white lines&#10;&#10;Description automatically generated" hidden="1">
            <a:extLst>
              <a:ext uri="{FF2B5EF4-FFF2-40B4-BE49-F238E27FC236}">
                <a16:creationId xmlns:a16="http://schemas.microsoft.com/office/drawing/2014/main" id="{0A99B3B9-4C6E-07E5-9C71-8758C94F6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pic>
        <p:nvPicPr>
          <p:cNvPr id="31" name="Picture 30" descr="A diagram of a solar panel&#10;&#10;Description automatically generated with medium confidence" hidden="1">
            <a:extLst>
              <a:ext uri="{FF2B5EF4-FFF2-40B4-BE49-F238E27FC236}">
                <a16:creationId xmlns:a16="http://schemas.microsoft.com/office/drawing/2014/main" id="{EA5C7726-E1CD-A06C-5F99-BA5AF7061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CC6FE68-4F15-21D9-D448-660E432A2DD7}"/>
              </a:ext>
            </a:extLst>
          </p:cNvPr>
          <p:cNvSpPr/>
          <p:nvPr/>
        </p:nvSpPr>
        <p:spPr>
          <a:xfrm>
            <a:off x="6858467" y="1404124"/>
            <a:ext cx="3193509" cy="26708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41300" dist="50800" dir="54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3" name="Picture 32" descr="A diagram of a solar cell&#10;&#10;Description automatically generated" hidden="1">
            <a:extLst>
              <a:ext uri="{FF2B5EF4-FFF2-40B4-BE49-F238E27FC236}">
                <a16:creationId xmlns:a16="http://schemas.microsoft.com/office/drawing/2014/main" id="{98BD7DCE-5A9A-3627-8399-68644708A8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369DBFE-D4B5-B4D4-61A8-ACD8A119E74C}"/>
              </a:ext>
            </a:extLst>
          </p:cNvPr>
          <p:cNvSpPr/>
          <p:nvPr/>
        </p:nvSpPr>
        <p:spPr>
          <a:xfrm>
            <a:off x="3285370" y="4360865"/>
            <a:ext cx="3440508" cy="15404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41300" dist="50800" dir="54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5" name="Picture 34" descr="A diagram of a cell&#10;&#10;Description automatically generated" hidden="1">
            <a:extLst>
              <a:ext uri="{FF2B5EF4-FFF2-40B4-BE49-F238E27FC236}">
                <a16:creationId xmlns:a16="http://schemas.microsoft.com/office/drawing/2014/main" id="{F873DF69-8AA5-3DFD-0684-45BF38489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06A7BEB-E32B-2C85-E8D3-DAC9AA94C5EB}"/>
              </a:ext>
            </a:extLst>
          </p:cNvPr>
          <p:cNvGrpSpPr/>
          <p:nvPr/>
        </p:nvGrpSpPr>
        <p:grpSpPr>
          <a:xfrm>
            <a:off x="6965159" y="1480832"/>
            <a:ext cx="2870623" cy="2594161"/>
            <a:chOff x="7868010" y="668955"/>
            <a:chExt cx="4067175" cy="36754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BCF8C6-944F-021B-73B8-89A8DC55D609}"/>
                </a:ext>
              </a:extLst>
            </p:cNvPr>
            <p:cNvSpPr/>
            <p:nvPr/>
          </p:nvSpPr>
          <p:spPr>
            <a:xfrm>
              <a:off x="7868010" y="668955"/>
              <a:ext cx="4067175" cy="365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26774FB-D204-561D-7581-AE6A619B9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78670" y="735007"/>
              <a:ext cx="3775075" cy="3609425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EA20A7F-5CD3-DBBC-C755-B954F357B6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8154" y="1235676"/>
              <a:ext cx="0" cy="169974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gold metal box with two connectors&#10;&#10;Description automatically generated">
            <a:extLst>
              <a:ext uri="{FF2B5EF4-FFF2-40B4-BE49-F238E27FC236}">
                <a16:creationId xmlns:a16="http://schemas.microsoft.com/office/drawing/2014/main" id="{FCE968CF-094D-E1CC-F7D6-DDD70511BB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13426" r="25063" b="13426"/>
          <a:stretch/>
        </p:blipFill>
        <p:spPr>
          <a:xfrm>
            <a:off x="1494520" y="2069464"/>
            <a:ext cx="1196696" cy="22088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205A851-2622-C40B-F2BA-A6E9F8FEA3B0}"/>
              </a:ext>
            </a:extLst>
          </p:cNvPr>
          <p:cNvGrpSpPr/>
          <p:nvPr/>
        </p:nvGrpSpPr>
        <p:grpSpPr>
          <a:xfrm>
            <a:off x="1897396" y="3669626"/>
            <a:ext cx="1859256" cy="1718474"/>
            <a:chOff x="1053638" y="3007562"/>
            <a:chExt cx="3039162" cy="2809038"/>
          </a:xfrm>
        </p:grpSpPr>
        <p:pic>
          <p:nvPicPr>
            <p:cNvPr id="11" name="Picture 10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3BB6F5EF-CBFE-A485-D9EC-0DCED486B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13" name="Picture 12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390DFE80-0675-D61B-FBF6-E4F8D2206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19" name="Picture 18" descr="A blue and orange line on a black background&#10;&#10;Description automatically generated">
              <a:extLst>
                <a:ext uri="{FF2B5EF4-FFF2-40B4-BE49-F238E27FC236}">
                  <a16:creationId xmlns:a16="http://schemas.microsoft.com/office/drawing/2014/main" id="{731B005C-CDE0-7AE0-D184-C16FA758A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21" name="Picture 20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18C4BF67-A228-815E-8582-A0F568A63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23" name="Picture 22" descr="A black background with blue and orange lines&#10;&#10;Description automatically generated" hidden="1">
              <a:extLst>
                <a:ext uri="{FF2B5EF4-FFF2-40B4-BE49-F238E27FC236}">
                  <a16:creationId xmlns:a16="http://schemas.microsoft.com/office/drawing/2014/main" id="{30C0B81A-9E8D-BD88-7F12-AA73250A1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25" name="Picture 24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940CA53A-CC91-0C1A-670E-C02439F43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BA7A39-E8B9-6452-0063-850975975D94}"/>
              </a:ext>
            </a:extLst>
          </p:cNvPr>
          <p:cNvGrpSpPr/>
          <p:nvPr/>
        </p:nvGrpSpPr>
        <p:grpSpPr>
          <a:xfrm>
            <a:off x="3341796" y="4369345"/>
            <a:ext cx="3318068" cy="1454828"/>
            <a:chOff x="3890713" y="4319922"/>
            <a:chExt cx="4596940" cy="2015558"/>
          </a:xfrm>
        </p:grpSpPr>
        <p:pic>
          <p:nvPicPr>
            <p:cNvPr id="8" name="Picture 7" descr="A diagram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32BF375D-C732-192C-6C66-189F4BD05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" t="6839" r="1"/>
            <a:stretch/>
          </p:blipFill>
          <p:spPr>
            <a:xfrm>
              <a:off x="3996230" y="4319922"/>
              <a:ext cx="4491423" cy="201555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1CC334-90FE-FFE9-2B3E-12BC40847E1E}"/>
                </a:ext>
              </a:extLst>
            </p:cNvPr>
            <p:cNvSpPr/>
            <p:nvPr/>
          </p:nvSpPr>
          <p:spPr>
            <a:xfrm>
              <a:off x="4608245" y="4319922"/>
              <a:ext cx="1169774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943CF3-A55A-0A97-6163-97DEBC0B5D0B}"/>
                </a:ext>
              </a:extLst>
            </p:cNvPr>
            <p:cNvSpPr/>
            <p:nvPr/>
          </p:nvSpPr>
          <p:spPr>
            <a:xfrm>
              <a:off x="3890713" y="4517876"/>
              <a:ext cx="347912" cy="296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167B8B-506F-3461-D497-8F6B57E3BAE4}"/>
                </a:ext>
              </a:extLst>
            </p:cNvPr>
            <p:cNvSpPr/>
            <p:nvPr/>
          </p:nvSpPr>
          <p:spPr>
            <a:xfrm>
              <a:off x="4312488" y="4738122"/>
              <a:ext cx="872405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A diagram of a piece of paper&#10;&#10;Description automatically generated">
            <a:extLst>
              <a:ext uri="{FF2B5EF4-FFF2-40B4-BE49-F238E27FC236}">
                <a16:creationId xmlns:a16="http://schemas.microsoft.com/office/drawing/2014/main" id="{9AF32CD4-2A9F-B412-B45D-3B79A0E4CA2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t="6470" r="26073"/>
          <a:stretch/>
        </p:blipFill>
        <p:spPr>
          <a:xfrm>
            <a:off x="3351097" y="1701994"/>
            <a:ext cx="3221086" cy="2380583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225ACB9-EB0B-AA12-6420-62BE26E1DD6A}"/>
              </a:ext>
            </a:extLst>
          </p:cNvPr>
          <p:cNvSpPr/>
          <p:nvPr/>
        </p:nvSpPr>
        <p:spPr>
          <a:xfrm rot="16200000">
            <a:off x="1687369" y="2135963"/>
            <a:ext cx="2089002" cy="1352154"/>
          </a:xfrm>
          <a:prstGeom prst="triangle">
            <a:avLst>
              <a:gd name="adj" fmla="val 49941"/>
            </a:avLst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alpha val="2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BEC9C1-DD5C-9CAF-5345-2621BFD315CC}"/>
              </a:ext>
            </a:extLst>
          </p:cNvPr>
          <p:cNvSpPr txBox="1"/>
          <p:nvPr/>
        </p:nvSpPr>
        <p:spPr>
          <a:xfrm>
            <a:off x="2405380" y="645597"/>
            <a:ext cx="842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Impedance matching tapers </a:t>
            </a:r>
            <a:r>
              <a:rPr lang="en-US" b="1" dirty="0"/>
              <a:t>increase pulse height and rise time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660519-5E59-E860-70BC-AC54DAD3C61C}"/>
              </a:ext>
            </a:extLst>
          </p:cNvPr>
          <p:cNvSpPr txBox="1"/>
          <p:nvPr/>
        </p:nvSpPr>
        <p:spPr>
          <a:xfrm>
            <a:off x="3238524" y="5648137"/>
            <a:ext cx="414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[1]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B63584-65DC-6F4F-1B9D-EE31B92B6665}"/>
              </a:ext>
            </a:extLst>
          </p:cNvPr>
          <p:cNvCxnSpPr>
            <a:cxnSpLocks/>
          </p:cNvCxnSpPr>
          <p:nvPr/>
        </p:nvCxnSpPr>
        <p:spPr>
          <a:xfrm flipH="1">
            <a:off x="5533849" y="3173892"/>
            <a:ext cx="337784" cy="327883"/>
          </a:xfrm>
          <a:prstGeom prst="straightConnector1">
            <a:avLst/>
          </a:prstGeom>
          <a:ln w="4445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96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B79A5D-A208-B9F0-2CAD-1674E0E71F1B}"/>
              </a:ext>
            </a:extLst>
          </p:cNvPr>
          <p:cNvSpPr/>
          <p:nvPr/>
        </p:nvSpPr>
        <p:spPr>
          <a:xfrm>
            <a:off x="0" y="-3619"/>
            <a:ext cx="12192000" cy="5370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5000"/>
              </a:schemeClr>
            </a:solidFill>
          </a:ln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45B5C9-71A8-58BC-4150-9BCB808B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2" y="55880"/>
            <a:ext cx="9505838" cy="477521"/>
          </a:xfrm>
          <a:effectLst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Differential Single Pixel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29" name="Picture 28" descr="A white rectangular object with white lines&#10;&#10;Description automatically generated" hidden="1">
            <a:extLst>
              <a:ext uri="{FF2B5EF4-FFF2-40B4-BE49-F238E27FC236}">
                <a16:creationId xmlns:a16="http://schemas.microsoft.com/office/drawing/2014/main" id="{0A99B3B9-4C6E-07E5-9C71-8758C94F6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pic>
        <p:nvPicPr>
          <p:cNvPr id="31" name="Picture 30" descr="A diagram of a solar panel&#10;&#10;Description automatically generated with medium confidence" hidden="1">
            <a:extLst>
              <a:ext uri="{FF2B5EF4-FFF2-40B4-BE49-F238E27FC236}">
                <a16:creationId xmlns:a16="http://schemas.microsoft.com/office/drawing/2014/main" id="{EA5C7726-E1CD-A06C-5F99-BA5AF7061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CC6FE68-4F15-21D9-D448-660E432A2DD7}"/>
              </a:ext>
            </a:extLst>
          </p:cNvPr>
          <p:cNvSpPr/>
          <p:nvPr/>
        </p:nvSpPr>
        <p:spPr>
          <a:xfrm>
            <a:off x="6858467" y="1404124"/>
            <a:ext cx="3193509" cy="26708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41300" dist="50800" dir="54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3" name="Picture 32" descr="A diagram of a solar cell&#10;&#10;Description automatically generated" hidden="1">
            <a:extLst>
              <a:ext uri="{FF2B5EF4-FFF2-40B4-BE49-F238E27FC236}">
                <a16:creationId xmlns:a16="http://schemas.microsoft.com/office/drawing/2014/main" id="{98BD7DCE-5A9A-3627-8399-68644708A8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369DBFE-D4B5-B4D4-61A8-ACD8A119E74C}"/>
              </a:ext>
            </a:extLst>
          </p:cNvPr>
          <p:cNvSpPr/>
          <p:nvPr/>
        </p:nvSpPr>
        <p:spPr>
          <a:xfrm>
            <a:off x="3285370" y="4360865"/>
            <a:ext cx="3440508" cy="15404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41300" dist="50800" dir="54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5" name="Picture 34" descr="A diagram of a cell&#10;&#10;Description automatically generated" hidden="1">
            <a:extLst>
              <a:ext uri="{FF2B5EF4-FFF2-40B4-BE49-F238E27FC236}">
                <a16:creationId xmlns:a16="http://schemas.microsoft.com/office/drawing/2014/main" id="{F873DF69-8AA5-3DFD-0684-45BF38489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06A7BEB-E32B-2C85-E8D3-DAC9AA94C5EB}"/>
              </a:ext>
            </a:extLst>
          </p:cNvPr>
          <p:cNvGrpSpPr/>
          <p:nvPr/>
        </p:nvGrpSpPr>
        <p:grpSpPr>
          <a:xfrm>
            <a:off x="6965159" y="1480832"/>
            <a:ext cx="2870623" cy="2594161"/>
            <a:chOff x="7868010" y="668955"/>
            <a:chExt cx="4067175" cy="36754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BCF8C6-944F-021B-73B8-89A8DC55D609}"/>
                </a:ext>
              </a:extLst>
            </p:cNvPr>
            <p:cNvSpPr/>
            <p:nvPr/>
          </p:nvSpPr>
          <p:spPr>
            <a:xfrm>
              <a:off x="7868010" y="668955"/>
              <a:ext cx="4067175" cy="365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26774FB-D204-561D-7581-AE6A619B9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78670" y="735007"/>
              <a:ext cx="3775075" cy="3609425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EA20A7F-5CD3-DBBC-C755-B954F357B6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8154" y="1235676"/>
              <a:ext cx="0" cy="169974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gold metal box with two connectors&#10;&#10;Description automatically generated">
            <a:extLst>
              <a:ext uri="{FF2B5EF4-FFF2-40B4-BE49-F238E27FC236}">
                <a16:creationId xmlns:a16="http://schemas.microsoft.com/office/drawing/2014/main" id="{FCE968CF-094D-E1CC-F7D6-DDD70511BB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13426" r="25063" b="13426"/>
          <a:stretch/>
        </p:blipFill>
        <p:spPr>
          <a:xfrm>
            <a:off x="1494520" y="2069464"/>
            <a:ext cx="1196696" cy="22088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205A851-2622-C40B-F2BA-A6E9F8FEA3B0}"/>
              </a:ext>
            </a:extLst>
          </p:cNvPr>
          <p:cNvGrpSpPr/>
          <p:nvPr/>
        </p:nvGrpSpPr>
        <p:grpSpPr>
          <a:xfrm>
            <a:off x="1897396" y="3669626"/>
            <a:ext cx="1859256" cy="1718474"/>
            <a:chOff x="1053638" y="3007562"/>
            <a:chExt cx="3039162" cy="2809038"/>
          </a:xfrm>
        </p:grpSpPr>
        <p:pic>
          <p:nvPicPr>
            <p:cNvPr id="11" name="Picture 10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3BB6F5EF-CBFE-A485-D9EC-0DCED486B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13" name="Picture 12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390DFE80-0675-D61B-FBF6-E4F8D2206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19" name="Picture 18" descr="A blue and orange line on a black background&#10;&#10;Description automatically generated" hidden="1">
              <a:extLst>
                <a:ext uri="{FF2B5EF4-FFF2-40B4-BE49-F238E27FC236}">
                  <a16:creationId xmlns:a16="http://schemas.microsoft.com/office/drawing/2014/main" id="{731B005C-CDE0-7AE0-D184-C16FA758A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21" name="Picture 20" descr="A black background with a blue and orange line&#10;&#10;Description automatically generated">
              <a:extLst>
                <a:ext uri="{FF2B5EF4-FFF2-40B4-BE49-F238E27FC236}">
                  <a16:creationId xmlns:a16="http://schemas.microsoft.com/office/drawing/2014/main" id="{18C4BF67-A228-815E-8582-A0F568A63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23" name="Picture 22" descr="A black background with blue and orange lines&#10;&#10;Description automatically generated" hidden="1">
              <a:extLst>
                <a:ext uri="{FF2B5EF4-FFF2-40B4-BE49-F238E27FC236}">
                  <a16:creationId xmlns:a16="http://schemas.microsoft.com/office/drawing/2014/main" id="{30C0B81A-9E8D-BD88-7F12-AA73250A1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25" name="Picture 24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940CA53A-CC91-0C1A-670E-C02439F43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BA7A39-E8B9-6452-0063-850975975D94}"/>
              </a:ext>
            </a:extLst>
          </p:cNvPr>
          <p:cNvGrpSpPr/>
          <p:nvPr/>
        </p:nvGrpSpPr>
        <p:grpSpPr>
          <a:xfrm>
            <a:off x="3341796" y="4369345"/>
            <a:ext cx="3318068" cy="1454828"/>
            <a:chOff x="3890713" y="4319922"/>
            <a:chExt cx="4596940" cy="2015558"/>
          </a:xfrm>
        </p:grpSpPr>
        <p:pic>
          <p:nvPicPr>
            <p:cNvPr id="8" name="Picture 7" descr="A diagram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32BF375D-C732-192C-6C66-189F4BD05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" t="6839" r="1"/>
            <a:stretch/>
          </p:blipFill>
          <p:spPr>
            <a:xfrm>
              <a:off x="3996230" y="4319922"/>
              <a:ext cx="4491423" cy="201555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1CC334-90FE-FFE9-2B3E-12BC40847E1E}"/>
                </a:ext>
              </a:extLst>
            </p:cNvPr>
            <p:cNvSpPr/>
            <p:nvPr/>
          </p:nvSpPr>
          <p:spPr>
            <a:xfrm>
              <a:off x="4608245" y="4319922"/>
              <a:ext cx="1169774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943CF3-A55A-0A97-6163-97DEBC0B5D0B}"/>
                </a:ext>
              </a:extLst>
            </p:cNvPr>
            <p:cNvSpPr/>
            <p:nvPr/>
          </p:nvSpPr>
          <p:spPr>
            <a:xfrm>
              <a:off x="3890713" y="4517876"/>
              <a:ext cx="347912" cy="296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167B8B-506F-3461-D497-8F6B57E3BAE4}"/>
                </a:ext>
              </a:extLst>
            </p:cNvPr>
            <p:cNvSpPr/>
            <p:nvPr/>
          </p:nvSpPr>
          <p:spPr>
            <a:xfrm>
              <a:off x="4312488" y="4738122"/>
              <a:ext cx="872405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A diagram of a piece of paper&#10;&#10;Description automatically generated">
            <a:extLst>
              <a:ext uri="{FF2B5EF4-FFF2-40B4-BE49-F238E27FC236}">
                <a16:creationId xmlns:a16="http://schemas.microsoft.com/office/drawing/2014/main" id="{9AF32CD4-2A9F-B412-B45D-3B79A0E4CA2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t="6470" r="26073"/>
          <a:stretch/>
        </p:blipFill>
        <p:spPr>
          <a:xfrm>
            <a:off x="3351097" y="1701994"/>
            <a:ext cx="3221086" cy="2380583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225ACB9-EB0B-AA12-6420-62BE26E1DD6A}"/>
              </a:ext>
            </a:extLst>
          </p:cNvPr>
          <p:cNvSpPr/>
          <p:nvPr/>
        </p:nvSpPr>
        <p:spPr>
          <a:xfrm rot="16200000">
            <a:off x="1687369" y="2135963"/>
            <a:ext cx="2089002" cy="1352154"/>
          </a:xfrm>
          <a:prstGeom prst="triangle">
            <a:avLst>
              <a:gd name="adj" fmla="val 49941"/>
            </a:avLst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alpha val="2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BEC9C1-DD5C-9CAF-5345-2621BFD315CC}"/>
              </a:ext>
            </a:extLst>
          </p:cNvPr>
          <p:cNvSpPr txBox="1"/>
          <p:nvPr/>
        </p:nvSpPr>
        <p:spPr>
          <a:xfrm>
            <a:off x="2405380" y="645597"/>
            <a:ext cx="842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Impedance matching tapers </a:t>
            </a:r>
            <a:r>
              <a:rPr lang="en-US" b="1" dirty="0"/>
              <a:t>increase pulse height and rise time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660519-5E59-E860-70BC-AC54DAD3C61C}"/>
              </a:ext>
            </a:extLst>
          </p:cNvPr>
          <p:cNvSpPr txBox="1"/>
          <p:nvPr/>
        </p:nvSpPr>
        <p:spPr>
          <a:xfrm>
            <a:off x="3238524" y="5648137"/>
            <a:ext cx="414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[1]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FA2094-6E41-5633-10D1-53059E0EF7CC}"/>
              </a:ext>
            </a:extLst>
          </p:cNvPr>
          <p:cNvCxnSpPr>
            <a:cxnSpLocks/>
          </p:cNvCxnSpPr>
          <p:nvPr/>
        </p:nvCxnSpPr>
        <p:spPr>
          <a:xfrm flipH="1">
            <a:off x="5593116" y="3141133"/>
            <a:ext cx="337784" cy="327883"/>
          </a:xfrm>
          <a:prstGeom prst="straightConnector1">
            <a:avLst/>
          </a:prstGeom>
          <a:ln w="4445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43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B79A5D-A208-B9F0-2CAD-1674E0E71F1B}"/>
              </a:ext>
            </a:extLst>
          </p:cNvPr>
          <p:cNvSpPr/>
          <p:nvPr/>
        </p:nvSpPr>
        <p:spPr>
          <a:xfrm>
            <a:off x="0" y="-3619"/>
            <a:ext cx="12192000" cy="5370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5000"/>
              </a:schemeClr>
            </a:solidFill>
          </a:ln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45B5C9-71A8-58BC-4150-9BCB808B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2" y="55880"/>
            <a:ext cx="9505838" cy="477521"/>
          </a:xfrm>
          <a:effectLst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Differential Single Pixel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29" name="Picture 28" descr="A white rectangular object with white lines&#10;&#10;Description automatically generated" hidden="1">
            <a:extLst>
              <a:ext uri="{FF2B5EF4-FFF2-40B4-BE49-F238E27FC236}">
                <a16:creationId xmlns:a16="http://schemas.microsoft.com/office/drawing/2014/main" id="{0A99B3B9-4C6E-07E5-9C71-8758C94F6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pic>
        <p:nvPicPr>
          <p:cNvPr id="31" name="Picture 30" descr="A diagram of a solar panel&#10;&#10;Description automatically generated with medium confidence" hidden="1">
            <a:extLst>
              <a:ext uri="{FF2B5EF4-FFF2-40B4-BE49-F238E27FC236}">
                <a16:creationId xmlns:a16="http://schemas.microsoft.com/office/drawing/2014/main" id="{EA5C7726-E1CD-A06C-5F99-BA5AF7061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CC6FE68-4F15-21D9-D448-660E432A2DD7}"/>
              </a:ext>
            </a:extLst>
          </p:cNvPr>
          <p:cNvSpPr/>
          <p:nvPr/>
        </p:nvSpPr>
        <p:spPr>
          <a:xfrm>
            <a:off x="6858467" y="1404124"/>
            <a:ext cx="3193509" cy="26708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41300" dist="50800" dir="54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D2B816-A7C1-A213-F6CD-4F2DD8973DD1}"/>
              </a:ext>
            </a:extLst>
          </p:cNvPr>
          <p:cNvSpPr/>
          <p:nvPr/>
        </p:nvSpPr>
        <p:spPr>
          <a:xfrm>
            <a:off x="6858466" y="4187190"/>
            <a:ext cx="3193509" cy="24640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41300" dist="50800" dir="54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3" name="Picture 32" descr="A diagram of a solar cell&#10;&#10;Description automatically generated" hidden="1">
            <a:extLst>
              <a:ext uri="{FF2B5EF4-FFF2-40B4-BE49-F238E27FC236}">
                <a16:creationId xmlns:a16="http://schemas.microsoft.com/office/drawing/2014/main" id="{98BD7DCE-5A9A-3627-8399-68644708A8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369DBFE-D4B5-B4D4-61A8-ACD8A119E74C}"/>
              </a:ext>
            </a:extLst>
          </p:cNvPr>
          <p:cNvSpPr/>
          <p:nvPr/>
        </p:nvSpPr>
        <p:spPr>
          <a:xfrm>
            <a:off x="3285370" y="4360865"/>
            <a:ext cx="3440508" cy="15404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41300" dist="50800" dir="54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5" name="Picture 34" descr="A diagram of a cell&#10;&#10;Description automatically generated" hidden="1">
            <a:extLst>
              <a:ext uri="{FF2B5EF4-FFF2-40B4-BE49-F238E27FC236}">
                <a16:creationId xmlns:a16="http://schemas.microsoft.com/office/drawing/2014/main" id="{F873DF69-8AA5-3DFD-0684-45BF38489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4" y="1137127"/>
            <a:ext cx="5397982" cy="47605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06A7BEB-E32B-2C85-E8D3-DAC9AA94C5EB}"/>
              </a:ext>
            </a:extLst>
          </p:cNvPr>
          <p:cNvGrpSpPr/>
          <p:nvPr/>
        </p:nvGrpSpPr>
        <p:grpSpPr>
          <a:xfrm>
            <a:off x="6965159" y="1480832"/>
            <a:ext cx="2870623" cy="2594161"/>
            <a:chOff x="7868010" y="668955"/>
            <a:chExt cx="4067175" cy="36754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BCF8C6-944F-021B-73B8-89A8DC55D609}"/>
                </a:ext>
              </a:extLst>
            </p:cNvPr>
            <p:cNvSpPr/>
            <p:nvPr/>
          </p:nvSpPr>
          <p:spPr>
            <a:xfrm>
              <a:off x="7868010" y="668955"/>
              <a:ext cx="4067175" cy="365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26774FB-D204-561D-7581-AE6A619B9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78670" y="735007"/>
              <a:ext cx="3775075" cy="3609425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EA20A7F-5CD3-DBBC-C755-B954F357B6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8154" y="1235676"/>
              <a:ext cx="0" cy="169974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gold metal box with two connectors&#10;&#10;Description automatically generated">
            <a:extLst>
              <a:ext uri="{FF2B5EF4-FFF2-40B4-BE49-F238E27FC236}">
                <a16:creationId xmlns:a16="http://schemas.microsoft.com/office/drawing/2014/main" id="{FCE968CF-094D-E1CC-F7D6-DDD70511BB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13426" r="25063" b="13426"/>
          <a:stretch/>
        </p:blipFill>
        <p:spPr>
          <a:xfrm>
            <a:off x="1494520" y="2069464"/>
            <a:ext cx="1196696" cy="22088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205A851-2622-C40B-F2BA-A6E9F8FEA3B0}"/>
              </a:ext>
            </a:extLst>
          </p:cNvPr>
          <p:cNvGrpSpPr/>
          <p:nvPr/>
        </p:nvGrpSpPr>
        <p:grpSpPr>
          <a:xfrm>
            <a:off x="1897396" y="3669626"/>
            <a:ext cx="1859256" cy="1718474"/>
            <a:chOff x="1053638" y="3007562"/>
            <a:chExt cx="3039162" cy="2809038"/>
          </a:xfrm>
        </p:grpSpPr>
        <p:pic>
          <p:nvPicPr>
            <p:cNvPr id="11" name="Picture 10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3BB6F5EF-CBFE-A485-D9EC-0DCED486B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13" name="Picture 12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390DFE80-0675-D61B-FBF6-E4F8D2206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19" name="Picture 18" descr="A blue and orange line on a black background&#10;&#10;Description automatically generated" hidden="1">
              <a:extLst>
                <a:ext uri="{FF2B5EF4-FFF2-40B4-BE49-F238E27FC236}">
                  <a16:creationId xmlns:a16="http://schemas.microsoft.com/office/drawing/2014/main" id="{731B005C-CDE0-7AE0-D184-C16FA758A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21" name="Picture 20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18C4BF67-A228-815E-8582-A0F568A63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23" name="Picture 22" descr="A black background with blue and orange lines&#10;&#10;Description automatically generated">
              <a:extLst>
                <a:ext uri="{FF2B5EF4-FFF2-40B4-BE49-F238E27FC236}">
                  <a16:creationId xmlns:a16="http://schemas.microsoft.com/office/drawing/2014/main" id="{30C0B81A-9E8D-BD88-7F12-AA73250A1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  <p:pic>
          <p:nvPicPr>
            <p:cNvPr id="25" name="Picture 24" descr="A black background with a blue and orange line&#10;&#10;Description automatically generated" hidden="1">
              <a:extLst>
                <a:ext uri="{FF2B5EF4-FFF2-40B4-BE49-F238E27FC236}">
                  <a16:creationId xmlns:a16="http://schemas.microsoft.com/office/drawing/2014/main" id="{940CA53A-CC91-0C1A-670E-C02439F43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8" y="3007562"/>
              <a:ext cx="3039162" cy="280903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BA7A39-E8B9-6452-0063-850975975D94}"/>
              </a:ext>
            </a:extLst>
          </p:cNvPr>
          <p:cNvGrpSpPr/>
          <p:nvPr/>
        </p:nvGrpSpPr>
        <p:grpSpPr>
          <a:xfrm>
            <a:off x="3341796" y="4369345"/>
            <a:ext cx="3318068" cy="1454828"/>
            <a:chOff x="3890713" y="4319922"/>
            <a:chExt cx="4596940" cy="2015558"/>
          </a:xfrm>
        </p:grpSpPr>
        <p:pic>
          <p:nvPicPr>
            <p:cNvPr id="8" name="Picture 7" descr="A diagram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32BF375D-C732-192C-6C66-189F4BD05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" t="6839" r="1"/>
            <a:stretch/>
          </p:blipFill>
          <p:spPr>
            <a:xfrm>
              <a:off x="3996230" y="4319922"/>
              <a:ext cx="4491423" cy="201555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1CC334-90FE-FFE9-2B3E-12BC40847E1E}"/>
                </a:ext>
              </a:extLst>
            </p:cNvPr>
            <p:cNvSpPr/>
            <p:nvPr/>
          </p:nvSpPr>
          <p:spPr>
            <a:xfrm>
              <a:off x="4608245" y="4319922"/>
              <a:ext cx="1169774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943CF3-A55A-0A97-6163-97DEBC0B5D0B}"/>
                </a:ext>
              </a:extLst>
            </p:cNvPr>
            <p:cNvSpPr/>
            <p:nvPr/>
          </p:nvSpPr>
          <p:spPr>
            <a:xfrm>
              <a:off x="3890713" y="4517876"/>
              <a:ext cx="347912" cy="296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167B8B-506F-3461-D497-8F6B57E3BAE4}"/>
                </a:ext>
              </a:extLst>
            </p:cNvPr>
            <p:cNvSpPr/>
            <p:nvPr/>
          </p:nvSpPr>
          <p:spPr>
            <a:xfrm>
              <a:off x="4312488" y="4738122"/>
              <a:ext cx="872405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A diagram of a piece of paper&#10;&#10;Description automatically generated">
            <a:extLst>
              <a:ext uri="{FF2B5EF4-FFF2-40B4-BE49-F238E27FC236}">
                <a16:creationId xmlns:a16="http://schemas.microsoft.com/office/drawing/2014/main" id="{9AF32CD4-2A9F-B412-B45D-3B79A0E4CA2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t="6470" r="26073"/>
          <a:stretch/>
        </p:blipFill>
        <p:spPr>
          <a:xfrm>
            <a:off x="3351097" y="1701994"/>
            <a:ext cx="3221086" cy="2380583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225ACB9-EB0B-AA12-6420-62BE26E1DD6A}"/>
              </a:ext>
            </a:extLst>
          </p:cNvPr>
          <p:cNvSpPr/>
          <p:nvPr/>
        </p:nvSpPr>
        <p:spPr>
          <a:xfrm rot="16200000">
            <a:off x="1687369" y="2135963"/>
            <a:ext cx="2089002" cy="1352154"/>
          </a:xfrm>
          <a:prstGeom prst="triangle">
            <a:avLst>
              <a:gd name="adj" fmla="val 49941"/>
            </a:avLst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alpha val="2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FC7D18-ACDB-9978-748F-78F9E850EB79}"/>
              </a:ext>
            </a:extLst>
          </p:cNvPr>
          <p:cNvGrpSpPr/>
          <p:nvPr/>
        </p:nvGrpSpPr>
        <p:grpSpPr>
          <a:xfrm>
            <a:off x="6992010" y="4235552"/>
            <a:ext cx="3013119" cy="2329637"/>
            <a:chOff x="8750637" y="4319922"/>
            <a:chExt cx="3013119" cy="2329637"/>
          </a:xfrm>
        </p:grpSpPr>
        <p:pic>
          <p:nvPicPr>
            <p:cNvPr id="26" name="Picture 25" descr="A graph of a function&#10;&#10;Description automatically generated with medium confidence">
              <a:extLst>
                <a:ext uri="{FF2B5EF4-FFF2-40B4-BE49-F238E27FC236}">
                  <a16:creationId xmlns:a16="http://schemas.microsoft.com/office/drawing/2014/main" id="{CD551590-4D9F-C4A9-E187-E790A6143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0637" y="4319922"/>
              <a:ext cx="3013119" cy="23296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0E6EB49-C126-6C89-2151-F3BFF795F8D1}"/>
                </a:ext>
              </a:extLst>
            </p:cNvPr>
            <p:cNvSpPr/>
            <p:nvPr/>
          </p:nvSpPr>
          <p:spPr>
            <a:xfrm>
              <a:off x="10305288" y="4921002"/>
              <a:ext cx="1325880" cy="373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5D052CC-5FF5-24AB-9BB1-027583BB68AC}"/>
                </a:ext>
              </a:extLst>
            </p:cNvPr>
            <p:cNvSpPr/>
            <p:nvPr/>
          </p:nvSpPr>
          <p:spPr>
            <a:xfrm>
              <a:off x="9195816" y="5000250"/>
              <a:ext cx="611124" cy="184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EFC04EC-58C7-9FEF-99D7-82B3446E7B25}"/>
                </a:ext>
              </a:extLst>
            </p:cNvPr>
            <p:cNvSpPr/>
            <p:nvPr/>
          </p:nvSpPr>
          <p:spPr>
            <a:xfrm>
              <a:off x="9867138" y="5092449"/>
              <a:ext cx="346710" cy="184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1BEC9C1-DD5C-9CAF-5345-2621BFD315CC}"/>
              </a:ext>
            </a:extLst>
          </p:cNvPr>
          <p:cNvSpPr txBox="1"/>
          <p:nvPr/>
        </p:nvSpPr>
        <p:spPr>
          <a:xfrm>
            <a:off x="2405380" y="645597"/>
            <a:ext cx="842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Impedance matching tapers </a:t>
            </a:r>
            <a:r>
              <a:rPr lang="en-US" b="1" dirty="0"/>
              <a:t>increase pulse height and rise time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C7A461-ACDA-D5CA-3171-5F2D44A409E1}"/>
              </a:ext>
            </a:extLst>
          </p:cNvPr>
          <p:cNvSpPr txBox="1"/>
          <p:nvPr/>
        </p:nvSpPr>
        <p:spPr>
          <a:xfrm>
            <a:off x="8438796" y="6613551"/>
            <a:ext cx="1745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[1] Colangelo et al. 2023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660519-5E59-E860-70BC-AC54DAD3C61C}"/>
              </a:ext>
            </a:extLst>
          </p:cNvPr>
          <p:cNvSpPr txBox="1"/>
          <p:nvPr/>
        </p:nvSpPr>
        <p:spPr>
          <a:xfrm>
            <a:off x="3238524" y="5648137"/>
            <a:ext cx="414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[1]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A82A0E-32BB-CD8C-3336-D47AC973D61D}"/>
              </a:ext>
            </a:extLst>
          </p:cNvPr>
          <p:cNvCxnSpPr>
            <a:cxnSpLocks/>
          </p:cNvCxnSpPr>
          <p:nvPr/>
        </p:nvCxnSpPr>
        <p:spPr>
          <a:xfrm flipH="1">
            <a:off x="5585708" y="3168770"/>
            <a:ext cx="337784" cy="327883"/>
          </a:xfrm>
          <a:prstGeom prst="straightConnector1">
            <a:avLst/>
          </a:prstGeom>
          <a:ln w="4445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83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ptos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14154</TotalTime>
  <Words>121</Words>
  <Application>Microsoft Macintosh PowerPoint</Application>
  <PresentationFormat>Widescreen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Lato</vt:lpstr>
      <vt:lpstr>Office Theme</vt:lpstr>
      <vt:lpstr>Differential Single Pixel</vt:lpstr>
      <vt:lpstr>Differential Single Pixel</vt:lpstr>
      <vt:lpstr>Differential Single Pixel</vt:lpstr>
      <vt:lpstr>Differential Single Pixel</vt:lpstr>
      <vt:lpstr>Differential Single Pixel</vt:lpstr>
      <vt:lpstr>Differential Single Pixel</vt:lpstr>
      <vt:lpstr>Differential Single Pixel</vt:lpstr>
      <vt:lpstr>Differential Single Pixel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Mueller, Andrew S.</dc:creator>
  <cp:lastModifiedBy>Andrew Mueller</cp:lastModifiedBy>
  <cp:revision>3</cp:revision>
  <dcterms:created xsi:type="dcterms:W3CDTF">2023-09-05T18:49:47Z</dcterms:created>
  <dcterms:modified xsi:type="dcterms:W3CDTF">2024-01-30T18:06:29Z</dcterms:modified>
</cp:coreProperties>
</file>