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308" r:id="rId2"/>
    <p:sldId id="315" r:id="rId3"/>
    <p:sldId id="314" r:id="rId4"/>
    <p:sldId id="316" r:id="rId5"/>
    <p:sldId id="313" r:id="rId6"/>
    <p:sldId id="317" r:id="rId7"/>
    <p:sldId id="318" r:id="rId8"/>
    <p:sldId id="321" r:id="rId9"/>
    <p:sldId id="320" r:id="rId10"/>
    <p:sldId id="322" r:id="rId11"/>
    <p:sldId id="324" r:id="rId12"/>
    <p:sldId id="323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19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E3232"/>
    <a:srgbClr val="1C2954"/>
    <a:srgbClr val="537E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31"/>
    <p:restoredTop sz="96327"/>
  </p:normalViewPr>
  <p:slideViewPr>
    <p:cSldViewPr snapToGrid="0">
      <p:cViewPr varScale="1">
        <p:scale>
          <a:sx n="128" d="100"/>
          <a:sy n="128" d="100"/>
        </p:scale>
        <p:origin x="328" y="176"/>
      </p:cViewPr>
      <p:guideLst>
        <p:guide orient="horz" pos="2160"/>
        <p:guide pos="19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7" d="100"/>
          <a:sy n="97" d="100"/>
        </p:scale>
        <p:origin x="2480" y="20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95292AC-0A03-3ABC-AE5D-ECF172721FE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330335-6BBD-7627-AB27-2378524152E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22B538-5382-B54F-AEAC-A79E07B648D8}" type="datetimeFigureOut">
              <a:rPr lang="en-US" smtClean="0"/>
              <a:t>1/11/24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3B08A1C-88E9-0B73-DA22-899F31A8055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29AA51-7CF0-DC37-E69A-11DEC7D9DAE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B703A0-D195-0048-B4FE-44C103D93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3850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680CD7-1996-064C-91F1-E9C739922112}" type="datetimeFigureOut">
              <a:rPr lang="en-US" smtClean="0"/>
              <a:t>1/11/24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400C6A-2C3B-5743-98FE-7B5FD5884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9269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- Flatiron Blue">
    <p:bg>
      <p:bgPr>
        <a:solidFill>
          <a:schemeClr val="bg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19679CA-11B8-1FA6-B735-F309994C068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531299" y="6026385"/>
            <a:ext cx="2279762" cy="429792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 hasCustomPrompt="1"/>
          </p:nvPr>
        </p:nvSpPr>
        <p:spPr>
          <a:xfrm>
            <a:off x="373298" y="1592721"/>
            <a:ext cx="8293358" cy="2118318"/>
          </a:xfrm>
          <a:prstGeom prst="rect">
            <a:avLst/>
          </a:prstGeom>
        </p:spPr>
        <p:txBody>
          <a:bodyPr lIns="0" tIns="0" rIns="0" bIns="0"/>
          <a:lstStyle>
            <a:lvl1pPr>
              <a:defRPr sz="6883" b="0" i="0">
                <a:solidFill>
                  <a:schemeClr val="bg1"/>
                </a:solidFill>
                <a:latin typeface="Tiempos Headline Light" panose="02020303060303060403" pitchFamily="18" charset="77"/>
                <a:cs typeface="Tiempos Headline Light" panose="02020303060303060403" pitchFamily="18" charset="77"/>
              </a:defRPr>
            </a:lvl1pPr>
          </a:lstStyle>
          <a:p>
            <a:r>
              <a:rPr lang="en-US" sz="6883" spc="-364" dirty="0" err="1"/>
              <a:t>V</a:t>
            </a:r>
            <a:r>
              <a:rPr lang="en-US" sz="6883" spc="85" dirty="0" err="1"/>
              <a:t>enim</a:t>
            </a:r>
            <a:r>
              <a:rPr lang="en-US" sz="6883" spc="18" dirty="0" err="1"/>
              <a:t>u</a:t>
            </a:r>
            <a:r>
              <a:rPr lang="en-US" sz="6883" spc="85" dirty="0"/>
              <a:t> </a:t>
            </a:r>
            <a:r>
              <a:rPr lang="en-US" sz="6883" spc="79" dirty="0"/>
              <a:t>strum</a:t>
            </a:r>
            <a:r>
              <a:rPr lang="en-US" sz="6883" spc="91" dirty="0"/>
              <a:t> </a:t>
            </a:r>
            <a:r>
              <a:rPr lang="en-US" sz="6883" spc="52" dirty="0"/>
              <a:t>qui </a:t>
            </a:r>
            <a:r>
              <a:rPr lang="en-US" sz="6883" spc="45" dirty="0" err="1"/>
              <a:t>atque</a:t>
            </a:r>
            <a:r>
              <a:rPr lang="en-US" sz="6883" spc="146" dirty="0"/>
              <a:t> </a:t>
            </a:r>
            <a:r>
              <a:rPr lang="en-US" sz="6883" spc="67" dirty="0" err="1"/>
              <a:t>dolestibea</a:t>
            </a:r>
            <a:endParaRPr dirty="0"/>
          </a:p>
        </p:txBody>
      </p:sp>
      <p:sp>
        <p:nvSpPr>
          <p:cNvPr id="29" name="Text Placeholder 27">
            <a:extLst>
              <a:ext uri="{FF2B5EF4-FFF2-40B4-BE49-F238E27FC236}">
                <a16:creationId xmlns:a16="http://schemas.microsoft.com/office/drawing/2014/main" id="{C9D3F26A-F3E6-4294-C339-F5E66C6D54F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73297" y="6026384"/>
            <a:ext cx="2996255" cy="228629"/>
          </a:xfrm>
          <a:prstGeom prst="rect">
            <a:avLst/>
          </a:prstGeom>
        </p:spPr>
        <p:txBody>
          <a:bodyPr lIns="0"/>
          <a:lstStyle>
            <a:lvl1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1pPr>
            <a:lvl2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2pPr>
            <a:lvl3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3pPr>
            <a:lvl4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4pPr>
            <a:lvl5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5pPr>
          </a:lstStyle>
          <a:p>
            <a:pPr lvl="0"/>
            <a:r>
              <a:rPr lang="en-US" dirty="0" err="1"/>
              <a:t>Speakerfirstname</a:t>
            </a:r>
            <a:r>
              <a:rPr lang="en-US" dirty="0"/>
              <a:t> </a:t>
            </a:r>
            <a:r>
              <a:rPr lang="en-US" dirty="0" err="1"/>
              <a:t>Longlastname</a:t>
            </a:r>
            <a:endParaRPr lang="en-US" dirty="0"/>
          </a:p>
        </p:txBody>
      </p:sp>
      <p:sp>
        <p:nvSpPr>
          <p:cNvPr id="30" name="Text Placeholder 27">
            <a:extLst>
              <a:ext uri="{FF2B5EF4-FFF2-40B4-BE49-F238E27FC236}">
                <a16:creationId xmlns:a16="http://schemas.microsoft.com/office/drawing/2014/main" id="{A2688E22-9BF0-4226-817C-0AF30FE7BBC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73297" y="6367536"/>
            <a:ext cx="2996255" cy="120802"/>
          </a:xfrm>
          <a:prstGeom prst="rect">
            <a:avLst/>
          </a:prstGeom>
        </p:spPr>
        <p:txBody>
          <a:bodyPr lIns="0"/>
          <a:lstStyle>
            <a:lvl1pPr>
              <a:defRPr sz="788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1pPr>
            <a:lvl2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2pPr>
            <a:lvl3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3pPr>
            <a:lvl4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4pPr>
            <a:lvl5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5pPr>
          </a:lstStyle>
          <a:p>
            <a:pPr lvl="0"/>
            <a:r>
              <a:rPr lang="en-US" dirty="0"/>
              <a:t>DATE GOES HERE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8920850-88C1-300B-8886-9085A1D419B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73062" y="3837687"/>
            <a:ext cx="4983561" cy="1252927"/>
          </a:xfrm>
          <a:prstGeom prst="rect">
            <a:avLst/>
          </a:prstGeom>
        </p:spPr>
        <p:txBody>
          <a:bodyPr lIns="0"/>
          <a:lstStyle>
            <a:lvl1pPr>
              <a:defRPr sz="1490" b="0" i="0">
                <a:solidFill>
                  <a:schemeClr val="bg1"/>
                </a:solidFill>
                <a:latin typeface="Founders Grotesk" panose="020B0503030202060203" pitchFamily="34" charset="77"/>
              </a:defRPr>
            </a:lvl1pPr>
            <a:lvl2pPr>
              <a:defRPr sz="1490" b="0" i="0">
                <a:solidFill>
                  <a:schemeClr val="bg1"/>
                </a:solidFill>
                <a:latin typeface="Founders Grotesk" panose="020B0503030202060203" pitchFamily="34" charset="77"/>
              </a:defRPr>
            </a:lvl2pPr>
            <a:lvl3pPr>
              <a:defRPr sz="1490" b="0" i="0">
                <a:solidFill>
                  <a:schemeClr val="bg1"/>
                </a:solidFill>
                <a:latin typeface="Founders Grotesk" panose="020B0503030202060203" pitchFamily="34" charset="77"/>
              </a:defRPr>
            </a:lvl3pPr>
            <a:lvl4pPr>
              <a:defRPr sz="1490" b="0" i="0">
                <a:solidFill>
                  <a:schemeClr val="bg1"/>
                </a:solidFill>
                <a:latin typeface="Founders Grotesk" panose="020B0503030202060203" pitchFamily="34" charset="77"/>
              </a:defRPr>
            </a:lvl4pPr>
            <a:lvl5pPr>
              <a:defRPr sz="1490" b="0" i="0">
                <a:solidFill>
                  <a:schemeClr val="bg1"/>
                </a:solidFill>
                <a:latin typeface="Founders Grotesk" panose="020B0503030202060203" pitchFamily="34" charset="77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900426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EDF5F247-BB06-C211-7111-C5C1CFBC1300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319626" y="1217098"/>
            <a:ext cx="3571415" cy="307427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bIns="914400" anchor="ctr"/>
          <a:lstStyle>
            <a:lvl1pPr algn="ctr">
              <a:lnSpc>
                <a:spcPct val="200000"/>
              </a:lnSpc>
              <a:defRPr sz="1400" b="0" i="0">
                <a:latin typeface="Founders Grotesk Regular" panose="020B0503030202060203" pitchFamily="34" charset="77"/>
              </a:defRPr>
            </a:lvl1pPr>
          </a:lstStyle>
          <a:p>
            <a:r>
              <a:rPr lang="en-US" dirty="0"/>
              <a:t>Click to add image</a:t>
            </a:r>
          </a:p>
        </p:txBody>
      </p:sp>
      <p:sp>
        <p:nvSpPr>
          <p:cNvPr id="5" name="Text Placeholder 27">
            <a:extLst>
              <a:ext uri="{FF2B5EF4-FFF2-40B4-BE49-F238E27FC236}">
                <a16:creationId xmlns:a16="http://schemas.microsoft.com/office/drawing/2014/main" id="{60FDACA5-C7D3-56A7-1E55-4E90F21552F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73297" y="333081"/>
            <a:ext cx="2996255" cy="120802"/>
          </a:xfrm>
          <a:prstGeom prst="rect">
            <a:avLst/>
          </a:prstGeom>
        </p:spPr>
        <p:txBody>
          <a:bodyPr lIns="0"/>
          <a:lstStyle>
            <a:lvl1pPr>
              <a:defRPr sz="788" b="0" i="0">
                <a:solidFill>
                  <a:srgbClr val="1C2954"/>
                </a:solidFill>
                <a:latin typeface="Founders Grotesk Regular" panose="020B0503030202060203" pitchFamily="34" charset="77"/>
              </a:defRPr>
            </a:lvl1pPr>
            <a:lvl2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2pPr>
            <a:lvl3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3pPr>
            <a:lvl4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4pPr>
            <a:lvl5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5pPr>
          </a:lstStyle>
          <a:p>
            <a:pPr lvl="0"/>
            <a:r>
              <a:rPr lang="en-US" dirty="0"/>
              <a:t>SECTION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D6AB93A-5EBC-15B3-AEA1-A492D16E0705}"/>
              </a:ext>
            </a:extLst>
          </p:cNvPr>
          <p:cNvSpPr txBox="1"/>
          <p:nvPr userDrawn="1"/>
        </p:nvSpPr>
        <p:spPr>
          <a:xfrm>
            <a:off x="9300628" y="6366190"/>
            <a:ext cx="2570922" cy="213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4AC031E2-C5B4-5F44-BB94-8FB5B40A3714}" type="slidenum">
              <a:rPr lang="en-US" sz="790" b="0" i="0" smtClean="0">
                <a:solidFill>
                  <a:srgbClr val="1C2954"/>
                </a:solidFill>
                <a:latin typeface="Founders Grotesk Regular" panose="020B0503030202060203" pitchFamily="34" charset="77"/>
              </a:rPr>
              <a:t>‹#›</a:t>
            </a:fld>
            <a:endParaRPr lang="en-US" sz="790" b="0" i="0" dirty="0">
              <a:solidFill>
                <a:srgbClr val="1C2954"/>
              </a:solidFill>
              <a:latin typeface="Founders Grotesk Regular" panose="020B0503030202060203" pitchFamily="34" charset="77"/>
            </a:endParaRPr>
          </a:p>
        </p:txBody>
      </p:sp>
      <p:sp>
        <p:nvSpPr>
          <p:cNvPr id="2" name="Picture Placeholder 7">
            <a:extLst>
              <a:ext uri="{FF2B5EF4-FFF2-40B4-BE49-F238E27FC236}">
                <a16:creationId xmlns:a16="http://schemas.microsoft.com/office/drawing/2014/main" id="{7584F639-CBC0-C0FF-CA2D-52B9C91A6B89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4309880" y="1217098"/>
            <a:ext cx="3571415" cy="307427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bIns="914400" anchor="ctr"/>
          <a:lstStyle>
            <a:lvl1pPr algn="ctr">
              <a:lnSpc>
                <a:spcPct val="200000"/>
              </a:lnSpc>
              <a:defRPr sz="1400" b="0" i="0">
                <a:latin typeface="Founders Grotesk Regular" panose="020B0503030202060203" pitchFamily="34" charset="77"/>
              </a:defRPr>
            </a:lvl1pPr>
          </a:lstStyle>
          <a:p>
            <a:r>
              <a:rPr lang="en-US" dirty="0"/>
              <a:t>Click to add image</a:t>
            </a:r>
          </a:p>
        </p:txBody>
      </p:sp>
      <p:sp>
        <p:nvSpPr>
          <p:cNvPr id="7" name="Picture Placeholder 7">
            <a:extLst>
              <a:ext uri="{FF2B5EF4-FFF2-40B4-BE49-F238E27FC236}">
                <a16:creationId xmlns:a16="http://schemas.microsoft.com/office/drawing/2014/main" id="{985A156F-F997-1EAD-3086-0E08664E83A1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8300135" y="1217098"/>
            <a:ext cx="3571415" cy="307427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bIns="914400" anchor="ctr"/>
          <a:lstStyle>
            <a:lvl1pPr algn="ctr">
              <a:lnSpc>
                <a:spcPct val="200000"/>
              </a:lnSpc>
              <a:defRPr sz="1400" b="0" i="0">
                <a:latin typeface="Founders Grotesk Regular" panose="020B0503030202060203" pitchFamily="34" charset="77"/>
              </a:defRPr>
            </a:lvl1pPr>
          </a:lstStyle>
          <a:p>
            <a:r>
              <a:rPr lang="en-US" dirty="0"/>
              <a:t>Click to add image</a:t>
            </a:r>
          </a:p>
        </p:txBody>
      </p:sp>
      <p:sp>
        <p:nvSpPr>
          <p:cNvPr id="10" name="Text Placeholder 27">
            <a:extLst>
              <a:ext uri="{FF2B5EF4-FFF2-40B4-BE49-F238E27FC236}">
                <a16:creationId xmlns:a16="http://schemas.microsoft.com/office/drawing/2014/main" id="{1D097CBF-8994-6927-9DF4-15038E86AEB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19627" y="4401409"/>
            <a:ext cx="2634026" cy="246025"/>
          </a:xfrm>
          <a:prstGeom prst="rect">
            <a:avLst/>
          </a:prstGeom>
        </p:spPr>
        <p:txBody>
          <a:bodyPr lIns="0"/>
          <a:lstStyle>
            <a:lvl1pPr>
              <a:defRPr sz="1486" b="0" i="0">
                <a:solidFill>
                  <a:srgbClr val="1C2954"/>
                </a:solidFill>
                <a:latin typeface="Founders Grotesk Medium" panose="020B0503030202060203" pitchFamily="34" charset="77"/>
              </a:defRPr>
            </a:lvl1pPr>
            <a:lvl2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2pPr>
            <a:lvl3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3pPr>
            <a:lvl4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4pPr>
            <a:lvl5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5pPr>
          </a:lstStyle>
          <a:p>
            <a:pPr lvl="0"/>
            <a:r>
              <a:rPr lang="en-US" dirty="0"/>
              <a:t>SECONDARY TITLE</a:t>
            </a:r>
          </a:p>
        </p:txBody>
      </p:sp>
      <p:sp>
        <p:nvSpPr>
          <p:cNvPr id="12" name="Text Placeholder 27">
            <a:extLst>
              <a:ext uri="{FF2B5EF4-FFF2-40B4-BE49-F238E27FC236}">
                <a16:creationId xmlns:a16="http://schemas.microsoft.com/office/drawing/2014/main" id="{A94572CF-A9AD-201C-CD62-455CCA56F64A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311292" y="4401409"/>
            <a:ext cx="2634026" cy="246025"/>
          </a:xfrm>
          <a:prstGeom prst="rect">
            <a:avLst/>
          </a:prstGeom>
        </p:spPr>
        <p:txBody>
          <a:bodyPr lIns="0"/>
          <a:lstStyle>
            <a:lvl1pPr>
              <a:defRPr sz="1486" b="0" i="0">
                <a:solidFill>
                  <a:srgbClr val="1C2954"/>
                </a:solidFill>
                <a:latin typeface="Founders Grotesk Medium" panose="020B0503030202060203" pitchFamily="34" charset="77"/>
              </a:defRPr>
            </a:lvl1pPr>
            <a:lvl2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2pPr>
            <a:lvl3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3pPr>
            <a:lvl4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4pPr>
            <a:lvl5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5pPr>
          </a:lstStyle>
          <a:p>
            <a:pPr lvl="0"/>
            <a:r>
              <a:rPr lang="en-US" dirty="0"/>
              <a:t>SECONDARY TITLE</a:t>
            </a:r>
          </a:p>
        </p:txBody>
      </p:sp>
      <p:sp>
        <p:nvSpPr>
          <p:cNvPr id="14" name="Text Placeholder 27">
            <a:extLst>
              <a:ext uri="{FF2B5EF4-FFF2-40B4-BE49-F238E27FC236}">
                <a16:creationId xmlns:a16="http://schemas.microsoft.com/office/drawing/2014/main" id="{575C3FB7-2E97-21D2-F045-0B21635EF41D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303285" y="4401409"/>
            <a:ext cx="2634026" cy="246025"/>
          </a:xfrm>
          <a:prstGeom prst="rect">
            <a:avLst/>
          </a:prstGeom>
        </p:spPr>
        <p:txBody>
          <a:bodyPr lIns="0"/>
          <a:lstStyle>
            <a:lvl1pPr>
              <a:defRPr sz="1486" b="0" i="0">
                <a:solidFill>
                  <a:srgbClr val="1C2954"/>
                </a:solidFill>
                <a:latin typeface="Founders Grotesk Medium" panose="020B0503030202060203" pitchFamily="34" charset="77"/>
              </a:defRPr>
            </a:lvl1pPr>
            <a:lvl2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2pPr>
            <a:lvl3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3pPr>
            <a:lvl4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4pPr>
            <a:lvl5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5pPr>
          </a:lstStyle>
          <a:p>
            <a:pPr lvl="0"/>
            <a:r>
              <a:rPr lang="en-US" dirty="0"/>
              <a:t>SECONDARY TITLE</a:t>
            </a:r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A5BB630C-F7E2-52C8-1FDF-2FBA720C91F5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319628" y="4757469"/>
            <a:ext cx="2634024" cy="1738276"/>
          </a:xfrm>
          <a:prstGeom prst="rect">
            <a:avLst/>
          </a:prstGeom>
        </p:spPr>
        <p:txBody>
          <a:bodyPr lIns="0"/>
          <a:lstStyle>
            <a:lvl1pPr>
              <a:defRPr sz="1490" b="0" i="0">
                <a:solidFill>
                  <a:srgbClr val="1C2954"/>
                </a:solidFill>
                <a:latin typeface="Founders Grotesk" panose="020B0503030202060203" pitchFamily="34" charset="77"/>
              </a:defRPr>
            </a:lvl1pPr>
            <a:lvl2pPr>
              <a:defRPr sz="1490" b="0" i="0">
                <a:solidFill>
                  <a:srgbClr val="1C2954"/>
                </a:solidFill>
                <a:latin typeface="Founders Grotesk" panose="020B0503030202060203" pitchFamily="34" charset="77"/>
              </a:defRPr>
            </a:lvl2pPr>
            <a:lvl3pPr>
              <a:defRPr sz="1490" b="0" i="0">
                <a:solidFill>
                  <a:srgbClr val="1C2954"/>
                </a:solidFill>
                <a:latin typeface="Founders Grotesk" panose="020B0503030202060203" pitchFamily="34" charset="77"/>
              </a:defRPr>
            </a:lvl3pPr>
            <a:lvl4pPr>
              <a:defRPr sz="1490" b="0" i="0">
                <a:solidFill>
                  <a:srgbClr val="1C2954"/>
                </a:solidFill>
                <a:latin typeface="Founders Grotesk" panose="020B0503030202060203" pitchFamily="34" charset="77"/>
              </a:defRPr>
            </a:lvl4pPr>
            <a:lvl5pPr>
              <a:defRPr sz="1490" b="0" i="0">
                <a:solidFill>
                  <a:srgbClr val="1C2954"/>
                </a:solidFill>
                <a:latin typeface="Founders Grotesk" panose="020B0503030202060203" pitchFamily="34" charset="77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ext Placeholder 4">
            <a:extLst>
              <a:ext uri="{FF2B5EF4-FFF2-40B4-BE49-F238E27FC236}">
                <a16:creationId xmlns:a16="http://schemas.microsoft.com/office/drawing/2014/main" id="{A0385670-6F50-3367-5007-CEE4CCBACC81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9880" y="4757469"/>
            <a:ext cx="2634024" cy="1738276"/>
          </a:xfrm>
          <a:prstGeom prst="rect">
            <a:avLst/>
          </a:prstGeom>
        </p:spPr>
        <p:txBody>
          <a:bodyPr lIns="0"/>
          <a:lstStyle>
            <a:lvl1pPr>
              <a:defRPr sz="1490" b="0" i="0">
                <a:solidFill>
                  <a:srgbClr val="1C2954"/>
                </a:solidFill>
                <a:latin typeface="Founders Grotesk" panose="020B0503030202060203" pitchFamily="34" charset="77"/>
              </a:defRPr>
            </a:lvl1pPr>
            <a:lvl2pPr>
              <a:defRPr sz="1490" b="0" i="0">
                <a:solidFill>
                  <a:srgbClr val="1C2954"/>
                </a:solidFill>
                <a:latin typeface="Founders Grotesk" panose="020B0503030202060203" pitchFamily="34" charset="77"/>
              </a:defRPr>
            </a:lvl2pPr>
            <a:lvl3pPr>
              <a:defRPr sz="1490" b="0" i="0">
                <a:solidFill>
                  <a:srgbClr val="1C2954"/>
                </a:solidFill>
                <a:latin typeface="Founders Grotesk" panose="020B0503030202060203" pitchFamily="34" charset="77"/>
              </a:defRPr>
            </a:lvl3pPr>
            <a:lvl4pPr>
              <a:defRPr sz="1490" b="0" i="0">
                <a:solidFill>
                  <a:srgbClr val="1C2954"/>
                </a:solidFill>
                <a:latin typeface="Founders Grotesk" panose="020B0503030202060203" pitchFamily="34" charset="77"/>
              </a:defRPr>
            </a:lvl4pPr>
            <a:lvl5pPr>
              <a:defRPr sz="1490" b="0" i="0">
                <a:solidFill>
                  <a:srgbClr val="1C2954"/>
                </a:solidFill>
                <a:latin typeface="Founders Grotesk" panose="020B0503030202060203" pitchFamily="34" charset="77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Text Placeholder 4">
            <a:extLst>
              <a:ext uri="{FF2B5EF4-FFF2-40B4-BE49-F238E27FC236}">
                <a16:creationId xmlns:a16="http://schemas.microsoft.com/office/drawing/2014/main" id="{03875B85-96B1-E0B8-5976-F5B648571CD8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303568" y="4757469"/>
            <a:ext cx="2634024" cy="1738276"/>
          </a:xfrm>
          <a:prstGeom prst="rect">
            <a:avLst/>
          </a:prstGeom>
        </p:spPr>
        <p:txBody>
          <a:bodyPr lIns="0"/>
          <a:lstStyle>
            <a:lvl1pPr>
              <a:defRPr sz="1490" b="0" i="0">
                <a:solidFill>
                  <a:srgbClr val="1C2954"/>
                </a:solidFill>
                <a:latin typeface="Founders Grotesk" panose="020B0503030202060203" pitchFamily="34" charset="77"/>
              </a:defRPr>
            </a:lvl1pPr>
            <a:lvl2pPr>
              <a:defRPr sz="1490" b="0" i="0">
                <a:solidFill>
                  <a:srgbClr val="1C2954"/>
                </a:solidFill>
                <a:latin typeface="Founders Grotesk" panose="020B0503030202060203" pitchFamily="34" charset="77"/>
              </a:defRPr>
            </a:lvl2pPr>
            <a:lvl3pPr>
              <a:defRPr sz="1490" b="0" i="0">
                <a:solidFill>
                  <a:srgbClr val="1C2954"/>
                </a:solidFill>
                <a:latin typeface="Founders Grotesk" panose="020B0503030202060203" pitchFamily="34" charset="77"/>
              </a:defRPr>
            </a:lvl3pPr>
            <a:lvl4pPr>
              <a:defRPr sz="1490" b="0" i="0">
                <a:solidFill>
                  <a:srgbClr val="1C2954"/>
                </a:solidFill>
                <a:latin typeface="Founders Grotesk" panose="020B0503030202060203" pitchFamily="34" charset="77"/>
              </a:defRPr>
            </a:lvl4pPr>
            <a:lvl5pPr>
              <a:defRPr sz="1490" b="0" i="0">
                <a:solidFill>
                  <a:srgbClr val="1C2954"/>
                </a:solidFill>
                <a:latin typeface="Founders Grotesk" panose="020B0503030202060203" pitchFamily="34" charset="77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AAF538D3-F983-C761-B826-29180FA2C85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0389476" y="-435174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49" name="Picture 640671794">
            <a:extLst>
              <a:ext uri="{FF2B5EF4-FFF2-40B4-BE49-F238E27FC236}">
                <a16:creationId xmlns:a16="http://schemas.microsoft.com/office/drawing/2014/main" id="{5D5B7E1E-56A1-E018-8B09-5DFB7C5B751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21213" y="190301"/>
            <a:ext cx="1703388" cy="320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311189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Headline + 4 Up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 Placeholder 27">
            <a:extLst>
              <a:ext uri="{FF2B5EF4-FFF2-40B4-BE49-F238E27FC236}">
                <a16:creationId xmlns:a16="http://schemas.microsoft.com/office/drawing/2014/main" id="{A2688E22-9BF0-4226-817C-0AF30FE7BBC2}"/>
              </a:ext>
            </a:extLst>
          </p:cNvPr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373297" y="333081"/>
            <a:ext cx="2996255" cy="120802"/>
          </a:xfrm>
          <a:prstGeom prst="rect">
            <a:avLst/>
          </a:prstGeom>
        </p:spPr>
        <p:txBody>
          <a:bodyPr lIns="0"/>
          <a:lstStyle>
            <a:lvl1pPr>
              <a:defRPr sz="788" b="0" i="0">
                <a:solidFill>
                  <a:srgbClr val="1C2954"/>
                </a:solidFill>
                <a:latin typeface="Founders Grotesk Regular" panose="020B0503030202060203" pitchFamily="34" charset="77"/>
              </a:defRPr>
            </a:lvl1pPr>
            <a:lvl2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2pPr>
            <a:lvl3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3pPr>
            <a:lvl4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4pPr>
            <a:lvl5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5pPr>
          </a:lstStyle>
          <a:p>
            <a:pPr lvl="0"/>
            <a:r>
              <a:rPr lang="en-US" dirty="0"/>
              <a:t>SECTION</a:t>
            </a:r>
          </a:p>
        </p:txBody>
      </p:sp>
      <p:sp>
        <p:nvSpPr>
          <p:cNvPr id="4" name="Text Placeholder 27">
            <a:extLst>
              <a:ext uri="{FF2B5EF4-FFF2-40B4-BE49-F238E27FC236}">
                <a16:creationId xmlns:a16="http://schemas.microsoft.com/office/drawing/2014/main" id="{842C2EB9-4A86-E0E8-2FB7-45928FE8E5C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19627" y="3645052"/>
            <a:ext cx="2634026" cy="246025"/>
          </a:xfrm>
          <a:prstGeom prst="rect">
            <a:avLst/>
          </a:prstGeom>
        </p:spPr>
        <p:txBody>
          <a:bodyPr lIns="0"/>
          <a:lstStyle>
            <a:lvl1pPr>
              <a:defRPr sz="1486" b="0" i="0">
                <a:solidFill>
                  <a:srgbClr val="1C2954"/>
                </a:solidFill>
                <a:latin typeface="Founders Grotesk Medium" panose="020B0503030202060203" pitchFamily="34" charset="77"/>
              </a:defRPr>
            </a:lvl1pPr>
            <a:lvl2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2pPr>
            <a:lvl3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3pPr>
            <a:lvl4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4pPr>
            <a:lvl5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5pPr>
          </a:lstStyle>
          <a:p>
            <a:pPr lvl="0"/>
            <a:r>
              <a:rPr lang="en-US" dirty="0"/>
              <a:t>SECONDARY TITLE</a:t>
            </a:r>
          </a:p>
        </p:txBody>
      </p:sp>
      <p:sp>
        <p:nvSpPr>
          <p:cNvPr id="27" name="Text Placeholder 27">
            <a:extLst>
              <a:ext uri="{FF2B5EF4-FFF2-40B4-BE49-F238E27FC236}">
                <a16:creationId xmlns:a16="http://schemas.microsoft.com/office/drawing/2014/main" id="{1917F8F4-5E53-8A01-0FE2-B50E163B30F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282365" y="3645052"/>
            <a:ext cx="2634026" cy="246025"/>
          </a:xfrm>
          <a:prstGeom prst="rect">
            <a:avLst/>
          </a:prstGeom>
        </p:spPr>
        <p:txBody>
          <a:bodyPr lIns="0"/>
          <a:lstStyle>
            <a:lvl1pPr>
              <a:defRPr sz="1486" b="0" i="0">
                <a:solidFill>
                  <a:srgbClr val="1C2954"/>
                </a:solidFill>
                <a:latin typeface="Founders Grotesk Medium" panose="020B0503030202060203" pitchFamily="34" charset="77"/>
              </a:defRPr>
            </a:lvl1pPr>
            <a:lvl2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2pPr>
            <a:lvl3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3pPr>
            <a:lvl4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4pPr>
            <a:lvl5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5pPr>
          </a:lstStyle>
          <a:p>
            <a:pPr lvl="0"/>
            <a:r>
              <a:rPr lang="en-US" dirty="0"/>
              <a:t>SECONDARY TITLE</a:t>
            </a:r>
          </a:p>
        </p:txBody>
      </p:sp>
      <p:sp>
        <p:nvSpPr>
          <p:cNvPr id="31" name="Text Placeholder 27">
            <a:extLst>
              <a:ext uri="{FF2B5EF4-FFF2-40B4-BE49-F238E27FC236}">
                <a16:creationId xmlns:a16="http://schemas.microsoft.com/office/drawing/2014/main" id="{BD853DDA-B7FB-0E65-1B07-CDBFB60549F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227825" y="3645052"/>
            <a:ext cx="2634026" cy="246025"/>
          </a:xfrm>
          <a:prstGeom prst="rect">
            <a:avLst/>
          </a:prstGeom>
        </p:spPr>
        <p:txBody>
          <a:bodyPr lIns="0"/>
          <a:lstStyle>
            <a:lvl1pPr>
              <a:defRPr sz="1486" b="0" i="0">
                <a:solidFill>
                  <a:srgbClr val="1C2954"/>
                </a:solidFill>
                <a:latin typeface="Founders Grotesk Medium" panose="020B0503030202060203" pitchFamily="34" charset="77"/>
              </a:defRPr>
            </a:lvl1pPr>
            <a:lvl2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2pPr>
            <a:lvl3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3pPr>
            <a:lvl4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4pPr>
            <a:lvl5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5pPr>
          </a:lstStyle>
          <a:p>
            <a:pPr lvl="0"/>
            <a:r>
              <a:rPr lang="en-US" dirty="0"/>
              <a:t>SECONDARY TITLE</a:t>
            </a:r>
          </a:p>
        </p:txBody>
      </p:sp>
      <p:sp>
        <p:nvSpPr>
          <p:cNvPr id="33" name="Text Placeholder 27">
            <a:extLst>
              <a:ext uri="{FF2B5EF4-FFF2-40B4-BE49-F238E27FC236}">
                <a16:creationId xmlns:a16="http://schemas.microsoft.com/office/drawing/2014/main" id="{835B391A-551D-B9A0-582A-5542414933C7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9181925" y="3645052"/>
            <a:ext cx="2634026" cy="246025"/>
          </a:xfrm>
          <a:prstGeom prst="rect">
            <a:avLst/>
          </a:prstGeom>
        </p:spPr>
        <p:txBody>
          <a:bodyPr lIns="0"/>
          <a:lstStyle>
            <a:lvl1pPr>
              <a:defRPr sz="1486" b="0" i="0">
                <a:solidFill>
                  <a:srgbClr val="1C2954"/>
                </a:solidFill>
                <a:latin typeface="Founders Grotesk Medium" panose="020B0503030202060203" pitchFamily="34" charset="77"/>
              </a:defRPr>
            </a:lvl1pPr>
            <a:lvl2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2pPr>
            <a:lvl3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3pPr>
            <a:lvl4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4pPr>
            <a:lvl5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5pPr>
          </a:lstStyle>
          <a:p>
            <a:pPr lvl="0"/>
            <a:r>
              <a:rPr lang="en-US" dirty="0"/>
              <a:t>SECONDARY TITLE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4116729-CCD5-D6B8-BF99-75E69EB0B189}"/>
              </a:ext>
            </a:extLst>
          </p:cNvPr>
          <p:cNvSpPr txBox="1"/>
          <p:nvPr userDrawn="1"/>
        </p:nvSpPr>
        <p:spPr>
          <a:xfrm>
            <a:off x="9300628" y="6376948"/>
            <a:ext cx="2570922" cy="213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4AC031E2-C5B4-5F44-BB94-8FB5B40A3714}" type="slidenum">
              <a:rPr lang="en-US" sz="790" b="0" i="0" smtClean="0">
                <a:solidFill>
                  <a:srgbClr val="1C2954"/>
                </a:solidFill>
                <a:latin typeface="Founders Grotesk Regular" panose="020B0503030202060203" pitchFamily="34" charset="77"/>
              </a:rPr>
              <a:t>‹#›</a:t>
            </a:fld>
            <a:endParaRPr lang="en-US" sz="790" b="0" i="0" dirty="0">
              <a:solidFill>
                <a:srgbClr val="1C2954"/>
              </a:solidFill>
              <a:latin typeface="Founders Grotesk Regular" panose="020B0503030202060203" pitchFamily="34" charset="77"/>
            </a:endParaRPr>
          </a:p>
        </p:txBody>
      </p:sp>
      <p:sp>
        <p:nvSpPr>
          <p:cNvPr id="3" name="Picture Placeholder 7">
            <a:extLst>
              <a:ext uri="{FF2B5EF4-FFF2-40B4-BE49-F238E27FC236}">
                <a16:creationId xmlns:a16="http://schemas.microsoft.com/office/drawing/2014/main" id="{4B9D65FE-1E05-2FFD-5D83-ABD587D33ED4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319627" y="1217098"/>
            <a:ext cx="2634026" cy="211257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bIns="822960" anchor="ctr"/>
          <a:lstStyle>
            <a:lvl1pPr algn="ctr">
              <a:lnSpc>
                <a:spcPct val="200000"/>
              </a:lnSpc>
              <a:defRPr sz="1400" b="0" i="0">
                <a:latin typeface="Founders Grotesk Regular" panose="020B0503030202060203" pitchFamily="34" charset="77"/>
              </a:defRPr>
            </a:lvl1pPr>
          </a:lstStyle>
          <a:p>
            <a:r>
              <a:rPr lang="en-US" dirty="0"/>
              <a:t>Click to add image</a:t>
            </a:r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40D75B9C-0E7A-9182-A9E9-7D4FDEAEBF20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3273726" y="1217098"/>
            <a:ext cx="2634026" cy="211257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bIns="822960" anchor="ctr"/>
          <a:lstStyle>
            <a:lvl1pPr algn="ctr">
              <a:lnSpc>
                <a:spcPct val="200000"/>
              </a:lnSpc>
              <a:defRPr sz="1400" b="0" i="0">
                <a:latin typeface="Founders Grotesk Regular" panose="020B0503030202060203" pitchFamily="34" charset="77"/>
              </a:defRPr>
            </a:lvl1pPr>
          </a:lstStyle>
          <a:p>
            <a:r>
              <a:rPr lang="en-US" dirty="0"/>
              <a:t>Click to add image</a:t>
            </a:r>
          </a:p>
        </p:txBody>
      </p:sp>
      <p:sp>
        <p:nvSpPr>
          <p:cNvPr id="22" name="Picture Placeholder 7">
            <a:extLst>
              <a:ext uri="{FF2B5EF4-FFF2-40B4-BE49-F238E27FC236}">
                <a16:creationId xmlns:a16="http://schemas.microsoft.com/office/drawing/2014/main" id="{4866604F-94FC-1B22-103E-818B5EED7859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6227825" y="1217098"/>
            <a:ext cx="2634026" cy="211257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bIns="822960" anchor="ctr"/>
          <a:lstStyle>
            <a:lvl1pPr algn="ctr">
              <a:lnSpc>
                <a:spcPct val="200000"/>
              </a:lnSpc>
              <a:defRPr sz="1400" b="0" i="0">
                <a:latin typeface="Founders Grotesk Regular" panose="020B0503030202060203" pitchFamily="34" charset="77"/>
              </a:defRPr>
            </a:lvl1pPr>
          </a:lstStyle>
          <a:p>
            <a:r>
              <a:rPr lang="en-US" dirty="0"/>
              <a:t>Click to add image</a:t>
            </a:r>
          </a:p>
        </p:txBody>
      </p:sp>
      <p:sp>
        <p:nvSpPr>
          <p:cNvPr id="23" name="Picture Placeholder 7">
            <a:extLst>
              <a:ext uri="{FF2B5EF4-FFF2-40B4-BE49-F238E27FC236}">
                <a16:creationId xmlns:a16="http://schemas.microsoft.com/office/drawing/2014/main" id="{008E00B9-F7DB-6688-7421-AABDDFBC28EE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9177034" y="1217098"/>
            <a:ext cx="2634026" cy="211257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bIns="822960" anchor="ctr"/>
          <a:lstStyle>
            <a:lvl1pPr algn="ctr">
              <a:lnSpc>
                <a:spcPct val="200000"/>
              </a:lnSpc>
              <a:defRPr sz="1400" b="0" i="0">
                <a:latin typeface="Founders Grotesk Regular" panose="020B0503030202060203" pitchFamily="34" charset="77"/>
              </a:defRPr>
            </a:lvl1pPr>
          </a:lstStyle>
          <a:p>
            <a:r>
              <a:rPr lang="en-US" dirty="0"/>
              <a:t>Click to add image</a:t>
            </a:r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456E7F7D-C4E8-7CC3-ACBF-92A58B3436D9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319628" y="4029701"/>
            <a:ext cx="2634024" cy="1709688"/>
          </a:xfrm>
          <a:prstGeom prst="rect">
            <a:avLst/>
          </a:prstGeom>
        </p:spPr>
        <p:txBody>
          <a:bodyPr lIns="0"/>
          <a:lstStyle>
            <a:lvl1pPr>
              <a:defRPr sz="1490" b="0" i="0">
                <a:solidFill>
                  <a:srgbClr val="1C2954"/>
                </a:solidFill>
                <a:latin typeface="Founders Grotesk" panose="020B0503030202060203" pitchFamily="34" charset="77"/>
              </a:defRPr>
            </a:lvl1pPr>
            <a:lvl2pPr>
              <a:defRPr sz="1490" b="0" i="0">
                <a:solidFill>
                  <a:srgbClr val="1C2954"/>
                </a:solidFill>
                <a:latin typeface="Founders Grotesk" panose="020B0503030202060203" pitchFamily="34" charset="77"/>
              </a:defRPr>
            </a:lvl2pPr>
            <a:lvl3pPr>
              <a:defRPr sz="1490" b="0" i="0">
                <a:solidFill>
                  <a:srgbClr val="1C2954"/>
                </a:solidFill>
                <a:latin typeface="Founders Grotesk" panose="020B0503030202060203" pitchFamily="34" charset="77"/>
              </a:defRPr>
            </a:lvl3pPr>
            <a:lvl4pPr>
              <a:defRPr sz="1490" b="0" i="0">
                <a:solidFill>
                  <a:srgbClr val="1C2954"/>
                </a:solidFill>
                <a:latin typeface="Founders Grotesk" panose="020B0503030202060203" pitchFamily="34" charset="77"/>
              </a:defRPr>
            </a:lvl4pPr>
            <a:lvl5pPr>
              <a:defRPr sz="1490" b="0" i="0">
                <a:solidFill>
                  <a:srgbClr val="1C2954"/>
                </a:solidFill>
                <a:latin typeface="Founders Grotesk" panose="020B0503030202060203" pitchFamily="34" charset="77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88761130-5A67-246A-8EF9-4BC63DA6D841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3267545" y="4029701"/>
            <a:ext cx="2634024" cy="1709688"/>
          </a:xfrm>
          <a:prstGeom prst="rect">
            <a:avLst/>
          </a:prstGeom>
        </p:spPr>
        <p:txBody>
          <a:bodyPr lIns="0"/>
          <a:lstStyle>
            <a:lvl1pPr>
              <a:defRPr sz="1490" b="0" i="0">
                <a:solidFill>
                  <a:srgbClr val="1C2954"/>
                </a:solidFill>
                <a:latin typeface="Founders Grotesk" panose="020B0503030202060203" pitchFamily="34" charset="77"/>
              </a:defRPr>
            </a:lvl1pPr>
            <a:lvl2pPr>
              <a:defRPr sz="1490" b="0" i="0">
                <a:solidFill>
                  <a:srgbClr val="1C2954"/>
                </a:solidFill>
                <a:latin typeface="Founders Grotesk" panose="020B0503030202060203" pitchFamily="34" charset="77"/>
              </a:defRPr>
            </a:lvl2pPr>
            <a:lvl3pPr>
              <a:defRPr sz="1490" b="0" i="0">
                <a:solidFill>
                  <a:srgbClr val="1C2954"/>
                </a:solidFill>
                <a:latin typeface="Founders Grotesk" panose="020B0503030202060203" pitchFamily="34" charset="77"/>
              </a:defRPr>
            </a:lvl3pPr>
            <a:lvl4pPr>
              <a:defRPr sz="1490" b="0" i="0">
                <a:solidFill>
                  <a:srgbClr val="1C2954"/>
                </a:solidFill>
                <a:latin typeface="Founders Grotesk" panose="020B0503030202060203" pitchFamily="34" charset="77"/>
              </a:defRPr>
            </a:lvl4pPr>
            <a:lvl5pPr>
              <a:defRPr sz="1490" b="0" i="0">
                <a:solidFill>
                  <a:srgbClr val="1C2954"/>
                </a:solidFill>
                <a:latin typeface="Founders Grotesk" panose="020B0503030202060203" pitchFamily="34" charset="77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55EB46DB-7982-A5B6-9AA4-C6C1F4057EF4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27827" y="4029701"/>
            <a:ext cx="2634024" cy="1709688"/>
          </a:xfrm>
          <a:prstGeom prst="rect">
            <a:avLst/>
          </a:prstGeom>
        </p:spPr>
        <p:txBody>
          <a:bodyPr lIns="0"/>
          <a:lstStyle>
            <a:lvl1pPr>
              <a:defRPr sz="1490" b="0" i="0">
                <a:solidFill>
                  <a:srgbClr val="1C2954"/>
                </a:solidFill>
                <a:latin typeface="Founders Grotesk" panose="020B0503030202060203" pitchFamily="34" charset="77"/>
              </a:defRPr>
            </a:lvl1pPr>
            <a:lvl2pPr>
              <a:defRPr sz="1490" b="0" i="0">
                <a:solidFill>
                  <a:srgbClr val="1C2954"/>
                </a:solidFill>
                <a:latin typeface="Founders Grotesk" panose="020B0503030202060203" pitchFamily="34" charset="77"/>
              </a:defRPr>
            </a:lvl2pPr>
            <a:lvl3pPr>
              <a:defRPr sz="1490" b="0" i="0">
                <a:solidFill>
                  <a:srgbClr val="1C2954"/>
                </a:solidFill>
                <a:latin typeface="Founders Grotesk" panose="020B0503030202060203" pitchFamily="34" charset="77"/>
              </a:defRPr>
            </a:lvl3pPr>
            <a:lvl4pPr>
              <a:defRPr sz="1490" b="0" i="0">
                <a:solidFill>
                  <a:srgbClr val="1C2954"/>
                </a:solidFill>
                <a:latin typeface="Founders Grotesk" panose="020B0503030202060203" pitchFamily="34" charset="77"/>
              </a:defRPr>
            </a:lvl4pPr>
            <a:lvl5pPr>
              <a:defRPr sz="1490" b="0" i="0">
                <a:solidFill>
                  <a:srgbClr val="1C2954"/>
                </a:solidFill>
                <a:latin typeface="Founders Grotesk" panose="020B0503030202060203" pitchFamily="34" charset="77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2C31E1FF-138B-9066-9857-32D6B6406DF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9175744" y="4029701"/>
            <a:ext cx="2634024" cy="1709688"/>
          </a:xfrm>
          <a:prstGeom prst="rect">
            <a:avLst/>
          </a:prstGeom>
        </p:spPr>
        <p:txBody>
          <a:bodyPr lIns="0"/>
          <a:lstStyle>
            <a:lvl1pPr>
              <a:defRPr sz="1490" b="0" i="0">
                <a:solidFill>
                  <a:srgbClr val="1C2954"/>
                </a:solidFill>
                <a:latin typeface="Founders Grotesk" panose="020B0503030202060203" pitchFamily="34" charset="77"/>
              </a:defRPr>
            </a:lvl1pPr>
            <a:lvl2pPr>
              <a:defRPr sz="1490" b="0" i="0">
                <a:solidFill>
                  <a:srgbClr val="1C2954"/>
                </a:solidFill>
                <a:latin typeface="Founders Grotesk" panose="020B0503030202060203" pitchFamily="34" charset="77"/>
              </a:defRPr>
            </a:lvl2pPr>
            <a:lvl3pPr>
              <a:defRPr sz="1490" b="0" i="0">
                <a:solidFill>
                  <a:srgbClr val="1C2954"/>
                </a:solidFill>
                <a:latin typeface="Founders Grotesk" panose="020B0503030202060203" pitchFamily="34" charset="77"/>
              </a:defRPr>
            </a:lvl3pPr>
            <a:lvl4pPr>
              <a:defRPr sz="1490" b="0" i="0">
                <a:solidFill>
                  <a:srgbClr val="1C2954"/>
                </a:solidFill>
                <a:latin typeface="Founders Grotesk" panose="020B0503030202060203" pitchFamily="34" charset="77"/>
              </a:defRPr>
            </a:lvl4pPr>
            <a:lvl5pPr>
              <a:defRPr sz="1490" b="0" i="0">
                <a:solidFill>
                  <a:srgbClr val="1C2954"/>
                </a:solidFill>
                <a:latin typeface="Founders Grotesk" panose="020B0503030202060203" pitchFamily="34" charset="77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D322CDA4-5E6D-2AE6-4E13-29E3C663277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0405241" y="-429076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073" name="Picture 640671794">
            <a:extLst>
              <a:ext uri="{FF2B5EF4-FFF2-40B4-BE49-F238E27FC236}">
                <a16:creationId xmlns:a16="http://schemas.microsoft.com/office/drawing/2014/main" id="{B1D91587-1DF6-F4D3-B6C5-EE22F37F7B3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36978" y="196399"/>
            <a:ext cx="1703388" cy="320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017104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EDF5F247-BB06-C211-7111-C5C1CFBC1300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t"/>
          <a:lstStyle>
            <a:lvl1pPr algn="ctr">
              <a:lnSpc>
                <a:spcPct val="200000"/>
              </a:lnSpc>
              <a:defRPr sz="1400" b="0" i="0">
                <a:latin typeface="Founders Grotesk Regular" panose="020B0503030202060203" pitchFamily="34" charset="77"/>
              </a:defRPr>
            </a:lvl1pPr>
          </a:lstStyle>
          <a:p>
            <a:r>
              <a:rPr lang="en-US" dirty="0"/>
              <a:t>Click to add image</a:t>
            </a:r>
          </a:p>
        </p:txBody>
      </p:sp>
      <p:sp>
        <p:nvSpPr>
          <p:cNvPr id="5" name="Text Placeholder 27">
            <a:extLst>
              <a:ext uri="{FF2B5EF4-FFF2-40B4-BE49-F238E27FC236}">
                <a16:creationId xmlns:a16="http://schemas.microsoft.com/office/drawing/2014/main" id="{60FDACA5-C7D3-56A7-1E55-4E90F21552F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73297" y="333081"/>
            <a:ext cx="2996255" cy="120802"/>
          </a:xfrm>
          <a:prstGeom prst="rect">
            <a:avLst/>
          </a:prstGeom>
        </p:spPr>
        <p:txBody>
          <a:bodyPr lIns="0"/>
          <a:lstStyle>
            <a:lvl1pPr>
              <a:defRPr sz="788" b="0" i="0">
                <a:solidFill>
                  <a:srgbClr val="1C2954"/>
                </a:solidFill>
                <a:latin typeface="Founders Grotesk Regular" panose="020B0503030202060203" pitchFamily="34" charset="77"/>
              </a:defRPr>
            </a:lvl1pPr>
            <a:lvl2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2pPr>
            <a:lvl3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3pPr>
            <a:lvl4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4pPr>
            <a:lvl5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5pPr>
          </a:lstStyle>
          <a:p>
            <a:pPr lvl="0"/>
            <a:r>
              <a:rPr lang="en-US" dirty="0"/>
              <a:t>SECTION</a:t>
            </a:r>
          </a:p>
        </p:txBody>
      </p:sp>
      <p:sp>
        <p:nvSpPr>
          <p:cNvPr id="6" name="Text Placeholder 27">
            <a:extLst>
              <a:ext uri="{FF2B5EF4-FFF2-40B4-BE49-F238E27FC236}">
                <a16:creationId xmlns:a16="http://schemas.microsoft.com/office/drawing/2014/main" id="{F437DE3F-50B4-AD25-D07D-F6BC5A6556A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19626" y="1719313"/>
            <a:ext cx="5036998" cy="2264180"/>
          </a:xfrm>
          <a:prstGeom prst="rect">
            <a:avLst/>
          </a:prstGeom>
        </p:spPr>
        <p:txBody>
          <a:bodyPr lIns="0"/>
          <a:lstStyle>
            <a:lvl1pPr>
              <a:defRPr sz="3487" b="0" i="0">
                <a:solidFill>
                  <a:srgbClr val="1C2954"/>
                </a:solidFill>
                <a:latin typeface="Tiempos Headline Light" panose="02020303060303060403" pitchFamily="18" charset="77"/>
              </a:defRPr>
            </a:lvl1pPr>
            <a:lvl2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2pPr>
            <a:lvl3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3pPr>
            <a:lvl4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4pPr>
            <a:lvl5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5pPr>
          </a:lstStyle>
          <a:p>
            <a:pPr lvl="0"/>
            <a:r>
              <a:rPr lang="en-US" dirty="0"/>
              <a:t>Lorem ipsum dolor sit amet, </a:t>
            </a:r>
            <a:r>
              <a:rPr lang="en-US" dirty="0" err="1"/>
              <a:t>consectetuer</a:t>
            </a:r>
            <a:r>
              <a:rPr lang="en-US" dirty="0"/>
              <a:t> del </a:t>
            </a:r>
            <a:r>
              <a:rPr lang="en-US" dirty="0" err="1"/>
              <a:t>adipiscing</a:t>
            </a:r>
            <a:r>
              <a:rPr lang="en-US" dirty="0"/>
              <a:t>. </a:t>
            </a:r>
            <a:r>
              <a:rPr lang="en-US" dirty="0" err="1"/>
              <a:t>Elit</a:t>
            </a:r>
            <a:r>
              <a:rPr lang="en-US" dirty="0"/>
              <a:t> </a:t>
            </a:r>
            <a:r>
              <a:rPr lang="en-US" dirty="0" err="1"/>
              <a:t>maecen</a:t>
            </a:r>
            <a:r>
              <a:rPr lang="en-US" dirty="0"/>
              <a:t> </a:t>
            </a:r>
            <a:r>
              <a:rPr lang="en-US" dirty="0" err="1"/>
              <a:t>porttitor</a:t>
            </a:r>
            <a:r>
              <a:rPr lang="en-US" dirty="0"/>
              <a:t> </a:t>
            </a:r>
            <a:r>
              <a:rPr lang="en-US" dirty="0" err="1"/>
              <a:t>congue</a:t>
            </a:r>
            <a:r>
              <a:rPr lang="en-US" dirty="0"/>
              <a:t>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D6AB93A-5EBC-15B3-AEA1-A492D16E0705}"/>
              </a:ext>
            </a:extLst>
          </p:cNvPr>
          <p:cNvSpPr txBox="1"/>
          <p:nvPr userDrawn="1"/>
        </p:nvSpPr>
        <p:spPr>
          <a:xfrm>
            <a:off x="9300628" y="6366190"/>
            <a:ext cx="2570922" cy="213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4AC031E2-C5B4-5F44-BB94-8FB5B40A3714}" type="slidenum">
              <a:rPr lang="en-US" sz="790" b="0" i="0" smtClean="0">
                <a:solidFill>
                  <a:srgbClr val="1C2954"/>
                </a:solidFill>
                <a:latin typeface="Founders Grotesk Regular" panose="020B0503030202060203" pitchFamily="34" charset="77"/>
              </a:rPr>
              <a:t>‹#›</a:t>
            </a:fld>
            <a:endParaRPr lang="en-US" sz="790" b="0" i="0" dirty="0">
              <a:solidFill>
                <a:srgbClr val="1C2954"/>
              </a:solidFill>
              <a:latin typeface="Founders Grotesk Regular" panose="020B0503030202060203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65778417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tem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 Placeholder 27">
            <a:extLst>
              <a:ext uri="{FF2B5EF4-FFF2-40B4-BE49-F238E27FC236}">
                <a16:creationId xmlns:a16="http://schemas.microsoft.com/office/drawing/2014/main" id="{A2688E22-9BF0-4226-817C-0AF30FE7BBC2}"/>
              </a:ext>
            </a:extLst>
          </p:cNvPr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373297" y="333081"/>
            <a:ext cx="2996255" cy="120802"/>
          </a:xfrm>
          <a:prstGeom prst="rect">
            <a:avLst/>
          </a:prstGeom>
        </p:spPr>
        <p:txBody>
          <a:bodyPr lIns="0"/>
          <a:lstStyle>
            <a:lvl1pPr>
              <a:defRPr sz="788" b="0" i="0">
                <a:solidFill>
                  <a:srgbClr val="1C2954"/>
                </a:solidFill>
                <a:latin typeface="Founders Grotesk Regular" panose="020B0503030202060203" pitchFamily="34" charset="77"/>
              </a:defRPr>
            </a:lvl1pPr>
            <a:lvl2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2pPr>
            <a:lvl3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3pPr>
            <a:lvl4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4pPr>
            <a:lvl5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5pPr>
          </a:lstStyle>
          <a:p>
            <a:pPr lvl="0"/>
            <a:r>
              <a:rPr lang="en-US" dirty="0"/>
              <a:t>SECTION</a:t>
            </a:r>
          </a:p>
        </p:txBody>
      </p:sp>
      <p:sp>
        <p:nvSpPr>
          <p:cNvPr id="39" name="Text Placeholder 27">
            <a:extLst>
              <a:ext uri="{FF2B5EF4-FFF2-40B4-BE49-F238E27FC236}">
                <a16:creationId xmlns:a16="http://schemas.microsoft.com/office/drawing/2014/main" id="{D8E8F733-38B0-8125-6216-FE1F9C3A72B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125229" y="2285358"/>
            <a:ext cx="7941543" cy="2287284"/>
          </a:xfrm>
          <a:prstGeom prst="rect">
            <a:avLst/>
          </a:prstGeom>
        </p:spPr>
        <p:txBody>
          <a:bodyPr lIns="0" anchor="ctr"/>
          <a:lstStyle>
            <a:lvl1pPr>
              <a:defRPr sz="3487" b="0" i="0">
                <a:solidFill>
                  <a:srgbClr val="1C2954"/>
                </a:solidFill>
                <a:latin typeface="Tiempos Headline Light" panose="02020303060303060403" pitchFamily="18" charset="77"/>
              </a:defRPr>
            </a:lvl1pPr>
            <a:lvl2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2pPr>
            <a:lvl3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3pPr>
            <a:lvl4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4pPr>
            <a:lvl5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5pPr>
          </a:lstStyle>
          <a:p>
            <a:pPr lvl="0"/>
            <a:r>
              <a:rPr lang="en-US" dirty="0"/>
              <a:t>Lorem ipsum dolor sit amet, consectetuer adipiscing elit. Maecenas porttitor congue massa. Fusce posuere, magna sed pulvinar ultricies, </a:t>
            </a:r>
            <a:r>
              <a:rPr lang="en-US" dirty="0" err="1"/>
              <a:t>purus</a:t>
            </a:r>
            <a:r>
              <a:rPr lang="en-US" dirty="0"/>
              <a:t> </a:t>
            </a:r>
            <a:r>
              <a:rPr lang="en-US" dirty="0" err="1"/>
              <a:t>lectus</a:t>
            </a:r>
            <a:r>
              <a:rPr lang="en-US" dirty="0"/>
              <a:t>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C231CE1-2730-B5E4-59BA-24A1C491AE15}"/>
              </a:ext>
            </a:extLst>
          </p:cNvPr>
          <p:cNvSpPr txBox="1"/>
          <p:nvPr userDrawn="1"/>
        </p:nvSpPr>
        <p:spPr>
          <a:xfrm>
            <a:off x="9300628" y="6366190"/>
            <a:ext cx="2570922" cy="213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4AC031E2-C5B4-5F44-BB94-8FB5B40A3714}" type="slidenum">
              <a:rPr lang="en-US" sz="790" b="0" i="0" smtClean="0">
                <a:solidFill>
                  <a:srgbClr val="1C2954"/>
                </a:solidFill>
                <a:latin typeface="Founders Grotesk Regular" panose="020B0503030202060203" pitchFamily="34" charset="77"/>
              </a:rPr>
              <a:t>‹#›</a:t>
            </a:fld>
            <a:endParaRPr lang="en-US" sz="790" b="0" i="0" dirty="0">
              <a:solidFill>
                <a:srgbClr val="1C2954"/>
              </a:solidFill>
              <a:latin typeface="Founders Grotesk Regular" panose="020B0503030202060203" pitchFamily="34" charset="77"/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09696CFE-6B1F-BD6F-BEAC-80FC40A9F36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0378315" y="-45273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097" name="Picture 640671794">
            <a:extLst>
              <a:ext uri="{FF2B5EF4-FFF2-40B4-BE49-F238E27FC236}">
                <a16:creationId xmlns:a16="http://schemas.microsoft.com/office/drawing/2014/main" id="{A910E028-F343-9930-562B-1DF1C145614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0052" y="172743"/>
            <a:ext cx="1703388" cy="320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637544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C231CE1-2730-B5E4-59BA-24A1C491AE15}"/>
              </a:ext>
            </a:extLst>
          </p:cNvPr>
          <p:cNvSpPr txBox="1"/>
          <p:nvPr userDrawn="1"/>
        </p:nvSpPr>
        <p:spPr>
          <a:xfrm>
            <a:off x="9300628" y="6366190"/>
            <a:ext cx="2570922" cy="213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4AC031E2-C5B4-5F44-BB94-8FB5B40A3714}" type="slidenum">
              <a:rPr lang="en-US" sz="790" b="0" i="0" smtClean="0">
                <a:solidFill>
                  <a:srgbClr val="1C2954"/>
                </a:solidFill>
                <a:latin typeface="Founders Grotesk Regular" panose="020B0503030202060203" pitchFamily="34" charset="77"/>
              </a:rPr>
              <a:t>‹#›</a:t>
            </a:fld>
            <a:endParaRPr lang="en-US" sz="790" b="0" i="0" dirty="0">
              <a:solidFill>
                <a:srgbClr val="1C2954"/>
              </a:solidFill>
              <a:latin typeface="Founders Grotesk Regular" panose="020B0503030202060203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37775173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er - Flatiron Blue">
    <p:bg>
      <p:bgPr>
        <a:solidFill>
          <a:schemeClr val="bg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8942C91D-1364-8E52-0A0D-BE37C228697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133667" y="380979"/>
            <a:ext cx="1677393" cy="316230"/>
          </a:xfrm>
          <a:prstGeom prst="rect">
            <a:avLst/>
          </a:prstGeom>
        </p:spPr>
      </p:pic>
      <p:sp>
        <p:nvSpPr>
          <p:cNvPr id="30" name="Text Placeholder 27">
            <a:extLst>
              <a:ext uri="{FF2B5EF4-FFF2-40B4-BE49-F238E27FC236}">
                <a16:creationId xmlns:a16="http://schemas.microsoft.com/office/drawing/2014/main" id="{A2688E22-9BF0-4226-817C-0AF30FE7BBC2}"/>
              </a:ext>
            </a:extLst>
          </p:cNvPr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373297" y="333081"/>
            <a:ext cx="2996255" cy="120802"/>
          </a:xfrm>
          <a:prstGeom prst="rect">
            <a:avLst/>
          </a:prstGeom>
        </p:spPr>
        <p:txBody>
          <a:bodyPr lIns="0"/>
          <a:lstStyle>
            <a:lvl1pPr>
              <a:defRPr sz="788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1pPr>
            <a:lvl2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2pPr>
            <a:lvl3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3pPr>
            <a:lvl4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4pPr>
            <a:lvl5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5pPr>
          </a:lstStyle>
          <a:p>
            <a:pPr lvl="0"/>
            <a:r>
              <a:rPr lang="en-US" dirty="0"/>
              <a:t>SECTION</a:t>
            </a:r>
          </a:p>
        </p:txBody>
      </p:sp>
      <p:sp>
        <p:nvSpPr>
          <p:cNvPr id="39" name="Text Placeholder 27">
            <a:extLst>
              <a:ext uri="{FF2B5EF4-FFF2-40B4-BE49-F238E27FC236}">
                <a16:creationId xmlns:a16="http://schemas.microsoft.com/office/drawing/2014/main" id="{D8E8F733-38B0-8125-6216-FE1F9C3A72B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19626" y="2602053"/>
            <a:ext cx="9611886" cy="1108986"/>
          </a:xfrm>
          <a:prstGeom prst="rect">
            <a:avLst/>
          </a:prstGeom>
        </p:spPr>
        <p:txBody>
          <a:bodyPr lIns="0"/>
          <a:lstStyle>
            <a:lvl1pPr>
              <a:defRPr sz="6883" b="0" i="0">
                <a:solidFill>
                  <a:schemeClr val="bg1"/>
                </a:solidFill>
                <a:latin typeface="Tiempos Headline Light" panose="02020303060303060403" pitchFamily="18" charset="77"/>
              </a:defRPr>
            </a:lvl1pPr>
            <a:lvl2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2pPr>
            <a:lvl3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3pPr>
            <a:lvl4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4pPr>
            <a:lvl5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5pPr>
          </a:lstStyle>
          <a:p>
            <a:pPr lvl="0"/>
            <a:r>
              <a:rPr lang="en-US" dirty="0"/>
              <a:t>Section Breaker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621F8EB-DEB6-B1E6-07F2-0BF875239A7E}"/>
              </a:ext>
            </a:extLst>
          </p:cNvPr>
          <p:cNvSpPr txBox="1"/>
          <p:nvPr userDrawn="1"/>
        </p:nvSpPr>
        <p:spPr>
          <a:xfrm>
            <a:off x="9300628" y="6366190"/>
            <a:ext cx="2570922" cy="213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4AC031E2-C5B4-5F44-BB94-8FB5B40A3714}" type="slidenum">
              <a:rPr lang="en-US" sz="790" b="0" i="0" smtClean="0">
                <a:solidFill>
                  <a:schemeClr val="bg1"/>
                </a:solidFill>
                <a:latin typeface="Founders Grotesk Regular" panose="020B0503030202060203" pitchFamily="34" charset="77"/>
              </a:rPr>
              <a:t>‹#›</a:t>
            </a:fld>
            <a:endParaRPr lang="en-US" sz="790" b="0" i="0" dirty="0">
              <a:solidFill>
                <a:schemeClr val="bg1"/>
              </a:solidFill>
              <a:latin typeface="Founders Grotesk Regular" panose="020B0503030202060203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427010035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bg>
      <p:bgPr>
        <a:solidFill>
          <a:schemeClr val="bg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 Placeholder 27">
            <a:extLst>
              <a:ext uri="{FF2B5EF4-FFF2-40B4-BE49-F238E27FC236}">
                <a16:creationId xmlns:a16="http://schemas.microsoft.com/office/drawing/2014/main" id="{31FBCD4F-BE68-9E37-A6FA-AFBA5D5298F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290057" y="2602053"/>
            <a:ext cx="9611886" cy="1108986"/>
          </a:xfrm>
          <a:prstGeom prst="rect">
            <a:avLst/>
          </a:prstGeom>
        </p:spPr>
        <p:txBody>
          <a:bodyPr/>
          <a:lstStyle>
            <a:lvl1pPr algn="ctr">
              <a:defRPr sz="6883" b="0" i="0">
                <a:solidFill>
                  <a:schemeClr val="bg1"/>
                </a:solidFill>
                <a:latin typeface="Tiempos Headline Light" panose="02020303060303060403" pitchFamily="18" charset="77"/>
              </a:defRPr>
            </a:lvl1pPr>
            <a:lvl2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2pPr>
            <a:lvl3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3pPr>
            <a:lvl4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4pPr>
            <a:lvl5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5pPr>
          </a:lstStyle>
          <a:p>
            <a:pPr lvl="0"/>
            <a:r>
              <a:rPr lang="en-US" dirty="0"/>
              <a:t>Thank you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D8BD7B2-C1FE-CEF3-9811-5B545459112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079840" y="5303393"/>
            <a:ext cx="2032319" cy="383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362727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">
    <p:bg>
      <p:bgPr>
        <a:solidFill>
          <a:schemeClr val="bg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2CB49B8-570A-C7E5-72C7-082BED0B07F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908144" y="3205060"/>
            <a:ext cx="2375712" cy="447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375926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-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 hasCustomPrompt="1"/>
          </p:nvPr>
        </p:nvSpPr>
        <p:spPr>
          <a:xfrm>
            <a:off x="373298" y="1592721"/>
            <a:ext cx="8293358" cy="2118318"/>
          </a:xfrm>
          <a:prstGeom prst="rect">
            <a:avLst/>
          </a:prstGeom>
        </p:spPr>
        <p:txBody>
          <a:bodyPr lIns="0" tIns="0" rIns="0" bIns="0"/>
          <a:lstStyle>
            <a:lvl1pPr>
              <a:defRPr sz="6883" b="0" i="0">
                <a:solidFill>
                  <a:srgbClr val="1C2954"/>
                </a:solidFill>
                <a:latin typeface="Tiempos Headline Light" panose="02020303060303060403" pitchFamily="18" charset="77"/>
                <a:cs typeface="Tiempos Headline Light" panose="02020303060303060403" pitchFamily="18" charset="77"/>
              </a:defRPr>
            </a:lvl1pPr>
          </a:lstStyle>
          <a:p>
            <a:r>
              <a:rPr lang="en-US" sz="6883" spc="-364" dirty="0" err="1"/>
              <a:t>V</a:t>
            </a:r>
            <a:r>
              <a:rPr lang="en-US" sz="6883" spc="85" dirty="0" err="1"/>
              <a:t>enim</a:t>
            </a:r>
            <a:r>
              <a:rPr lang="en-US" sz="6883" spc="18" dirty="0" err="1"/>
              <a:t>u</a:t>
            </a:r>
            <a:r>
              <a:rPr lang="en-US" sz="6883" spc="85" dirty="0"/>
              <a:t> </a:t>
            </a:r>
            <a:r>
              <a:rPr lang="en-US" sz="6883" spc="79" dirty="0"/>
              <a:t>strum</a:t>
            </a:r>
            <a:r>
              <a:rPr lang="en-US" sz="6883" spc="91" dirty="0"/>
              <a:t> </a:t>
            </a:r>
            <a:r>
              <a:rPr lang="en-US" sz="6883" spc="52" dirty="0"/>
              <a:t>qui </a:t>
            </a:r>
            <a:r>
              <a:rPr lang="en-US" sz="6883" spc="45" dirty="0" err="1"/>
              <a:t>atque</a:t>
            </a:r>
            <a:r>
              <a:rPr lang="en-US" sz="6883" spc="146" dirty="0"/>
              <a:t> </a:t>
            </a:r>
            <a:r>
              <a:rPr lang="en-US" sz="6883" spc="67" dirty="0" err="1"/>
              <a:t>dolestibea</a:t>
            </a:r>
            <a:endParaRPr dirty="0"/>
          </a:p>
        </p:txBody>
      </p:sp>
      <p:sp>
        <p:nvSpPr>
          <p:cNvPr id="29" name="Text Placeholder 27">
            <a:extLst>
              <a:ext uri="{FF2B5EF4-FFF2-40B4-BE49-F238E27FC236}">
                <a16:creationId xmlns:a16="http://schemas.microsoft.com/office/drawing/2014/main" id="{C9D3F26A-F3E6-4294-C339-F5E66C6D54F2}"/>
              </a:ext>
            </a:extLst>
          </p:cNvPr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373297" y="6029696"/>
            <a:ext cx="2996255" cy="228629"/>
          </a:xfrm>
          <a:prstGeom prst="rect">
            <a:avLst/>
          </a:prstGeom>
        </p:spPr>
        <p:txBody>
          <a:bodyPr lIns="0"/>
          <a:lstStyle>
            <a:lvl1pPr>
              <a:defRPr sz="1486" b="0" i="0">
                <a:solidFill>
                  <a:srgbClr val="1C2954"/>
                </a:solidFill>
                <a:latin typeface="Founders Grotesk Regular" panose="020B0503030202060203" pitchFamily="34" charset="77"/>
              </a:defRPr>
            </a:lvl1pPr>
            <a:lvl2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2pPr>
            <a:lvl3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3pPr>
            <a:lvl4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4pPr>
            <a:lvl5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5pPr>
          </a:lstStyle>
          <a:p>
            <a:pPr lvl="0"/>
            <a:r>
              <a:rPr lang="en-US" dirty="0" err="1"/>
              <a:t>Speakerfirstname</a:t>
            </a:r>
            <a:r>
              <a:rPr lang="en-US" dirty="0"/>
              <a:t> </a:t>
            </a:r>
            <a:r>
              <a:rPr lang="en-US" dirty="0" err="1"/>
              <a:t>Longlastname</a:t>
            </a:r>
            <a:endParaRPr lang="en-US" dirty="0"/>
          </a:p>
        </p:txBody>
      </p:sp>
      <p:sp>
        <p:nvSpPr>
          <p:cNvPr id="30" name="Text Placeholder 27">
            <a:extLst>
              <a:ext uri="{FF2B5EF4-FFF2-40B4-BE49-F238E27FC236}">
                <a16:creationId xmlns:a16="http://schemas.microsoft.com/office/drawing/2014/main" id="{A2688E22-9BF0-4226-817C-0AF30FE7BBC2}"/>
              </a:ext>
            </a:extLst>
          </p:cNvPr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373297" y="6370847"/>
            <a:ext cx="2996255" cy="120802"/>
          </a:xfrm>
          <a:prstGeom prst="rect">
            <a:avLst/>
          </a:prstGeom>
        </p:spPr>
        <p:txBody>
          <a:bodyPr lIns="0"/>
          <a:lstStyle>
            <a:lvl1pPr>
              <a:defRPr sz="788" b="0" i="0">
                <a:solidFill>
                  <a:srgbClr val="1C2954"/>
                </a:solidFill>
                <a:latin typeface="Founders Grotesk Regular" panose="020B0503030202060203" pitchFamily="34" charset="77"/>
              </a:defRPr>
            </a:lvl1pPr>
            <a:lvl2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2pPr>
            <a:lvl3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3pPr>
            <a:lvl4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4pPr>
            <a:lvl5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5pPr>
          </a:lstStyle>
          <a:p>
            <a:pPr lvl="0"/>
            <a:r>
              <a:rPr lang="en-US" dirty="0"/>
              <a:t>DATE GOES HERE</a:t>
            </a:r>
          </a:p>
        </p:txBody>
      </p:sp>
      <p:sp>
        <p:nvSpPr>
          <p:cNvPr id="3" name="Text Placeholder 4">
            <a:extLst>
              <a:ext uri="{FF2B5EF4-FFF2-40B4-BE49-F238E27FC236}">
                <a16:creationId xmlns:a16="http://schemas.microsoft.com/office/drawing/2014/main" id="{5924A16C-893E-9EAF-A077-5B2E6DC5FE2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73062" y="3837687"/>
            <a:ext cx="4983561" cy="1252927"/>
          </a:xfrm>
          <a:prstGeom prst="rect">
            <a:avLst/>
          </a:prstGeom>
        </p:spPr>
        <p:txBody>
          <a:bodyPr lIns="0"/>
          <a:lstStyle>
            <a:lvl1pPr>
              <a:defRPr sz="1490" b="0" i="0">
                <a:solidFill>
                  <a:srgbClr val="1C2954"/>
                </a:solidFill>
                <a:latin typeface="Founders Grotesk" panose="020B0503030202060203" pitchFamily="34" charset="77"/>
              </a:defRPr>
            </a:lvl1pPr>
            <a:lvl2pPr>
              <a:defRPr sz="1490" b="0" i="0">
                <a:solidFill>
                  <a:srgbClr val="1C2954"/>
                </a:solidFill>
                <a:latin typeface="Founders Grotesk" panose="020B0503030202060203" pitchFamily="34" charset="77"/>
              </a:defRPr>
            </a:lvl2pPr>
            <a:lvl3pPr>
              <a:defRPr sz="1490" b="0" i="0">
                <a:solidFill>
                  <a:srgbClr val="1C2954"/>
                </a:solidFill>
                <a:latin typeface="Founders Grotesk" panose="020B0503030202060203" pitchFamily="34" charset="77"/>
              </a:defRPr>
            </a:lvl3pPr>
            <a:lvl4pPr>
              <a:defRPr sz="1490" b="0" i="0">
                <a:solidFill>
                  <a:srgbClr val="1C2954"/>
                </a:solidFill>
                <a:latin typeface="Founders Grotesk" panose="020B0503030202060203" pitchFamily="34" charset="77"/>
              </a:defRPr>
            </a:lvl4pPr>
            <a:lvl5pPr>
              <a:defRPr sz="1490" b="0" i="0">
                <a:solidFill>
                  <a:srgbClr val="1C2954"/>
                </a:solidFill>
                <a:latin typeface="Founders Grotesk" panose="020B0503030202060203" pitchFamily="34" charset="77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70684022-009A-E5DB-5195-0A2B0EC3537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0183578" y="563285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5" name="Picture 640671794">
            <a:extLst>
              <a:ext uri="{FF2B5EF4-FFF2-40B4-BE49-F238E27FC236}">
                <a16:creationId xmlns:a16="http://schemas.microsoft.com/office/drawing/2014/main" id="{9B8E2F9F-6879-DC88-3A05-5C9C36EE000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15315" y="6258325"/>
            <a:ext cx="1703388" cy="320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086040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+ 1 Paragraph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 Placeholder 27">
            <a:extLst>
              <a:ext uri="{FF2B5EF4-FFF2-40B4-BE49-F238E27FC236}">
                <a16:creationId xmlns:a16="http://schemas.microsoft.com/office/drawing/2014/main" id="{A2688E22-9BF0-4226-817C-0AF30FE7BBC2}"/>
              </a:ext>
            </a:extLst>
          </p:cNvPr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373297" y="333081"/>
            <a:ext cx="2996255" cy="120802"/>
          </a:xfrm>
          <a:prstGeom prst="rect">
            <a:avLst/>
          </a:prstGeom>
        </p:spPr>
        <p:txBody>
          <a:bodyPr lIns="0"/>
          <a:lstStyle>
            <a:lvl1pPr>
              <a:defRPr sz="788" b="0" i="0">
                <a:solidFill>
                  <a:srgbClr val="1C2954"/>
                </a:solidFill>
                <a:latin typeface="Founders Grotesk Regular" panose="020B0503030202060203" pitchFamily="34" charset="77"/>
              </a:defRPr>
            </a:lvl1pPr>
            <a:lvl2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2pPr>
            <a:lvl3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3pPr>
            <a:lvl4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4pPr>
            <a:lvl5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5pPr>
          </a:lstStyle>
          <a:p>
            <a:pPr lvl="0"/>
            <a:r>
              <a:rPr lang="en-US" dirty="0"/>
              <a:t>SECTION</a:t>
            </a:r>
          </a:p>
        </p:txBody>
      </p:sp>
      <p:sp>
        <p:nvSpPr>
          <p:cNvPr id="39" name="Text Placeholder 27">
            <a:extLst>
              <a:ext uri="{FF2B5EF4-FFF2-40B4-BE49-F238E27FC236}">
                <a16:creationId xmlns:a16="http://schemas.microsoft.com/office/drawing/2014/main" id="{D8E8F733-38B0-8125-6216-FE1F9C3A72B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19626" y="1719313"/>
            <a:ext cx="9611886" cy="1108986"/>
          </a:xfrm>
          <a:prstGeom prst="rect">
            <a:avLst/>
          </a:prstGeom>
        </p:spPr>
        <p:txBody>
          <a:bodyPr lIns="0"/>
          <a:lstStyle>
            <a:lvl1pPr>
              <a:defRPr sz="3487" b="0" i="0">
                <a:solidFill>
                  <a:srgbClr val="1C2954"/>
                </a:solidFill>
                <a:latin typeface="Tiempos Headline Light" panose="02020303060303060403" pitchFamily="18" charset="77"/>
              </a:defRPr>
            </a:lvl1pPr>
            <a:lvl2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2pPr>
            <a:lvl3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3pPr>
            <a:lvl4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4pPr>
            <a:lvl5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5pPr>
          </a:lstStyle>
          <a:p>
            <a:pPr lvl="0"/>
            <a:r>
              <a:rPr lang="en-US" dirty="0"/>
              <a:t>Lorem ipsum dolor sit amet, consectetuer adipiscing elit. Maecenas porttitor </a:t>
            </a:r>
            <a:r>
              <a:rPr lang="en-US" dirty="0" err="1"/>
              <a:t>congue</a:t>
            </a:r>
            <a:r>
              <a:rPr lang="en-US" dirty="0"/>
              <a:t> </a:t>
            </a:r>
            <a:r>
              <a:rPr lang="en-US" dirty="0" err="1"/>
              <a:t>massa</a:t>
            </a:r>
            <a:r>
              <a:rPr lang="en-US" dirty="0"/>
              <a:t>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A11626F-9550-8340-EA8D-E3A1594079CC}"/>
              </a:ext>
            </a:extLst>
          </p:cNvPr>
          <p:cNvSpPr txBox="1"/>
          <p:nvPr userDrawn="1"/>
        </p:nvSpPr>
        <p:spPr>
          <a:xfrm>
            <a:off x="9300628" y="6366190"/>
            <a:ext cx="2570922" cy="213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4AC031E2-C5B4-5F44-BB94-8FB5B40A3714}" type="slidenum">
              <a:rPr lang="en-US" sz="790" b="0" i="0" smtClean="0">
                <a:solidFill>
                  <a:srgbClr val="1C2954"/>
                </a:solidFill>
                <a:latin typeface="Founders Grotesk Regular" panose="020B0503030202060203" pitchFamily="34" charset="77"/>
              </a:rPr>
              <a:t>‹#›</a:t>
            </a:fld>
            <a:endParaRPr lang="en-US" sz="790" b="0" i="0" dirty="0">
              <a:solidFill>
                <a:srgbClr val="1C2954"/>
              </a:solidFill>
              <a:latin typeface="Founders Grotesk Regular" panose="020B0503030202060203" pitchFamily="34" charset="77"/>
            </a:endParaRPr>
          </a:p>
        </p:txBody>
      </p:sp>
      <p:sp>
        <p:nvSpPr>
          <p:cNvPr id="4" name="Text Placeholder 4">
            <a:extLst>
              <a:ext uri="{FF2B5EF4-FFF2-40B4-BE49-F238E27FC236}">
                <a16:creationId xmlns:a16="http://schemas.microsoft.com/office/drawing/2014/main" id="{81A4A772-2470-8D3C-0154-60DEC734773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19626" y="3197962"/>
            <a:ext cx="6377117" cy="1510516"/>
          </a:xfrm>
          <a:prstGeom prst="rect">
            <a:avLst/>
          </a:prstGeom>
        </p:spPr>
        <p:txBody>
          <a:bodyPr lIns="0"/>
          <a:lstStyle>
            <a:lvl1pPr>
              <a:defRPr sz="1800" b="0" i="0">
                <a:solidFill>
                  <a:srgbClr val="1C2954"/>
                </a:solidFill>
                <a:latin typeface="Founders Grotesk" panose="020B0503030202060203" pitchFamily="34" charset="77"/>
              </a:defRPr>
            </a:lvl1pPr>
            <a:lvl2pPr>
              <a:defRPr sz="1800" b="0" i="0">
                <a:solidFill>
                  <a:srgbClr val="1C2954"/>
                </a:solidFill>
                <a:latin typeface="Founders Grotesk" panose="020B0503030202060203" pitchFamily="34" charset="77"/>
              </a:defRPr>
            </a:lvl2pPr>
            <a:lvl3pPr>
              <a:defRPr sz="1800" b="0" i="0">
                <a:solidFill>
                  <a:srgbClr val="1C2954"/>
                </a:solidFill>
                <a:latin typeface="Founders Grotesk" panose="020B0503030202060203" pitchFamily="34" charset="77"/>
              </a:defRPr>
            </a:lvl3pPr>
            <a:lvl4pPr>
              <a:defRPr sz="1800" b="0" i="0">
                <a:solidFill>
                  <a:srgbClr val="1C2954"/>
                </a:solidFill>
                <a:latin typeface="Founders Grotesk" panose="020B0503030202060203" pitchFamily="34" charset="77"/>
              </a:defRPr>
            </a:lvl4pPr>
            <a:lvl5pPr>
              <a:defRPr sz="1800" b="0" i="0">
                <a:solidFill>
                  <a:srgbClr val="1C2954"/>
                </a:solidFill>
                <a:latin typeface="Founders Grotesk" panose="020B0503030202060203" pitchFamily="34" charset="77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E48CF1A3-6092-A356-D46F-3401555185B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0236425" y="-45273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121" name="Picture 640671794">
            <a:extLst>
              <a:ext uri="{FF2B5EF4-FFF2-40B4-BE49-F238E27FC236}">
                <a16:creationId xmlns:a16="http://schemas.microsoft.com/office/drawing/2014/main" id="{0A9CC78B-5BBA-8457-E86C-00200E0BE9D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8162" y="172743"/>
            <a:ext cx="1703388" cy="320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865357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+ 2 Paragraph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 Placeholder 27">
            <a:extLst>
              <a:ext uri="{FF2B5EF4-FFF2-40B4-BE49-F238E27FC236}">
                <a16:creationId xmlns:a16="http://schemas.microsoft.com/office/drawing/2014/main" id="{A2688E22-9BF0-4226-817C-0AF30FE7BBC2}"/>
              </a:ext>
            </a:extLst>
          </p:cNvPr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373297" y="333081"/>
            <a:ext cx="2996255" cy="120802"/>
          </a:xfrm>
          <a:prstGeom prst="rect">
            <a:avLst/>
          </a:prstGeom>
        </p:spPr>
        <p:txBody>
          <a:bodyPr lIns="0"/>
          <a:lstStyle>
            <a:lvl1pPr>
              <a:defRPr sz="788" b="0" i="0">
                <a:solidFill>
                  <a:srgbClr val="1C2954"/>
                </a:solidFill>
                <a:latin typeface="Founders Grotesk Regular" panose="020B0503030202060203" pitchFamily="34" charset="77"/>
              </a:defRPr>
            </a:lvl1pPr>
            <a:lvl2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2pPr>
            <a:lvl3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3pPr>
            <a:lvl4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4pPr>
            <a:lvl5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5pPr>
          </a:lstStyle>
          <a:p>
            <a:pPr lvl="0"/>
            <a:r>
              <a:rPr lang="en-US" dirty="0"/>
              <a:t>SECTION</a:t>
            </a:r>
          </a:p>
        </p:txBody>
      </p:sp>
      <p:sp>
        <p:nvSpPr>
          <p:cNvPr id="39" name="Text Placeholder 27">
            <a:extLst>
              <a:ext uri="{FF2B5EF4-FFF2-40B4-BE49-F238E27FC236}">
                <a16:creationId xmlns:a16="http://schemas.microsoft.com/office/drawing/2014/main" id="{D8E8F733-38B0-8125-6216-FE1F9C3A72B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19626" y="1719313"/>
            <a:ext cx="9611886" cy="1108986"/>
          </a:xfrm>
          <a:prstGeom prst="rect">
            <a:avLst/>
          </a:prstGeom>
        </p:spPr>
        <p:txBody>
          <a:bodyPr lIns="0"/>
          <a:lstStyle>
            <a:lvl1pPr>
              <a:defRPr sz="3487" b="0" i="0">
                <a:solidFill>
                  <a:srgbClr val="1C2954"/>
                </a:solidFill>
                <a:latin typeface="Tiempos Headline Light" panose="02020303060303060403" pitchFamily="18" charset="77"/>
              </a:defRPr>
            </a:lvl1pPr>
            <a:lvl2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2pPr>
            <a:lvl3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3pPr>
            <a:lvl4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4pPr>
            <a:lvl5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5pPr>
          </a:lstStyle>
          <a:p>
            <a:pPr lvl="0"/>
            <a:r>
              <a:rPr lang="en-US" dirty="0"/>
              <a:t>Lorem ipsum dolor sit amet, consectetuer adipiscing elit. Maecenas porttitor </a:t>
            </a:r>
            <a:r>
              <a:rPr lang="en-US" dirty="0" err="1"/>
              <a:t>congue</a:t>
            </a:r>
            <a:r>
              <a:rPr lang="en-US" dirty="0"/>
              <a:t> </a:t>
            </a:r>
            <a:r>
              <a:rPr lang="en-US" dirty="0" err="1"/>
              <a:t>massa</a:t>
            </a:r>
            <a:r>
              <a:rPr lang="en-US" dirty="0"/>
              <a:t>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4F5C10D-4A69-D7E5-28F7-343D32EA172D}"/>
              </a:ext>
            </a:extLst>
          </p:cNvPr>
          <p:cNvSpPr txBox="1"/>
          <p:nvPr userDrawn="1"/>
        </p:nvSpPr>
        <p:spPr>
          <a:xfrm>
            <a:off x="9300628" y="6366190"/>
            <a:ext cx="2570922" cy="213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4AC031E2-C5B4-5F44-BB94-8FB5B40A3714}" type="slidenum">
              <a:rPr lang="en-US" sz="790" b="0" i="0" smtClean="0">
                <a:solidFill>
                  <a:srgbClr val="1C2954"/>
                </a:solidFill>
                <a:latin typeface="Founders Grotesk Regular" panose="020B0503030202060203" pitchFamily="34" charset="77"/>
              </a:rPr>
              <a:t>‹#›</a:t>
            </a:fld>
            <a:endParaRPr lang="en-US" sz="790" b="0" i="0" dirty="0">
              <a:solidFill>
                <a:srgbClr val="1C2954"/>
              </a:solidFill>
              <a:latin typeface="Founders Grotesk Regular" panose="020B0503030202060203" pitchFamily="34" charset="77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F10813D-159A-71C5-AD2D-283DC4CCF0B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19627" y="3197962"/>
            <a:ext cx="5221842" cy="1510516"/>
          </a:xfrm>
          <a:prstGeom prst="rect">
            <a:avLst/>
          </a:prstGeom>
        </p:spPr>
        <p:txBody>
          <a:bodyPr lIns="0"/>
          <a:lstStyle>
            <a:lvl1pPr>
              <a:defRPr sz="1600" b="0" i="0">
                <a:solidFill>
                  <a:srgbClr val="1C2954"/>
                </a:solidFill>
                <a:latin typeface="Founders Grotesk" panose="020B0503030202060203" pitchFamily="34" charset="77"/>
              </a:defRPr>
            </a:lvl1pPr>
            <a:lvl2pPr>
              <a:defRPr sz="1600" b="0" i="0">
                <a:solidFill>
                  <a:srgbClr val="1C2954"/>
                </a:solidFill>
                <a:latin typeface="Founders Grotesk" panose="020B0503030202060203" pitchFamily="34" charset="77"/>
              </a:defRPr>
            </a:lvl2pPr>
            <a:lvl3pPr>
              <a:defRPr sz="1600" b="0" i="0">
                <a:solidFill>
                  <a:srgbClr val="1C2954"/>
                </a:solidFill>
                <a:latin typeface="Founders Grotesk" panose="020B0503030202060203" pitchFamily="34" charset="77"/>
              </a:defRPr>
            </a:lvl3pPr>
            <a:lvl4pPr>
              <a:defRPr sz="1600" b="0" i="0">
                <a:solidFill>
                  <a:srgbClr val="1C2954"/>
                </a:solidFill>
                <a:latin typeface="Founders Grotesk" panose="020B0503030202060203" pitchFamily="34" charset="77"/>
              </a:defRPr>
            </a:lvl4pPr>
            <a:lvl5pPr>
              <a:defRPr sz="1600" b="0" i="0">
                <a:solidFill>
                  <a:srgbClr val="1C2954"/>
                </a:solidFill>
                <a:latin typeface="Founders Grotesk" panose="020B0503030202060203" pitchFamily="34" charset="77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EFC8C4B3-399B-36AB-EFD7-9EA6514B965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092630" y="3197962"/>
            <a:ext cx="5221842" cy="1510516"/>
          </a:xfrm>
          <a:prstGeom prst="rect">
            <a:avLst/>
          </a:prstGeom>
        </p:spPr>
        <p:txBody>
          <a:bodyPr lIns="0"/>
          <a:lstStyle>
            <a:lvl1pPr>
              <a:defRPr sz="1600" b="0" i="0">
                <a:solidFill>
                  <a:srgbClr val="1C2954"/>
                </a:solidFill>
                <a:latin typeface="Founders Grotesk" panose="020B0503030202060203" pitchFamily="34" charset="77"/>
              </a:defRPr>
            </a:lvl1pPr>
            <a:lvl2pPr>
              <a:defRPr sz="1600" b="0" i="0">
                <a:solidFill>
                  <a:srgbClr val="1C2954"/>
                </a:solidFill>
                <a:latin typeface="Founders Grotesk" panose="020B0503030202060203" pitchFamily="34" charset="77"/>
              </a:defRPr>
            </a:lvl2pPr>
            <a:lvl3pPr>
              <a:defRPr sz="1600" b="0" i="0">
                <a:solidFill>
                  <a:srgbClr val="1C2954"/>
                </a:solidFill>
                <a:latin typeface="Founders Grotesk" panose="020B0503030202060203" pitchFamily="34" charset="77"/>
              </a:defRPr>
            </a:lvl3pPr>
            <a:lvl4pPr>
              <a:defRPr sz="1600" b="0" i="0">
                <a:solidFill>
                  <a:srgbClr val="1C2954"/>
                </a:solidFill>
                <a:latin typeface="Founders Grotesk" panose="020B0503030202060203" pitchFamily="34" charset="77"/>
              </a:defRPr>
            </a:lvl4pPr>
            <a:lvl5pPr>
              <a:defRPr sz="1600" b="0" i="0">
                <a:solidFill>
                  <a:srgbClr val="1C2954"/>
                </a:solidFill>
                <a:latin typeface="Founders Grotesk" panose="020B0503030202060203" pitchFamily="34" charset="77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1ECAF32-63F8-15C1-E5AA-C0E298FD219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0363200" y="-45273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6145" name="Picture 640671794">
            <a:extLst>
              <a:ext uri="{FF2B5EF4-FFF2-40B4-BE49-F238E27FC236}">
                <a16:creationId xmlns:a16="http://schemas.microsoft.com/office/drawing/2014/main" id="{B5C152C4-E733-D94B-8106-067CBEF2917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94937" y="172743"/>
            <a:ext cx="1703388" cy="320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537220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Headline + 2 Paragraph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 Placeholder 27">
            <a:extLst>
              <a:ext uri="{FF2B5EF4-FFF2-40B4-BE49-F238E27FC236}">
                <a16:creationId xmlns:a16="http://schemas.microsoft.com/office/drawing/2014/main" id="{A2688E22-9BF0-4226-817C-0AF30FE7BBC2}"/>
              </a:ext>
            </a:extLst>
          </p:cNvPr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373297" y="333081"/>
            <a:ext cx="2996255" cy="120802"/>
          </a:xfrm>
          <a:prstGeom prst="rect">
            <a:avLst/>
          </a:prstGeom>
        </p:spPr>
        <p:txBody>
          <a:bodyPr lIns="0"/>
          <a:lstStyle>
            <a:lvl1pPr>
              <a:defRPr sz="788" b="0" i="0">
                <a:solidFill>
                  <a:srgbClr val="1C2954"/>
                </a:solidFill>
                <a:latin typeface="Founders Grotesk Regular" panose="020B0503030202060203" pitchFamily="34" charset="77"/>
              </a:defRPr>
            </a:lvl1pPr>
            <a:lvl2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2pPr>
            <a:lvl3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3pPr>
            <a:lvl4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4pPr>
            <a:lvl5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5pPr>
          </a:lstStyle>
          <a:p>
            <a:pPr lvl="0"/>
            <a:r>
              <a:rPr lang="en-US" dirty="0"/>
              <a:t>SECTION</a:t>
            </a:r>
          </a:p>
        </p:txBody>
      </p:sp>
      <p:sp>
        <p:nvSpPr>
          <p:cNvPr id="39" name="Text Placeholder 27">
            <a:extLst>
              <a:ext uri="{FF2B5EF4-FFF2-40B4-BE49-F238E27FC236}">
                <a16:creationId xmlns:a16="http://schemas.microsoft.com/office/drawing/2014/main" id="{D8E8F733-38B0-8125-6216-FE1F9C3A72B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19626" y="1719313"/>
            <a:ext cx="9611886" cy="1108986"/>
          </a:xfrm>
          <a:prstGeom prst="rect">
            <a:avLst/>
          </a:prstGeom>
        </p:spPr>
        <p:txBody>
          <a:bodyPr lIns="0"/>
          <a:lstStyle>
            <a:lvl1pPr>
              <a:defRPr sz="3487" b="0" i="0">
                <a:solidFill>
                  <a:srgbClr val="1C2954"/>
                </a:solidFill>
                <a:latin typeface="Tiempos Headline Light" panose="02020303060303060403" pitchFamily="18" charset="77"/>
              </a:defRPr>
            </a:lvl1pPr>
            <a:lvl2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2pPr>
            <a:lvl3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3pPr>
            <a:lvl4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4pPr>
            <a:lvl5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5pPr>
          </a:lstStyle>
          <a:p>
            <a:pPr lvl="0"/>
            <a:r>
              <a:rPr lang="en-US" dirty="0"/>
              <a:t>Lorem ipsum dolor sit amet, consectetuer adipiscing elit. Maecenas porttitor </a:t>
            </a:r>
            <a:r>
              <a:rPr lang="en-US" dirty="0" err="1"/>
              <a:t>congue</a:t>
            </a:r>
            <a:r>
              <a:rPr lang="en-US" dirty="0"/>
              <a:t> </a:t>
            </a:r>
            <a:r>
              <a:rPr lang="en-US" dirty="0" err="1"/>
              <a:t>massa</a:t>
            </a:r>
            <a:r>
              <a:rPr lang="en-US" dirty="0"/>
              <a:t>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4F5C10D-4A69-D7E5-28F7-343D32EA172D}"/>
              </a:ext>
            </a:extLst>
          </p:cNvPr>
          <p:cNvSpPr txBox="1"/>
          <p:nvPr userDrawn="1"/>
        </p:nvSpPr>
        <p:spPr>
          <a:xfrm>
            <a:off x="9300628" y="6366190"/>
            <a:ext cx="2570922" cy="213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4AC031E2-C5B4-5F44-BB94-8FB5B40A3714}" type="slidenum">
              <a:rPr lang="en-US" sz="790" b="0" i="0" smtClean="0">
                <a:solidFill>
                  <a:srgbClr val="1C2954"/>
                </a:solidFill>
                <a:latin typeface="Founders Grotesk Regular" panose="020B0503030202060203" pitchFamily="34" charset="77"/>
              </a:rPr>
              <a:t>‹#›</a:t>
            </a:fld>
            <a:endParaRPr lang="en-US" sz="790" b="0" i="0" dirty="0">
              <a:solidFill>
                <a:srgbClr val="1C2954"/>
              </a:solidFill>
              <a:latin typeface="Founders Grotesk Regular" panose="020B0503030202060203" pitchFamily="34" charset="77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582404C-9031-3602-2F0F-3B1484F3CFE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19627" y="3197962"/>
            <a:ext cx="5221841" cy="2779758"/>
          </a:xfrm>
          <a:prstGeom prst="rect">
            <a:avLst/>
          </a:prstGeom>
        </p:spPr>
        <p:txBody>
          <a:bodyPr lIns="0"/>
          <a:lstStyle>
            <a:lvl1pPr>
              <a:defRPr sz="1490" b="0" i="0">
                <a:solidFill>
                  <a:srgbClr val="1C2954"/>
                </a:solidFill>
                <a:latin typeface="Founders Grotesk" panose="020B0503030202060203" pitchFamily="34" charset="77"/>
              </a:defRPr>
            </a:lvl1pPr>
            <a:lvl2pPr>
              <a:defRPr sz="1490" b="0" i="0">
                <a:solidFill>
                  <a:srgbClr val="1C2954"/>
                </a:solidFill>
                <a:latin typeface="Founders Grotesk" panose="020B0503030202060203" pitchFamily="34" charset="77"/>
              </a:defRPr>
            </a:lvl2pPr>
            <a:lvl3pPr>
              <a:defRPr sz="1490" b="0" i="0">
                <a:solidFill>
                  <a:srgbClr val="1C2954"/>
                </a:solidFill>
                <a:latin typeface="Founders Grotesk" panose="020B0503030202060203" pitchFamily="34" charset="77"/>
              </a:defRPr>
            </a:lvl3pPr>
            <a:lvl4pPr>
              <a:defRPr sz="1490" b="0" i="0">
                <a:solidFill>
                  <a:srgbClr val="1C2954"/>
                </a:solidFill>
                <a:latin typeface="Founders Grotesk" panose="020B0503030202060203" pitchFamily="34" charset="77"/>
              </a:defRPr>
            </a:lvl4pPr>
            <a:lvl5pPr>
              <a:defRPr sz="1490" b="0" i="0">
                <a:solidFill>
                  <a:srgbClr val="1C2954"/>
                </a:solidFill>
                <a:latin typeface="Founders Grotesk" panose="020B0503030202060203" pitchFamily="34" charset="77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B5B2C739-7AA9-7317-094B-ADCEE6CCB85A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092630" y="3197962"/>
            <a:ext cx="5221841" cy="2779758"/>
          </a:xfrm>
          <a:prstGeom prst="rect">
            <a:avLst/>
          </a:prstGeom>
        </p:spPr>
        <p:txBody>
          <a:bodyPr lIns="0"/>
          <a:lstStyle>
            <a:lvl1pPr>
              <a:defRPr sz="1490" b="0" i="0">
                <a:solidFill>
                  <a:srgbClr val="1C2954"/>
                </a:solidFill>
                <a:latin typeface="Founders Grotesk" panose="020B0503030202060203" pitchFamily="34" charset="77"/>
              </a:defRPr>
            </a:lvl1pPr>
            <a:lvl2pPr>
              <a:defRPr sz="1490" b="0" i="0">
                <a:solidFill>
                  <a:srgbClr val="1C2954"/>
                </a:solidFill>
                <a:latin typeface="Founders Grotesk" panose="020B0503030202060203" pitchFamily="34" charset="77"/>
              </a:defRPr>
            </a:lvl2pPr>
            <a:lvl3pPr>
              <a:defRPr sz="1490" b="0" i="0">
                <a:solidFill>
                  <a:srgbClr val="1C2954"/>
                </a:solidFill>
                <a:latin typeface="Founders Grotesk" panose="020B0503030202060203" pitchFamily="34" charset="77"/>
              </a:defRPr>
            </a:lvl3pPr>
            <a:lvl4pPr>
              <a:defRPr sz="1490" b="0" i="0">
                <a:solidFill>
                  <a:srgbClr val="1C2954"/>
                </a:solidFill>
                <a:latin typeface="Founders Grotesk" panose="020B0503030202060203" pitchFamily="34" charset="77"/>
              </a:defRPr>
            </a:lvl4pPr>
            <a:lvl5pPr>
              <a:defRPr sz="1490" b="0" i="0">
                <a:solidFill>
                  <a:srgbClr val="1C2954"/>
                </a:solidFill>
                <a:latin typeface="Founders Grotesk" panose="020B0503030202060203" pitchFamily="34" charset="77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AEF64B0-1F36-314F-90EA-8A2676DF6BA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0348685" y="-45273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7169" name="Picture 640671794">
            <a:extLst>
              <a:ext uri="{FF2B5EF4-FFF2-40B4-BE49-F238E27FC236}">
                <a16:creationId xmlns:a16="http://schemas.microsoft.com/office/drawing/2014/main" id="{422566B6-66E8-57D9-47D5-8A7659C868B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0422" y="172743"/>
            <a:ext cx="1703388" cy="320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527107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+ Bullet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 Placeholder 27">
            <a:extLst>
              <a:ext uri="{FF2B5EF4-FFF2-40B4-BE49-F238E27FC236}">
                <a16:creationId xmlns:a16="http://schemas.microsoft.com/office/drawing/2014/main" id="{A2688E22-9BF0-4226-817C-0AF30FE7BBC2}"/>
              </a:ext>
            </a:extLst>
          </p:cNvPr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373297" y="333081"/>
            <a:ext cx="2996255" cy="120802"/>
          </a:xfrm>
          <a:prstGeom prst="rect">
            <a:avLst/>
          </a:prstGeom>
        </p:spPr>
        <p:txBody>
          <a:bodyPr lIns="0"/>
          <a:lstStyle>
            <a:lvl1pPr>
              <a:defRPr sz="788" b="0" i="0">
                <a:solidFill>
                  <a:srgbClr val="1C2954"/>
                </a:solidFill>
                <a:latin typeface="Founders Grotesk Regular" panose="020B0503030202060203" pitchFamily="34" charset="77"/>
              </a:defRPr>
            </a:lvl1pPr>
            <a:lvl2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2pPr>
            <a:lvl3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3pPr>
            <a:lvl4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4pPr>
            <a:lvl5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5pPr>
          </a:lstStyle>
          <a:p>
            <a:pPr lvl="0"/>
            <a:r>
              <a:rPr lang="en-US" dirty="0"/>
              <a:t>SECTION</a:t>
            </a:r>
          </a:p>
        </p:txBody>
      </p:sp>
      <p:sp>
        <p:nvSpPr>
          <p:cNvPr id="39" name="Text Placeholder 27">
            <a:extLst>
              <a:ext uri="{FF2B5EF4-FFF2-40B4-BE49-F238E27FC236}">
                <a16:creationId xmlns:a16="http://schemas.microsoft.com/office/drawing/2014/main" id="{D8E8F733-38B0-8125-6216-FE1F9C3A72B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19626" y="1719313"/>
            <a:ext cx="9565675" cy="1108986"/>
          </a:xfrm>
          <a:prstGeom prst="rect">
            <a:avLst/>
          </a:prstGeom>
        </p:spPr>
        <p:txBody>
          <a:bodyPr lIns="0"/>
          <a:lstStyle>
            <a:lvl1pPr>
              <a:defRPr sz="3487" b="0" i="0">
                <a:solidFill>
                  <a:srgbClr val="1C2954"/>
                </a:solidFill>
                <a:latin typeface="Tiempos Headline Light" panose="02020303060303060403" pitchFamily="18" charset="77"/>
              </a:defRPr>
            </a:lvl1pPr>
            <a:lvl2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2pPr>
            <a:lvl3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3pPr>
            <a:lvl4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4pPr>
            <a:lvl5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5pPr>
          </a:lstStyle>
          <a:p>
            <a:pPr lvl="0"/>
            <a:r>
              <a:rPr lang="en-US" dirty="0"/>
              <a:t>Lorem ipsum dolor sit amet, consectetuer adipiscing elit. Maecenas porttitor </a:t>
            </a:r>
            <a:r>
              <a:rPr lang="en-US" dirty="0" err="1"/>
              <a:t>congue</a:t>
            </a:r>
            <a:r>
              <a:rPr lang="en-US" dirty="0"/>
              <a:t> </a:t>
            </a:r>
            <a:r>
              <a:rPr lang="en-US" dirty="0" err="1"/>
              <a:t>massa</a:t>
            </a:r>
            <a:r>
              <a:rPr lang="en-US" dirty="0"/>
              <a:t>.</a:t>
            </a:r>
          </a:p>
        </p:txBody>
      </p:sp>
      <p:sp>
        <p:nvSpPr>
          <p:cNvPr id="7" name="Text Placeholder 27">
            <a:extLst>
              <a:ext uri="{FF2B5EF4-FFF2-40B4-BE49-F238E27FC236}">
                <a16:creationId xmlns:a16="http://schemas.microsoft.com/office/drawing/2014/main" id="{0706C06B-0550-DF6F-9614-B68F9BDE3F5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73297" y="1442067"/>
            <a:ext cx="2996255" cy="120802"/>
          </a:xfrm>
          <a:prstGeom prst="rect">
            <a:avLst/>
          </a:prstGeom>
        </p:spPr>
        <p:txBody>
          <a:bodyPr lIns="0"/>
          <a:lstStyle>
            <a:lvl1pPr>
              <a:defRPr sz="788" b="0" i="0">
                <a:solidFill>
                  <a:srgbClr val="1C2954"/>
                </a:solidFill>
                <a:latin typeface="Founders Grotesk Regular" panose="020B0503030202060203" pitchFamily="34" charset="77"/>
              </a:defRPr>
            </a:lvl1pPr>
            <a:lvl2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2pPr>
            <a:lvl3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3pPr>
            <a:lvl4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4pPr>
            <a:lvl5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5pPr>
          </a:lstStyle>
          <a:p>
            <a:pPr lvl="0"/>
            <a:r>
              <a:rPr lang="en-US" dirty="0"/>
              <a:t>EYEBROW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DE2F981-21D6-420D-9E58-7967DB500C27}"/>
              </a:ext>
            </a:extLst>
          </p:cNvPr>
          <p:cNvSpPr txBox="1"/>
          <p:nvPr userDrawn="1"/>
        </p:nvSpPr>
        <p:spPr>
          <a:xfrm>
            <a:off x="9300628" y="6366190"/>
            <a:ext cx="2570922" cy="213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4AC031E2-C5B4-5F44-BB94-8FB5B40A3714}" type="slidenum">
              <a:rPr lang="en-US" sz="790" b="0" i="0" smtClean="0">
                <a:solidFill>
                  <a:srgbClr val="1C2954"/>
                </a:solidFill>
                <a:latin typeface="Founders Grotesk Regular" panose="020B0503030202060203" pitchFamily="34" charset="77"/>
              </a:rPr>
              <a:t>‹#›</a:t>
            </a:fld>
            <a:endParaRPr lang="en-US" sz="790" b="0" i="0" dirty="0">
              <a:solidFill>
                <a:srgbClr val="1C2954"/>
              </a:solidFill>
              <a:latin typeface="Founders Grotesk Regular" panose="020B0503030202060203" pitchFamily="34" charset="77"/>
            </a:endParaRPr>
          </a:p>
        </p:txBody>
      </p:sp>
      <p:sp>
        <p:nvSpPr>
          <p:cNvPr id="4" name="Text Placeholder 4">
            <a:extLst>
              <a:ext uri="{FF2B5EF4-FFF2-40B4-BE49-F238E27FC236}">
                <a16:creationId xmlns:a16="http://schemas.microsoft.com/office/drawing/2014/main" id="{77F4852B-3DF5-83A2-531F-AF26C4E6B61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19628" y="3521415"/>
            <a:ext cx="3789300" cy="1241654"/>
          </a:xfrm>
          <a:prstGeom prst="rect">
            <a:avLst/>
          </a:prstGeom>
        </p:spPr>
        <p:txBody>
          <a:bodyPr lIns="0"/>
          <a:lstStyle>
            <a:lvl1pPr>
              <a:defRPr sz="1490" b="0" i="0">
                <a:solidFill>
                  <a:srgbClr val="1C2954"/>
                </a:solidFill>
                <a:latin typeface="Founders Grotesk" panose="020B0503030202060203" pitchFamily="34" charset="77"/>
              </a:defRPr>
            </a:lvl1pPr>
            <a:lvl2pPr>
              <a:defRPr sz="1490" b="0" i="0">
                <a:solidFill>
                  <a:srgbClr val="1C2954"/>
                </a:solidFill>
                <a:latin typeface="Founders Grotesk" panose="020B0503030202060203" pitchFamily="34" charset="77"/>
              </a:defRPr>
            </a:lvl2pPr>
            <a:lvl3pPr>
              <a:defRPr sz="1490" b="0" i="0">
                <a:solidFill>
                  <a:srgbClr val="1C2954"/>
                </a:solidFill>
                <a:latin typeface="Founders Grotesk" panose="020B0503030202060203" pitchFamily="34" charset="77"/>
              </a:defRPr>
            </a:lvl3pPr>
            <a:lvl4pPr>
              <a:defRPr sz="1490" b="0" i="0">
                <a:solidFill>
                  <a:srgbClr val="1C2954"/>
                </a:solidFill>
                <a:latin typeface="Founders Grotesk" panose="020B0503030202060203" pitchFamily="34" charset="77"/>
              </a:defRPr>
            </a:lvl4pPr>
            <a:lvl5pPr>
              <a:defRPr sz="1490" b="0" i="0">
                <a:solidFill>
                  <a:srgbClr val="1C2954"/>
                </a:solidFill>
                <a:latin typeface="Founders Grotesk" panose="020B0503030202060203" pitchFamily="34" charset="77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9817812-76B2-0408-D659-A5397717A26D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618673" y="3521415"/>
            <a:ext cx="3789300" cy="2333475"/>
          </a:xfrm>
          <a:prstGeom prst="rect">
            <a:avLst/>
          </a:prstGeom>
        </p:spPr>
        <p:txBody>
          <a:bodyPr lIns="0"/>
          <a:lstStyle>
            <a:lvl1pPr marL="285750" indent="-285750">
              <a:buFont typeface="Arial" panose="020B0604020202020204" pitchFamily="34" charset="0"/>
              <a:buChar char="•"/>
              <a:defRPr sz="1490" b="0" i="0">
                <a:solidFill>
                  <a:srgbClr val="1C2954"/>
                </a:solidFill>
                <a:latin typeface="Founders Grotesk" panose="020B0503030202060203" pitchFamily="34" charset="77"/>
              </a:defRPr>
            </a:lvl1pPr>
            <a:lvl2pPr marL="562996" indent="-285750">
              <a:buFont typeface="Arial" panose="020B0604020202020204" pitchFamily="34" charset="0"/>
              <a:buChar char="•"/>
              <a:defRPr sz="1490" b="0" i="0">
                <a:solidFill>
                  <a:srgbClr val="1C2954"/>
                </a:solidFill>
                <a:latin typeface="Founders Grotesk" panose="020B0503030202060203" pitchFamily="34" charset="77"/>
              </a:defRPr>
            </a:lvl2pPr>
            <a:lvl3pPr marL="840242" indent="-285750">
              <a:buFont typeface="Arial" panose="020B0604020202020204" pitchFamily="34" charset="0"/>
              <a:buChar char="•"/>
              <a:defRPr sz="1490" b="0" i="0">
                <a:solidFill>
                  <a:srgbClr val="1C2954"/>
                </a:solidFill>
                <a:latin typeface="Founders Grotesk" panose="020B0503030202060203" pitchFamily="34" charset="77"/>
              </a:defRPr>
            </a:lvl3pPr>
            <a:lvl4pPr marL="1117488" indent="-285750">
              <a:buFont typeface="Arial" panose="020B0604020202020204" pitchFamily="34" charset="0"/>
              <a:buChar char="•"/>
              <a:defRPr sz="1490" b="0" i="0">
                <a:solidFill>
                  <a:srgbClr val="1C2954"/>
                </a:solidFill>
                <a:latin typeface="Founders Grotesk" panose="020B0503030202060203" pitchFamily="34" charset="77"/>
              </a:defRPr>
            </a:lvl4pPr>
            <a:lvl5pPr marL="1394734" indent="-285750">
              <a:buFont typeface="Arial" panose="020B0604020202020204" pitchFamily="34" charset="0"/>
              <a:buChar char="•"/>
              <a:defRPr sz="1490" b="0" i="0">
                <a:solidFill>
                  <a:srgbClr val="1C2954"/>
                </a:solidFill>
                <a:latin typeface="Founders Grotesk" panose="020B0503030202060203" pitchFamily="34" charset="77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CF831C9-5D14-D707-5BCE-3DB8DB3E7F3F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0236425" y="-4471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8193" name="Picture 640671794">
            <a:extLst>
              <a:ext uri="{FF2B5EF4-FFF2-40B4-BE49-F238E27FC236}">
                <a16:creationId xmlns:a16="http://schemas.microsoft.com/office/drawing/2014/main" id="{F98B1943-3736-A3BA-5DE2-71F3E3E4B16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8162" y="178375"/>
            <a:ext cx="1703388" cy="320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460993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+ 3 Up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 Placeholder 27">
            <a:extLst>
              <a:ext uri="{FF2B5EF4-FFF2-40B4-BE49-F238E27FC236}">
                <a16:creationId xmlns:a16="http://schemas.microsoft.com/office/drawing/2014/main" id="{A2688E22-9BF0-4226-817C-0AF30FE7BBC2}"/>
              </a:ext>
            </a:extLst>
          </p:cNvPr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373297" y="333081"/>
            <a:ext cx="2996255" cy="120802"/>
          </a:xfrm>
          <a:prstGeom prst="rect">
            <a:avLst/>
          </a:prstGeom>
        </p:spPr>
        <p:txBody>
          <a:bodyPr lIns="0"/>
          <a:lstStyle>
            <a:lvl1pPr>
              <a:defRPr sz="788" b="0" i="0">
                <a:solidFill>
                  <a:srgbClr val="1C2954"/>
                </a:solidFill>
                <a:latin typeface="Founders Grotesk Regular" panose="020B0503030202060203" pitchFamily="34" charset="77"/>
              </a:defRPr>
            </a:lvl1pPr>
            <a:lvl2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2pPr>
            <a:lvl3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3pPr>
            <a:lvl4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4pPr>
            <a:lvl5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5pPr>
          </a:lstStyle>
          <a:p>
            <a:pPr lvl="0"/>
            <a:r>
              <a:rPr lang="en-US" dirty="0"/>
              <a:t>SECTION</a:t>
            </a:r>
          </a:p>
        </p:txBody>
      </p:sp>
      <p:sp>
        <p:nvSpPr>
          <p:cNvPr id="39" name="Text Placeholder 27">
            <a:extLst>
              <a:ext uri="{FF2B5EF4-FFF2-40B4-BE49-F238E27FC236}">
                <a16:creationId xmlns:a16="http://schemas.microsoft.com/office/drawing/2014/main" id="{D8E8F733-38B0-8125-6216-FE1F9C3A72B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19626" y="1719313"/>
            <a:ext cx="9611886" cy="1108986"/>
          </a:xfrm>
          <a:prstGeom prst="rect">
            <a:avLst/>
          </a:prstGeom>
        </p:spPr>
        <p:txBody>
          <a:bodyPr lIns="0"/>
          <a:lstStyle>
            <a:lvl1pPr>
              <a:defRPr sz="3487" b="0" i="0">
                <a:solidFill>
                  <a:srgbClr val="1C2954"/>
                </a:solidFill>
                <a:latin typeface="Tiempos Headline Light" panose="02020303060303060403" pitchFamily="18" charset="77"/>
              </a:defRPr>
            </a:lvl1pPr>
            <a:lvl2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2pPr>
            <a:lvl3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3pPr>
            <a:lvl4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4pPr>
            <a:lvl5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5pPr>
          </a:lstStyle>
          <a:p>
            <a:pPr lvl="0"/>
            <a:r>
              <a:rPr lang="en-US" dirty="0"/>
              <a:t>Lorem ipsum dolor sit amet, consectetuer adipiscing elit. Maecenas porttitor </a:t>
            </a:r>
            <a:r>
              <a:rPr lang="en-US" dirty="0" err="1"/>
              <a:t>congue</a:t>
            </a:r>
            <a:r>
              <a:rPr lang="en-US" dirty="0"/>
              <a:t> </a:t>
            </a:r>
            <a:r>
              <a:rPr lang="en-US" dirty="0" err="1"/>
              <a:t>massa</a:t>
            </a:r>
            <a:r>
              <a:rPr lang="en-US" dirty="0"/>
              <a:t>.</a:t>
            </a:r>
          </a:p>
        </p:txBody>
      </p:sp>
      <p:sp>
        <p:nvSpPr>
          <p:cNvPr id="4" name="Text Placeholder 27">
            <a:extLst>
              <a:ext uri="{FF2B5EF4-FFF2-40B4-BE49-F238E27FC236}">
                <a16:creationId xmlns:a16="http://schemas.microsoft.com/office/drawing/2014/main" id="{842C2EB9-4A86-E0E8-2FB7-45928FE8E5C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19626" y="3645052"/>
            <a:ext cx="2996255" cy="246025"/>
          </a:xfrm>
          <a:prstGeom prst="rect">
            <a:avLst/>
          </a:prstGeom>
        </p:spPr>
        <p:txBody>
          <a:bodyPr lIns="0"/>
          <a:lstStyle>
            <a:lvl1pPr>
              <a:defRPr sz="1486" b="0" i="0">
                <a:solidFill>
                  <a:srgbClr val="1C2954"/>
                </a:solidFill>
                <a:latin typeface="Founders Grotesk Medium" panose="020B0503030202060203" pitchFamily="34" charset="77"/>
              </a:defRPr>
            </a:lvl1pPr>
            <a:lvl2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2pPr>
            <a:lvl3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3pPr>
            <a:lvl4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4pPr>
            <a:lvl5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5pPr>
          </a:lstStyle>
          <a:p>
            <a:pPr lvl="0"/>
            <a:r>
              <a:rPr lang="en-US" dirty="0"/>
              <a:t>SECONDARY TITLE</a:t>
            </a:r>
          </a:p>
        </p:txBody>
      </p:sp>
      <p:sp>
        <p:nvSpPr>
          <p:cNvPr id="6" name="Text Placeholder 27">
            <a:extLst>
              <a:ext uri="{FF2B5EF4-FFF2-40B4-BE49-F238E27FC236}">
                <a16:creationId xmlns:a16="http://schemas.microsoft.com/office/drawing/2014/main" id="{10FB745C-A6FC-779B-05DF-88C5DC4C0C9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293771" y="3645052"/>
            <a:ext cx="2996255" cy="246025"/>
          </a:xfrm>
          <a:prstGeom prst="rect">
            <a:avLst/>
          </a:prstGeom>
        </p:spPr>
        <p:txBody>
          <a:bodyPr lIns="0"/>
          <a:lstStyle>
            <a:lvl1pPr>
              <a:defRPr sz="1486" b="0" i="0">
                <a:solidFill>
                  <a:srgbClr val="1C2954"/>
                </a:solidFill>
                <a:latin typeface="Founders Grotesk Medium" panose="020B0503030202060203" pitchFamily="34" charset="77"/>
              </a:defRPr>
            </a:lvl1pPr>
            <a:lvl2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2pPr>
            <a:lvl3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3pPr>
            <a:lvl4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4pPr>
            <a:lvl5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5pPr>
          </a:lstStyle>
          <a:p>
            <a:pPr lvl="0"/>
            <a:r>
              <a:rPr lang="en-US" dirty="0"/>
              <a:t>SECONDARY TITLE</a:t>
            </a:r>
          </a:p>
        </p:txBody>
      </p:sp>
      <p:sp>
        <p:nvSpPr>
          <p:cNvPr id="8" name="Text Placeholder 27">
            <a:extLst>
              <a:ext uri="{FF2B5EF4-FFF2-40B4-BE49-F238E27FC236}">
                <a16:creationId xmlns:a16="http://schemas.microsoft.com/office/drawing/2014/main" id="{10463B1C-82CD-3C6F-AC4D-4E20294C56B9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268801" y="3645052"/>
            <a:ext cx="2996255" cy="246025"/>
          </a:xfrm>
          <a:prstGeom prst="rect">
            <a:avLst/>
          </a:prstGeom>
        </p:spPr>
        <p:txBody>
          <a:bodyPr lIns="0"/>
          <a:lstStyle>
            <a:lvl1pPr>
              <a:defRPr sz="1486" b="0" i="0">
                <a:solidFill>
                  <a:srgbClr val="1C2954"/>
                </a:solidFill>
                <a:latin typeface="Founders Grotesk Medium" panose="020B0503030202060203" pitchFamily="34" charset="77"/>
              </a:defRPr>
            </a:lvl1pPr>
            <a:lvl2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2pPr>
            <a:lvl3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3pPr>
            <a:lvl4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4pPr>
            <a:lvl5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5pPr>
          </a:lstStyle>
          <a:p>
            <a:pPr lvl="0"/>
            <a:r>
              <a:rPr lang="en-US" dirty="0"/>
              <a:t>SECONDARY TITLE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0C30FB4-9EB6-2DA0-0973-BDE176C5C01E}"/>
              </a:ext>
            </a:extLst>
          </p:cNvPr>
          <p:cNvSpPr txBox="1"/>
          <p:nvPr userDrawn="1"/>
        </p:nvSpPr>
        <p:spPr>
          <a:xfrm>
            <a:off x="9300628" y="6366190"/>
            <a:ext cx="2570922" cy="213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4AC031E2-C5B4-5F44-BB94-8FB5B40A3714}" type="slidenum">
              <a:rPr lang="en-US" sz="790" b="0" i="0" smtClean="0">
                <a:solidFill>
                  <a:srgbClr val="1C2954"/>
                </a:solidFill>
                <a:latin typeface="Founders Grotesk Regular" panose="020B0503030202060203" pitchFamily="34" charset="77"/>
              </a:rPr>
              <a:t>‹#›</a:t>
            </a:fld>
            <a:endParaRPr lang="en-US" sz="790" b="0" i="0" dirty="0">
              <a:solidFill>
                <a:srgbClr val="1C2954"/>
              </a:solidFill>
              <a:latin typeface="Founders Grotesk Regular" panose="020B0503030202060203" pitchFamily="34" charset="77"/>
            </a:endParaRPr>
          </a:p>
        </p:txBody>
      </p:sp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AE560142-B261-A4AE-38E1-25366DCF65CD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319628" y="4029701"/>
            <a:ext cx="3511150" cy="1241654"/>
          </a:xfrm>
          <a:prstGeom prst="rect">
            <a:avLst/>
          </a:prstGeom>
        </p:spPr>
        <p:txBody>
          <a:bodyPr lIns="0"/>
          <a:lstStyle>
            <a:lvl1pPr>
              <a:defRPr sz="1490" b="0" i="0">
                <a:solidFill>
                  <a:srgbClr val="1C2954"/>
                </a:solidFill>
                <a:latin typeface="Founders Grotesk" panose="020B0503030202060203" pitchFamily="34" charset="77"/>
              </a:defRPr>
            </a:lvl1pPr>
            <a:lvl2pPr>
              <a:defRPr sz="1490" b="0" i="0">
                <a:solidFill>
                  <a:srgbClr val="1C2954"/>
                </a:solidFill>
                <a:latin typeface="Founders Grotesk" panose="020B0503030202060203" pitchFamily="34" charset="77"/>
              </a:defRPr>
            </a:lvl2pPr>
            <a:lvl3pPr>
              <a:defRPr sz="1490" b="0" i="0">
                <a:solidFill>
                  <a:srgbClr val="1C2954"/>
                </a:solidFill>
                <a:latin typeface="Founders Grotesk" panose="020B0503030202060203" pitchFamily="34" charset="77"/>
              </a:defRPr>
            </a:lvl3pPr>
            <a:lvl4pPr>
              <a:defRPr sz="1490" b="0" i="0">
                <a:solidFill>
                  <a:srgbClr val="1C2954"/>
                </a:solidFill>
                <a:latin typeface="Founders Grotesk" panose="020B0503030202060203" pitchFamily="34" charset="77"/>
              </a:defRPr>
            </a:lvl4pPr>
            <a:lvl5pPr>
              <a:defRPr sz="1490" b="0" i="0">
                <a:solidFill>
                  <a:srgbClr val="1C2954"/>
                </a:solidFill>
                <a:latin typeface="Founders Grotesk" panose="020B0503030202060203" pitchFamily="34" charset="77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A63944EA-330F-9B61-29ED-DF75963B955F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277479" y="4029701"/>
            <a:ext cx="3511150" cy="1241654"/>
          </a:xfrm>
          <a:prstGeom prst="rect">
            <a:avLst/>
          </a:prstGeom>
        </p:spPr>
        <p:txBody>
          <a:bodyPr lIns="0"/>
          <a:lstStyle>
            <a:lvl1pPr>
              <a:defRPr sz="1490" b="0" i="0">
                <a:solidFill>
                  <a:srgbClr val="1C2954"/>
                </a:solidFill>
                <a:latin typeface="Founders Grotesk" panose="020B0503030202060203" pitchFamily="34" charset="77"/>
              </a:defRPr>
            </a:lvl1pPr>
            <a:lvl2pPr>
              <a:defRPr sz="1490" b="0" i="0">
                <a:solidFill>
                  <a:srgbClr val="1C2954"/>
                </a:solidFill>
                <a:latin typeface="Founders Grotesk" panose="020B0503030202060203" pitchFamily="34" charset="77"/>
              </a:defRPr>
            </a:lvl2pPr>
            <a:lvl3pPr>
              <a:defRPr sz="1490" b="0" i="0">
                <a:solidFill>
                  <a:srgbClr val="1C2954"/>
                </a:solidFill>
                <a:latin typeface="Founders Grotesk" panose="020B0503030202060203" pitchFamily="34" charset="77"/>
              </a:defRPr>
            </a:lvl3pPr>
            <a:lvl4pPr>
              <a:defRPr sz="1490" b="0" i="0">
                <a:solidFill>
                  <a:srgbClr val="1C2954"/>
                </a:solidFill>
                <a:latin typeface="Founders Grotesk" panose="020B0503030202060203" pitchFamily="34" charset="77"/>
              </a:defRPr>
            </a:lvl4pPr>
            <a:lvl5pPr>
              <a:defRPr sz="1490" b="0" i="0">
                <a:solidFill>
                  <a:srgbClr val="1C2954"/>
                </a:solidFill>
                <a:latin typeface="Founders Grotesk" panose="020B0503030202060203" pitchFamily="34" charset="77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50BD8CB4-22E6-8E1C-6FBF-A266EE09161B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262625" y="4029701"/>
            <a:ext cx="3511150" cy="1241654"/>
          </a:xfrm>
          <a:prstGeom prst="rect">
            <a:avLst/>
          </a:prstGeom>
        </p:spPr>
        <p:txBody>
          <a:bodyPr lIns="0"/>
          <a:lstStyle>
            <a:lvl1pPr>
              <a:defRPr sz="1490" b="0" i="0">
                <a:solidFill>
                  <a:srgbClr val="1C2954"/>
                </a:solidFill>
                <a:latin typeface="Founders Grotesk" panose="020B0503030202060203" pitchFamily="34" charset="77"/>
              </a:defRPr>
            </a:lvl1pPr>
            <a:lvl2pPr>
              <a:defRPr sz="1490" b="0" i="0">
                <a:solidFill>
                  <a:srgbClr val="1C2954"/>
                </a:solidFill>
                <a:latin typeface="Founders Grotesk" panose="020B0503030202060203" pitchFamily="34" charset="77"/>
              </a:defRPr>
            </a:lvl2pPr>
            <a:lvl3pPr>
              <a:defRPr sz="1490" b="0" i="0">
                <a:solidFill>
                  <a:srgbClr val="1C2954"/>
                </a:solidFill>
                <a:latin typeface="Founders Grotesk" panose="020B0503030202060203" pitchFamily="34" charset="77"/>
              </a:defRPr>
            </a:lvl3pPr>
            <a:lvl4pPr>
              <a:defRPr sz="1490" b="0" i="0">
                <a:solidFill>
                  <a:srgbClr val="1C2954"/>
                </a:solidFill>
                <a:latin typeface="Founders Grotesk" panose="020B0503030202060203" pitchFamily="34" charset="77"/>
              </a:defRPr>
            </a:lvl4pPr>
            <a:lvl5pPr>
              <a:defRPr sz="1490" b="0" i="0">
                <a:solidFill>
                  <a:srgbClr val="1C2954"/>
                </a:solidFill>
                <a:latin typeface="Founders Grotesk" panose="020B0503030202060203" pitchFamily="34" charset="77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AF23091-D9A6-31AB-5885-0AF0E7655D5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0236425" y="-45273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9217" name="Picture 640671794">
            <a:extLst>
              <a:ext uri="{FF2B5EF4-FFF2-40B4-BE49-F238E27FC236}">
                <a16:creationId xmlns:a16="http://schemas.microsoft.com/office/drawing/2014/main" id="{6B9F8741-C116-9338-90C3-45E1CF32C43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8162" y="172743"/>
            <a:ext cx="1703388" cy="320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399278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+ 4 Up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 Placeholder 27">
            <a:extLst>
              <a:ext uri="{FF2B5EF4-FFF2-40B4-BE49-F238E27FC236}">
                <a16:creationId xmlns:a16="http://schemas.microsoft.com/office/drawing/2014/main" id="{A2688E22-9BF0-4226-817C-0AF30FE7BBC2}"/>
              </a:ext>
            </a:extLst>
          </p:cNvPr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373297" y="333081"/>
            <a:ext cx="2996255" cy="120802"/>
          </a:xfrm>
          <a:prstGeom prst="rect">
            <a:avLst/>
          </a:prstGeom>
        </p:spPr>
        <p:txBody>
          <a:bodyPr lIns="0"/>
          <a:lstStyle>
            <a:lvl1pPr>
              <a:defRPr sz="788" b="0" i="0">
                <a:solidFill>
                  <a:srgbClr val="1C2954"/>
                </a:solidFill>
                <a:latin typeface="Founders Grotesk Regular" panose="020B0503030202060203" pitchFamily="34" charset="77"/>
              </a:defRPr>
            </a:lvl1pPr>
            <a:lvl2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2pPr>
            <a:lvl3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3pPr>
            <a:lvl4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4pPr>
            <a:lvl5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5pPr>
          </a:lstStyle>
          <a:p>
            <a:pPr lvl="0"/>
            <a:r>
              <a:rPr lang="en-US" dirty="0"/>
              <a:t>SECTION</a:t>
            </a:r>
          </a:p>
        </p:txBody>
      </p:sp>
      <p:sp>
        <p:nvSpPr>
          <p:cNvPr id="39" name="Text Placeholder 27">
            <a:extLst>
              <a:ext uri="{FF2B5EF4-FFF2-40B4-BE49-F238E27FC236}">
                <a16:creationId xmlns:a16="http://schemas.microsoft.com/office/drawing/2014/main" id="{D8E8F733-38B0-8125-6216-FE1F9C3A72B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19626" y="1719313"/>
            <a:ext cx="9611886" cy="1108986"/>
          </a:xfrm>
          <a:prstGeom prst="rect">
            <a:avLst/>
          </a:prstGeom>
        </p:spPr>
        <p:txBody>
          <a:bodyPr lIns="0"/>
          <a:lstStyle>
            <a:lvl1pPr>
              <a:defRPr sz="3487" b="0" i="0">
                <a:solidFill>
                  <a:srgbClr val="1C2954"/>
                </a:solidFill>
                <a:latin typeface="Tiempos Headline Light" panose="02020303060303060403" pitchFamily="18" charset="77"/>
              </a:defRPr>
            </a:lvl1pPr>
            <a:lvl2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2pPr>
            <a:lvl3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3pPr>
            <a:lvl4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4pPr>
            <a:lvl5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5pPr>
          </a:lstStyle>
          <a:p>
            <a:pPr lvl="0"/>
            <a:r>
              <a:rPr lang="en-US" dirty="0"/>
              <a:t>Lorem ipsum dolor sit amet, consectetuer adipiscing elit. Maecenas porttitor </a:t>
            </a:r>
            <a:r>
              <a:rPr lang="en-US" dirty="0" err="1"/>
              <a:t>congue</a:t>
            </a:r>
            <a:r>
              <a:rPr lang="en-US" dirty="0"/>
              <a:t> </a:t>
            </a:r>
            <a:r>
              <a:rPr lang="en-US" dirty="0" err="1"/>
              <a:t>massa</a:t>
            </a:r>
            <a:r>
              <a:rPr lang="en-US" dirty="0"/>
              <a:t>.</a:t>
            </a:r>
          </a:p>
        </p:txBody>
      </p:sp>
      <p:sp>
        <p:nvSpPr>
          <p:cNvPr id="4" name="Text Placeholder 27">
            <a:extLst>
              <a:ext uri="{FF2B5EF4-FFF2-40B4-BE49-F238E27FC236}">
                <a16:creationId xmlns:a16="http://schemas.microsoft.com/office/drawing/2014/main" id="{842C2EB9-4A86-E0E8-2FB7-45928FE8E5C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19627" y="3645052"/>
            <a:ext cx="2634026" cy="246025"/>
          </a:xfrm>
          <a:prstGeom prst="rect">
            <a:avLst/>
          </a:prstGeom>
        </p:spPr>
        <p:txBody>
          <a:bodyPr lIns="0"/>
          <a:lstStyle>
            <a:lvl1pPr>
              <a:defRPr sz="1486" b="0" i="0">
                <a:solidFill>
                  <a:srgbClr val="1C2954"/>
                </a:solidFill>
                <a:latin typeface="Founders Grotesk Medium" panose="020B0503030202060203" pitchFamily="34" charset="77"/>
              </a:defRPr>
            </a:lvl1pPr>
            <a:lvl2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2pPr>
            <a:lvl3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3pPr>
            <a:lvl4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4pPr>
            <a:lvl5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5pPr>
          </a:lstStyle>
          <a:p>
            <a:pPr lvl="0"/>
            <a:r>
              <a:rPr lang="en-US" dirty="0"/>
              <a:t>SECONDARY TITLE</a:t>
            </a:r>
          </a:p>
        </p:txBody>
      </p:sp>
      <p:sp>
        <p:nvSpPr>
          <p:cNvPr id="27" name="Text Placeholder 27">
            <a:extLst>
              <a:ext uri="{FF2B5EF4-FFF2-40B4-BE49-F238E27FC236}">
                <a16:creationId xmlns:a16="http://schemas.microsoft.com/office/drawing/2014/main" id="{1917F8F4-5E53-8A01-0FE2-B50E163B30F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282365" y="3645052"/>
            <a:ext cx="2634026" cy="246025"/>
          </a:xfrm>
          <a:prstGeom prst="rect">
            <a:avLst/>
          </a:prstGeom>
        </p:spPr>
        <p:txBody>
          <a:bodyPr lIns="0"/>
          <a:lstStyle>
            <a:lvl1pPr>
              <a:defRPr sz="1486" b="0" i="0">
                <a:solidFill>
                  <a:srgbClr val="1C2954"/>
                </a:solidFill>
                <a:latin typeface="Founders Grotesk Medium" panose="020B0503030202060203" pitchFamily="34" charset="77"/>
              </a:defRPr>
            </a:lvl1pPr>
            <a:lvl2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2pPr>
            <a:lvl3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3pPr>
            <a:lvl4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4pPr>
            <a:lvl5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5pPr>
          </a:lstStyle>
          <a:p>
            <a:pPr lvl="0"/>
            <a:r>
              <a:rPr lang="en-US" dirty="0"/>
              <a:t>SECONDARY TITLE</a:t>
            </a:r>
          </a:p>
        </p:txBody>
      </p:sp>
      <p:sp>
        <p:nvSpPr>
          <p:cNvPr id="31" name="Text Placeholder 27">
            <a:extLst>
              <a:ext uri="{FF2B5EF4-FFF2-40B4-BE49-F238E27FC236}">
                <a16:creationId xmlns:a16="http://schemas.microsoft.com/office/drawing/2014/main" id="{BD853DDA-B7FB-0E65-1B07-CDBFB60549F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227825" y="3645052"/>
            <a:ext cx="2634026" cy="246025"/>
          </a:xfrm>
          <a:prstGeom prst="rect">
            <a:avLst/>
          </a:prstGeom>
        </p:spPr>
        <p:txBody>
          <a:bodyPr lIns="0"/>
          <a:lstStyle>
            <a:lvl1pPr>
              <a:defRPr sz="1486" b="0" i="0">
                <a:solidFill>
                  <a:srgbClr val="1C2954"/>
                </a:solidFill>
                <a:latin typeface="Founders Grotesk Medium" panose="020B0503030202060203" pitchFamily="34" charset="77"/>
              </a:defRPr>
            </a:lvl1pPr>
            <a:lvl2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2pPr>
            <a:lvl3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3pPr>
            <a:lvl4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4pPr>
            <a:lvl5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5pPr>
          </a:lstStyle>
          <a:p>
            <a:pPr lvl="0"/>
            <a:r>
              <a:rPr lang="en-US" dirty="0"/>
              <a:t>SECONDARY TITLE</a:t>
            </a:r>
          </a:p>
        </p:txBody>
      </p:sp>
      <p:sp>
        <p:nvSpPr>
          <p:cNvPr id="33" name="Text Placeholder 27">
            <a:extLst>
              <a:ext uri="{FF2B5EF4-FFF2-40B4-BE49-F238E27FC236}">
                <a16:creationId xmlns:a16="http://schemas.microsoft.com/office/drawing/2014/main" id="{835B391A-551D-B9A0-582A-5542414933C7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9181925" y="3645052"/>
            <a:ext cx="2634026" cy="246025"/>
          </a:xfrm>
          <a:prstGeom prst="rect">
            <a:avLst/>
          </a:prstGeom>
        </p:spPr>
        <p:txBody>
          <a:bodyPr lIns="0"/>
          <a:lstStyle>
            <a:lvl1pPr>
              <a:defRPr sz="1486" b="0" i="0">
                <a:solidFill>
                  <a:srgbClr val="1C2954"/>
                </a:solidFill>
                <a:latin typeface="Founders Grotesk Medium" panose="020B0503030202060203" pitchFamily="34" charset="77"/>
              </a:defRPr>
            </a:lvl1pPr>
            <a:lvl2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2pPr>
            <a:lvl3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3pPr>
            <a:lvl4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4pPr>
            <a:lvl5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5pPr>
          </a:lstStyle>
          <a:p>
            <a:pPr lvl="0"/>
            <a:r>
              <a:rPr lang="en-US" dirty="0"/>
              <a:t>SECONDARY TITLE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4116729-CCD5-D6B8-BF99-75E69EB0B189}"/>
              </a:ext>
            </a:extLst>
          </p:cNvPr>
          <p:cNvSpPr txBox="1"/>
          <p:nvPr userDrawn="1"/>
        </p:nvSpPr>
        <p:spPr>
          <a:xfrm>
            <a:off x="9300628" y="6376948"/>
            <a:ext cx="2570922" cy="213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4AC031E2-C5B4-5F44-BB94-8FB5B40A3714}" type="slidenum">
              <a:rPr lang="en-US" sz="790" b="0" i="0" smtClean="0">
                <a:solidFill>
                  <a:srgbClr val="1C2954"/>
                </a:solidFill>
                <a:latin typeface="Founders Grotesk Regular" panose="020B0503030202060203" pitchFamily="34" charset="77"/>
              </a:rPr>
              <a:t>‹#›</a:t>
            </a:fld>
            <a:endParaRPr lang="en-US" sz="790" b="0" i="0" dirty="0">
              <a:solidFill>
                <a:srgbClr val="1C2954"/>
              </a:solidFill>
              <a:latin typeface="Founders Grotesk Regular" panose="020B0503030202060203" pitchFamily="34" charset="77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027A3C4-3031-B0B1-599B-E7C0363B2CD3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319628" y="4029701"/>
            <a:ext cx="2634024" cy="1709688"/>
          </a:xfrm>
          <a:prstGeom prst="rect">
            <a:avLst/>
          </a:prstGeom>
        </p:spPr>
        <p:txBody>
          <a:bodyPr lIns="0"/>
          <a:lstStyle>
            <a:lvl1pPr>
              <a:defRPr sz="1490" b="0" i="0">
                <a:solidFill>
                  <a:srgbClr val="1C2954"/>
                </a:solidFill>
                <a:latin typeface="Founders Grotesk" panose="020B0503030202060203" pitchFamily="34" charset="77"/>
              </a:defRPr>
            </a:lvl1pPr>
            <a:lvl2pPr>
              <a:defRPr sz="1490" b="0" i="0">
                <a:solidFill>
                  <a:srgbClr val="1C2954"/>
                </a:solidFill>
                <a:latin typeface="Founders Grotesk" panose="020B0503030202060203" pitchFamily="34" charset="77"/>
              </a:defRPr>
            </a:lvl2pPr>
            <a:lvl3pPr>
              <a:defRPr sz="1490" b="0" i="0">
                <a:solidFill>
                  <a:srgbClr val="1C2954"/>
                </a:solidFill>
                <a:latin typeface="Founders Grotesk" panose="020B0503030202060203" pitchFamily="34" charset="77"/>
              </a:defRPr>
            </a:lvl3pPr>
            <a:lvl4pPr>
              <a:defRPr sz="1490" b="0" i="0">
                <a:solidFill>
                  <a:srgbClr val="1C2954"/>
                </a:solidFill>
                <a:latin typeface="Founders Grotesk" panose="020B0503030202060203" pitchFamily="34" charset="77"/>
              </a:defRPr>
            </a:lvl4pPr>
            <a:lvl5pPr>
              <a:defRPr sz="1490" b="0" i="0">
                <a:solidFill>
                  <a:srgbClr val="1C2954"/>
                </a:solidFill>
                <a:latin typeface="Founders Grotesk" panose="020B0503030202060203" pitchFamily="34" charset="77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C9443318-2825-07B2-3A86-B847C874BA1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3281193" y="4029701"/>
            <a:ext cx="2634024" cy="1709688"/>
          </a:xfrm>
          <a:prstGeom prst="rect">
            <a:avLst/>
          </a:prstGeom>
        </p:spPr>
        <p:txBody>
          <a:bodyPr lIns="0"/>
          <a:lstStyle>
            <a:lvl1pPr>
              <a:defRPr sz="1490" b="0" i="0">
                <a:solidFill>
                  <a:srgbClr val="1C2954"/>
                </a:solidFill>
                <a:latin typeface="Founders Grotesk" panose="020B0503030202060203" pitchFamily="34" charset="77"/>
              </a:defRPr>
            </a:lvl1pPr>
            <a:lvl2pPr>
              <a:defRPr sz="1490" b="0" i="0">
                <a:solidFill>
                  <a:srgbClr val="1C2954"/>
                </a:solidFill>
                <a:latin typeface="Founders Grotesk" panose="020B0503030202060203" pitchFamily="34" charset="77"/>
              </a:defRPr>
            </a:lvl2pPr>
            <a:lvl3pPr>
              <a:defRPr sz="1490" b="0" i="0">
                <a:solidFill>
                  <a:srgbClr val="1C2954"/>
                </a:solidFill>
                <a:latin typeface="Founders Grotesk" panose="020B0503030202060203" pitchFamily="34" charset="77"/>
              </a:defRPr>
            </a:lvl3pPr>
            <a:lvl4pPr>
              <a:defRPr sz="1490" b="0" i="0">
                <a:solidFill>
                  <a:srgbClr val="1C2954"/>
                </a:solidFill>
                <a:latin typeface="Founders Grotesk" panose="020B0503030202060203" pitchFamily="34" charset="77"/>
              </a:defRPr>
            </a:lvl4pPr>
            <a:lvl5pPr>
              <a:defRPr sz="1490" b="0" i="0">
                <a:solidFill>
                  <a:srgbClr val="1C2954"/>
                </a:solidFill>
                <a:latin typeface="Founders Grotesk" panose="020B0503030202060203" pitchFamily="34" charset="77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04495AF6-D65A-ED7E-1882-8F476AEFFB89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6229110" y="4029701"/>
            <a:ext cx="2634024" cy="1709688"/>
          </a:xfrm>
          <a:prstGeom prst="rect">
            <a:avLst/>
          </a:prstGeom>
        </p:spPr>
        <p:txBody>
          <a:bodyPr lIns="0"/>
          <a:lstStyle>
            <a:lvl1pPr>
              <a:defRPr sz="1490" b="0" i="0">
                <a:solidFill>
                  <a:srgbClr val="1C2954"/>
                </a:solidFill>
                <a:latin typeface="Founders Grotesk" panose="020B0503030202060203" pitchFamily="34" charset="77"/>
              </a:defRPr>
            </a:lvl1pPr>
            <a:lvl2pPr>
              <a:defRPr sz="1490" b="0" i="0">
                <a:solidFill>
                  <a:srgbClr val="1C2954"/>
                </a:solidFill>
                <a:latin typeface="Founders Grotesk" panose="020B0503030202060203" pitchFamily="34" charset="77"/>
              </a:defRPr>
            </a:lvl2pPr>
            <a:lvl3pPr>
              <a:defRPr sz="1490" b="0" i="0">
                <a:solidFill>
                  <a:srgbClr val="1C2954"/>
                </a:solidFill>
                <a:latin typeface="Founders Grotesk" panose="020B0503030202060203" pitchFamily="34" charset="77"/>
              </a:defRPr>
            </a:lvl3pPr>
            <a:lvl4pPr>
              <a:defRPr sz="1490" b="0" i="0">
                <a:solidFill>
                  <a:srgbClr val="1C2954"/>
                </a:solidFill>
                <a:latin typeface="Founders Grotesk" panose="020B0503030202060203" pitchFamily="34" charset="77"/>
              </a:defRPr>
            </a:lvl4pPr>
            <a:lvl5pPr>
              <a:defRPr sz="1490" b="0" i="0">
                <a:solidFill>
                  <a:srgbClr val="1C2954"/>
                </a:solidFill>
                <a:latin typeface="Founders Grotesk" panose="020B0503030202060203" pitchFamily="34" charset="77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 Placeholder 4">
            <a:extLst>
              <a:ext uri="{FF2B5EF4-FFF2-40B4-BE49-F238E27FC236}">
                <a16:creationId xmlns:a16="http://schemas.microsoft.com/office/drawing/2014/main" id="{7F66F262-9AC2-3568-19FF-51B9928A826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9177026" y="4029701"/>
            <a:ext cx="2634024" cy="1709688"/>
          </a:xfrm>
          <a:prstGeom prst="rect">
            <a:avLst/>
          </a:prstGeom>
        </p:spPr>
        <p:txBody>
          <a:bodyPr lIns="0"/>
          <a:lstStyle>
            <a:lvl1pPr>
              <a:defRPr sz="1490" b="0" i="0">
                <a:solidFill>
                  <a:srgbClr val="1C2954"/>
                </a:solidFill>
                <a:latin typeface="Founders Grotesk" panose="020B0503030202060203" pitchFamily="34" charset="77"/>
              </a:defRPr>
            </a:lvl1pPr>
            <a:lvl2pPr>
              <a:defRPr sz="1490" b="0" i="0">
                <a:solidFill>
                  <a:srgbClr val="1C2954"/>
                </a:solidFill>
                <a:latin typeface="Founders Grotesk" panose="020B0503030202060203" pitchFamily="34" charset="77"/>
              </a:defRPr>
            </a:lvl2pPr>
            <a:lvl3pPr>
              <a:defRPr sz="1490" b="0" i="0">
                <a:solidFill>
                  <a:srgbClr val="1C2954"/>
                </a:solidFill>
                <a:latin typeface="Founders Grotesk" panose="020B0503030202060203" pitchFamily="34" charset="77"/>
              </a:defRPr>
            </a:lvl3pPr>
            <a:lvl4pPr>
              <a:defRPr sz="1490" b="0" i="0">
                <a:solidFill>
                  <a:srgbClr val="1C2954"/>
                </a:solidFill>
                <a:latin typeface="Founders Grotesk" panose="020B0503030202060203" pitchFamily="34" charset="77"/>
              </a:defRPr>
            </a:lvl4pPr>
            <a:lvl5pPr>
              <a:defRPr sz="1490" b="0" i="0">
                <a:solidFill>
                  <a:srgbClr val="1C2954"/>
                </a:solidFill>
                <a:latin typeface="Founders Grotesk" panose="020B0503030202060203" pitchFamily="34" charset="77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67D1EDF-8A95-93F0-B822-D556081827A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0392228" y="-45273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41" name="Picture 640671794">
            <a:extLst>
              <a:ext uri="{FF2B5EF4-FFF2-40B4-BE49-F238E27FC236}">
                <a16:creationId xmlns:a16="http://schemas.microsoft.com/office/drawing/2014/main" id="{8D727BFA-5B03-BB79-D6E2-05767348EF3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23965" y="172743"/>
            <a:ext cx="1703388" cy="320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408595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EDF5F247-BB06-C211-7111-C5C1CFBC1300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bIns="914400" anchor="ctr"/>
          <a:lstStyle>
            <a:lvl1pPr algn="ctr">
              <a:lnSpc>
                <a:spcPct val="200000"/>
              </a:lnSpc>
              <a:defRPr sz="1400" b="0" i="0">
                <a:latin typeface="Founders Grotesk Regular" panose="020B0503030202060203" pitchFamily="34" charset="77"/>
              </a:defRPr>
            </a:lvl1pPr>
          </a:lstStyle>
          <a:p>
            <a:r>
              <a:rPr lang="en-US" dirty="0"/>
              <a:t>Click to add image</a:t>
            </a:r>
          </a:p>
        </p:txBody>
      </p:sp>
      <p:sp>
        <p:nvSpPr>
          <p:cNvPr id="5" name="Text Placeholder 27">
            <a:extLst>
              <a:ext uri="{FF2B5EF4-FFF2-40B4-BE49-F238E27FC236}">
                <a16:creationId xmlns:a16="http://schemas.microsoft.com/office/drawing/2014/main" id="{60FDACA5-C7D3-56A7-1E55-4E90F21552F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73297" y="333081"/>
            <a:ext cx="2996255" cy="120802"/>
          </a:xfrm>
          <a:prstGeom prst="rect">
            <a:avLst/>
          </a:prstGeom>
        </p:spPr>
        <p:txBody>
          <a:bodyPr lIns="0"/>
          <a:lstStyle>
            <a:lvl1pPr>
              <a:defRPr sz="788" b="0" i="0">
                <a:solidFill>
                  <a:srgbClr val="1C2954"/>
                </a:solidFill>
                <a:latin typeface="Founders Grotesk Regular" panose="020B0503030202060203" pitchFamily="34" charset="77"/>
              </a:defRPr>
            </a:lvl1pPr>
            <a:lvl2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2pPr>
            <a:lvl3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3pPr>
            <a:lvl4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4pPr>
            <a:lvl5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5pPr>
          </a:lstStyle>
          <a:p>
            <a:pPr lvl="0"/>
            <a:r>
              <a:rPr lang="en-US" dirty="0"/>
              <a:t>SECTION</a:t>
            </a:r>
          </a:p>
        </p:txBody>
      </p:sp>
      <p:sp>
        <p:nvSpPr>
          <p:cNvPr id="6" name="Text Placeholder 27">
            <a:extLst>
              <a:ext uri="{FF2B5EF4-FFF2-40B4-BE49-F238E27FC236}">
                <a16:creationId xmlns:a16="http://schemas.microsoft.com/office/drawing/2014/main" id="{F437DE3F-50B4-AD25-D07D-F6BC5A6556A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19626" y="1719313"/>
            <a:ext cx="5036998" cy="2264180"/>
          </a:xfrm>
          <a:prstGeom prst="rect">
            <a:avLst/>
          </a:prstGeom>
        </p:spPr>
        <p:txBody>
          <a:bodyPr lIns="0"/>
          <a:lstStyle>
            <a:lvl1pPr>
              <a:defRPr sz="3487" b="0" i="0">
                <a:solidFill>
                  <a:srgbClr val="1C2954"/>
                </a:solidFill>
                <a:latin typeface="Tiempos Headline Light" panose="02020303060303060403" pitchFamily="18" charset="77"/>
              </a:defRPr>
            </a:lvl1pPr>
            <a:lvl2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2pPr>
            <a:lvl3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3pPr>
            <a:lvl4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4pPr>
            <a:lvl5pPr>
              <a:defRPr sz="1486" b="0" i="0">
                <a:solidFill>
                  <a:schemeClr val="bg1"/>
                </a:solidFill>
                <a:latin typeface="Founders Grotesk Regular" panose="020B0503030202060203" pitchFamily="34" charset="77"/>
              </a:defRPr>
            </a:lvl5pPr>
          </a:lstStyle>
          <a:p>
            <a:pPr lvl="0"/>
            <a:r>
              <a:rPr lang="en-US" dirty="0"/>
              <a:t>Lorem ipsum dolor sit amet, </a:t>
            </a:r>
            <a:r>
              <a:rPr lang="en-US" dirty="0" err="1"/>
              <a:t>consectetuer</a:t>
            </a:r>
            <a:r>
              <a:rPr lang="en-US" dirty="0"/>
              <a:t> del </a:t>
            </a:r>
            <a:r>
              <a:rPr lang="en-US" dirty="0" err="1"/>
              <a:t>adipiscing</a:t>
            </a:r>
            <a:r>
              <a:rPr lang="en-US" dirty="0"/>
              <a:t>. </a:t>
            </a:r>
            <a:r>
              <a:rPr lang="en-US" dirty="0" err="1"/>
              <a:t>Elit</a:t>
            </a:r>
            <a:r>
              <a:rPr lang="en-US" dirty="0"/>
              <a:t> </a:t>
            </a:r>
            <a:r>
              <a:rPr lang="en-US" dirty="0" err="1"/>
              <a:t>maecen</a:t>
            </a:r>
            <a:r>
              <a:rPr lang="en-US" dirty="0"/>
              <a:t> </a:t>
            </a:r>
            <a:r>
              <a:rPr lang="en-US" dirty="0" err="1"/>
              <a:t>porttitor</a:t>
            </a:r>
            <a:r>
              <a:rPr lang="en-US" dirty="0"/>
              <a:t> </a:t>
            </a:r>
            <a:r>
              <a:rPr lang="en-US" dirty="0" err="1"/>
              <a:t>congue</a:t>
            </a:r>
            <a:r>
              <a:rPr lang="en-US" dirty="0"/>
              <a:t>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D6AB93A-5EBC-15B3-AEA1-A492D16E0705}"/>
              </a:ext>
            </a:extLst>
          </p:cNvPr>
          <p:cNvSpPr txBox="1"/>
          <p:nvPr userDrawn="1"/>
        </p:nvSpPr>
        <p:spPr>
          <a:xfrm>
            <a:off x="9300628" y="6366190"/>
            <a:ext cx="2570922" cy="213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4AC031E2-C5B4-5F44-BB94-8FB5B40A3714}" type="slidenum">
              <a:rPr lang="en-US" sz="790" b="0" i="0" smtClean="0">
                <a:solidFill>
                  <a:srgbClr val="1C2954"/>
                </a:solidFill>
                <a:latin typeface="Founders Grotesk Regular" panose="020B0503030202060203" pitchFamily="34" charset="77"/>
              </a:rPr>
              <a:t>‹#›</a:t>
            </a:fld>
            <a:endParaRPr lang="en-US" sz="790" b="0" i="0" dirty="0">
              <a:solidFill>
                <a:srgbClr val="1C2954"/>
              </a:solidFill>
              <a:latin typeface="Founders Grotesk Regular" panose="020B0503030202060203" pitchFamily="34" charset="77"/>
            </a:endParaRPr>
          </a:p>
        </p:txBody>
      </p:sp>
      <p:sp>
        <p:nvSpPr>
          <p:cNvPr id="2" name="Text Placeholder 4">
            <a:extLst>
              <a:ext uri="{FF2B5EF4-FFF2-40B4-BE49-F238E27FC236}">
                <a16:creationId xmlns:a16="http://schemas.microsoft.com/office/drawing/2014/main" id="{A42ADC81-55C1-E506-D6C8-BE963837BA6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19627" y="4122116"/>
            <a:ext cx="5036998" cy="1510516"/>
          </a:xfrm>
          <a:prstGeom prst="rect">
            <a:avLst/>
          </a:prstGeom>
        </p:spPr>
        <p:txBody>
          <a:bodyPr lIns="0"/>
          <a:lstStyle>
            <a:lvl1pPr>
              <a:defRPr sz="1800" b="0" i="0">
                <a:solidFill>
                  <a:srgbClr val="1C2954"/>
                </a:solidFill>
                <a:latin typeface="Founders Grotesk" panose="020B0503030202060203" pitchFamily="34" charset="77"/>
              </a:defRPr>
            </a:lvl1pPr>
            <a:lvl2pPr>
              <a:defRPr sz="1800" b="0" i="0">
                <a:solidFill>
                  <a:srgbClr val="1C2954"/>
                </a:solidFill>
                <a:latin typeface="Founders Grotesk" panose="020B0503030202060203" pitchFamily="34" charset="77"/>
              </a:defRPr>
            </a:lvl2pPr>
            <a:lvl3pPr>
              <a:defRPr sz="1800" b="0" i="0">
                <a:solidFill>
                  <a:srgbClr val="1C2954"/>
                </a:solidFill>
                <a:latin typeface="Founders Grotesk" panose="020B0503030202060203" pitchFamily="34" charset="77"/>
              </a:defRPr>
            </a:lvl3pPr>
            <a:lvl4pPr>
              <a:defRPr sz="1800" b="0" i="0">
                <a:solidFill>
                  <a:srgbClr val="1C2954"/>
                </a:solidFill>
                <a:latin typeface="Founders Grotesk" panose="020B0503030202060203" pitchFamily="34" charset="77"/>
              </a:defRPr>
            </a:lvl4pPr>
            <a:lvl5pPr>
              <a:defRPr sz="1800" b="0" i="0">
                <a:solidFill>
                  <a:srgbClr val="1C2954"/>
                </a:solidFill>
                <a:latin typeface="Founders Grotesk" panose="020B0503030202060203" pitchFamily="34" charset="77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6199778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7181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75" r:id="rId5"/>
    <p:sldLayoutId id="2147483665" r:id="rId6"/>
    <p:sldLayoutId id="2147483666" r:id="rId7"/>
    <p:sldLayoutId id="2147483667" r:id="rId8"/>
    <p:sldLayoutId id="2147483668" r:id="rId9"/>
    <p:sldLayoutId id="2147483676" r:id="rId10"/>
    <p:sldLayoutId id="2147483677" r:id="rId11"/>
    <p:sldLayoutId id="2147483678" r:id="rId12"/>
    <p:sldLayoutId id="2147483669" r:id="rId13"/>
    <p:sldLayoutId id="2147483679" r:id="rId14"/>
    <p:sldLayoutId id="2147483670" r:id="rId15"/>
    <p:sldLayoutId id="2147483673" r:id="rId16"/>
    <p:sldLayoutId id="2147483674" r:id="rId17"/>
  </p:sldLayoutIdLst>
  <p:hf hdr="0" dt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277246">
        <a:defRPr>
          <a:latin typeface="+mn-lt"/>
          <a:ea typeface="+mn-ea"/>
          <a:cs typeface="+mn-cs"/>
        </a:defRPr>
      </a:lvl2pPr>
      <a:lvl3pPr marL="554492">
        <a:defRPr>
          <a:latin typeface="+mn-lt"/>
          <a:ea typeface="+mn-ea"/>
          <a:cs typeface="+mn-cs"/>
        </a:defRPr>
      </a:lvl3pPr>
      <a:lvl4pPr marL="831738">
        <a:defRPr>
          <a:latin typeface="+mn-lt"/>
          <a:ea typeface="+mn-ea"/>
          <a:cs typeface="+mn-cs"/>
        </a:defRPr>
      </a:lvl4pPr>
      <a:lvl5pPr marL="1108984">
        <a:defRPr>
          <a:latin typeface="+mn-lt"/>
          <a:ea typeface="+mn-ea"/>
          <a:cs typeface="+mn-cs"/>
        </a:defRPr>
      </a:lvl5pPr>
      <a:lvl6pPr marL="1386230">
        <a:defRPr>
          <a:latin typeface="+mn-lt"/>
          <a:ea typeface="+mn-ea"/>
          <a:cs typeface="+mn-cs"/>
        </a:defRPr>
      </a:lvl6pPr>
      <a:lvl7pPr marL="1663476">
        <a:defRPr>
          <a:latin typeface="+mn-lt"/>
          <a:ea typeface="+mn-ea"/>
          <a:cs typeface="+mn-cs"/>
        </a:defRPr>
      </a:lvl7pPr>
      <a:lvl8pPr marL="1940723">
        <a:defRPr>
          <a:latin typeface="+mn-lt"/>
          <a:ea typeface="+mn-ea"/>
          <a:cs typeface="+mn-cs"/>
        </a:defRPr>
      </a:lvl8pPr>
      <a:lvl9pPr marL="2217969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277246">
        <a:defRPr>
          <a:latin typeface="+mn-lt"/>
          <a:ea typeface="+mn-ea"/>
          <a:cs typeface="+mn-cs"/>
        </a:defRPr>
      </a:lvl2pPr>
      <a:lvl3pPr marL="554492">
        <a:defRPr>
          <a:latin typeface="+mn-lt"/>
          <a:ea typeface="+mn-ea"/>
          <a:cs typeface="+mn-cs"/>
        </a:defRPr>
      </a:lvl3pPr>
      <a:lvl4pPr marL="831738">
        <a:defRPr>
          <a:latin typeface="+mn-lt"/>
          <a:ea typeface="+mn-ea"/>
          <a:cs typeface="+mn-cs"/>
        </a:defRPr>
      </a:lvl4pPr>
      <a:lvl5pPr marL="1108984">
        <a:defRPr>
          <a:latin typeface="+mn-lt"/>
          <a:ea typeface="+mn-ea"/>
          <a:cs typeface="+mn-cs"/>
        </a:defRPr>
      </a:lvl5pPr>
      <a:lvl6pPr marL="1386230">
        <a:defRPr>
          <a:latin typeface="+mn-lt"/>
          <a:ea typeface="+mn-ea"/>
          <a:cs typeface="+mn-cs"/>
        </a:defRPr>
      </a:lvl6pPr>
      <a:lvl7pPr marL="1663476">
        <a:defRPr>
          <a:latin typeface="+mn-lt"/>
          <a:ea typeface="+mn-ea"/>
          <a:cs typeface="+mn-cs"/>
        </a:defRPr>
      </a:lvl7pPr>
      <a:lvl8pPr marL="1940723">
        <a:defRPr>
          <a:latin typeface="+mn-lt"/>
          <a:ea typeface="+mn-ea"/>
          <a:cs typeface="+mn-cs"/>
        </a:defRPr>
      </a:lvl8pPr>
      <a:lvl9pPr marL="2217969">
        <a:defRPr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google.com/document/d/1_TJrqFXpZU8xhGFhvEIjH6bPbmglfV6bl2-2L28utmM/edit#heading=h.156rvhy8b489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B661E5-87BE-DB3B-CB78-D5AFA94C12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3297" y="1592721"/>
            <a:ext cx="9830245" cy="2118318"/>
          </a:xfrm>
        </p:spPr>
        <p:txBody>
          <a:bodyPr/>
          <a:lstStyle/>
          <a:p>
            <a:r>
              <a:rPr lang="en-US" sz="3200" b="1" i="0" u="none" strike="noStrike" dirty="0">
                <a:effectLst/>
                <a:latin typeface="Times New Roman" panose="02020603050405020304" pitchFamily="18" charset="0"/>
              </a:rPr>
              <a:t>Foundation Task Force (FTF) for the Coordinating Panel for Software and Computing</a:t>
            </a:r>
            <a:endParaRPr lang="en-US" sz="3200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8DC07EF-2BF2-4356-907E-7DB4DF5BD29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Ian Fisk</a:t>
            </a:r>
          </a:p>
          <a:p>
            <a:r>
              <a:rPr lang="en-US" dirty="0"/>
              <a:t>January 11,  2024</a:t>
            </a:r>
          </a:p>
        </p:txBody>
      </p:sp>
    </p:spTree>
    <p:extLst>
      <p:ext uri="{BB962C8B-B14F-4D97-AF65-F5344CB8AC3E}">
        <p14:creationId xmlns:p14="http://schemas.microsoft.com/office/powerpoint/2010/main" val="42533504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7914D9-2E18-F613-7592-8832AB6D5AA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1918" y="69955"/>
            <a:ext cx="9611886" cy="1108986"/>
          </a:xfrm>
        </p:spPr>
        <p:txBody>
          <a:bodyPr/>
          <a:lstStyle/>
          <a:p>
            <a:r>
              <a:rPr lang="en-US" dirty="0"/>
              <a:t>Initial Outline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DBED09-C0CF-D528-34DD-E66A2DB3747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21918" y="831375"/>
            <a:ext cx="11750456" cy="1510516"/>
          </a:xfrm>
        </p:spPr>
        <p:txBody>
          <a:bodyPr/>
          <a:lstStyle/>
          <a:p>
            <a:r>
              <a:rPr lang="en-US" dirty="0"/>
              <a:t>Introduction/Motivation/Executive Summary</a:t>
            </a:r>
          </a:p>
          <a:p>
            <a:endParaRPr lang="en-US" dirty="0"/>
          </a:p>
          <a:p>
            <a:r>
              <a:rPr lang="en-US" dirty="0"/>
              <a:t>Membership and Committee Makeup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Size of committee, how people are chosen, and renewal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dirty="0"/>
              <a:t>Communications and Partnership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Who should the panel partner with and how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Engagement with agencies and projects</a:t>
            </a:r>
          </a:p>
          <a:p>
            <a:endParaRPr lang="en-US" dirty="0"/>
          </a:p>
          <a:p>
            <a:r>
              <a:rPr lang="en-US" dirty="0"/>
              <a:t>Technical working groups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Reports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Workshops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dirty="0"/>
              <a:t>Career Development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Promoting discussions on career development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Awards and Recognition </a:t>
            </a:r>
          </a:p>
          <a:p>
            <a:endParaRPr lang="en-US" dirty="0"/>
          </a:p>
          <a:p>
            <a:r>
              <a:rPr lang="en-US" dirty="0"/>
              <a:t>DEI Activities</a:t>
            </a:r>
          </a:p>
        </p:txBody>
      </p:sp>
    </p:spTree>
    <p:extLst>
      <p:ext uri="{BB962C8B-B14F-4D97-AF65-F5344CB8AC3E}">
        <p14:creationId xmlns:p14="http://schemas.microsoft.com/office/powerpoint/2010/main" val="17809420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4FD506-1F73-EE80-AC8C-CDCA7F108C2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96059" y="0"/>
            <a:ext cx="9611886" cy="1108986"/>
          </a:xfrm>
        </p:spPr>
        <p:txBody>
          <a:bodyPr/>
          <a:lstStyle/>
          <a:p>
            <a:r>
              <a:rPr lang="en-US" dirty="0"/>
              <a:t>Are there things we shouldn’t do?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CE40881-D92E-C4C5-1E9D-4C41B310C6F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96059" y="632861"/>
            <a:ext cx="11995941" cy="3338762"/>
          </a:xfrm>
        </p:spPr>
        <p:txBody>
          <a:bodyPr/>
          <a:lstStyle/>
          <a:p>
            <a:pPr marL="285750" marR="0" indent="-285750" algn="l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b="0" i="0" u="none" strike="noStrike" dirty="0">
                <a:solidFill>
                  <a:schemeClr val="tx2"/>
                </a:solidFill>
                <a:effectLst/>
              </a:rPr>
              <a:t>It is not a funding agency with a budget, </a:t>
            </a:r>
          </a:p>
          <a:p>
            <a:pPr marL="562996" lvl="1" indent="-285750" algn="l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/>
                </a:solidFill>
              </a:rPr>
              <a:t>I</a:t>
            </a:r>
            <a:r>
              <a:rPr lang="en-US" sz="2000" b="0" i="0" u="none" strike="noStrike" dirty="0">
                <a:solidFill>
                  <a:schemeClr val="tx2"/>
                </a:solidFill>
                <a:effectLst/>
              </a:rPr>
              <a:t>f asked by an agency or organization to administer funds for a specific purpose, subject to approval or concurrence by the EC, this would be acceptable. </a:t>
            </a:r>
          </a:p>
          <a:p>
            <a:pPr marL="562996" lvl="1" indent="-285750" algn="l">
              <a:buFont typeface="Arial" panose="020B0604020202020204" pitchFamily="34" charset="0"/>
              <a:buChar char="•"/>
            </a:pPr>
            <a:endParaRPr lang="en-US" sz="2000" b="0" i="0" u="none" strike="noStrike" dirty="0">
              <a:solidFill>
                <a:schemeClr val="tx2"/>
              </a:solidFill>
              <a:effectLst/>
            </a:endParaRPr>
          </a:p>
          <a:p>
            <a:pPr marL="285750" marR="0" indent="-285750" algn="l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b="0" i="0" u="none" strike="noStrike" dirty="0">
                <a:solidFill>
                  <a:schemeClr val="tx2"/>
                </a:solidFill>
                <a:effectLst/>
              </a:rPr>
              <a:t>It is not a provider of computing services. </a:t>
            </a:r>
          </a:p>
          <a:p>
            <a:pPr marL="285750" marR="0" indent="-285750" algn="l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2000" b="0" i="0" u="none" strike="noStrike" dirty="0">
              <a:solidFill>
                <a:schemeClr val="tx2"/>
              </a:solidFill>
              <a:effectLst/>
            </a:endParaRPr>
          </a:p>
          <a:p>
            <a:pPr marL="285750" marR="0" indent="-285750" algn="l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b="0" i="0" u="none" strike="noStrike" dirty="0">
                <a:solidFill>
                  <a:schemeClr val="tx2"/>
                </a:solidFill>
                <a:effectLst/>
              </a:rPr>
              <a:t>It does not itself execute projects</a:t>
            </a:r>
          </a:p>
          <a:p>
            <a:pPr marL="562996" lvl="1" indent="-285750" algn="l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/>
                </a:solidFill>
              </a:rPr>
              <a:t>I</a:t>
            </a:r>
            <a:r>
              <a:rPr lang="en-US" sz="2000" b="0" i="0" u="none" strike="noStrike" dirty="0">
                <a:solidFill>
                  <a:schemeClr val="tx2"/>
                </a:solidFill>
                <a:effectLst/>
              </a:rPr>
              <a:t>t might help assemble or convene a group to do one or more of them. </a:t>
            </a:r>
          </a:p>
          <a:p>
            <a:pPr marL="562996" lvl="1" indent="-285750" algn="l">
              <a:buFont typeface="Arial" panose="020B0604020202020204" pitchFamily="34" charset="0"/>
              <a:buChar char="•"/>
            </a:pPr>
            <a:r>
              <a:rPr lang="en-US" sz="2000" b="0" i="0" u="none" strike="noStrike" dirty="0">
                <a:solidFill>
                  <a:schemeClr val="tx2"/>
                </a:solidFill>
                <a:effectLst/>
              </a:rPr>
              <a:t>The CPSC can sponsor activities that aid in communication or coordination, such as workshops, meetings, or schools, and it can help promote similar activities sponsored by other organizations. </a:t>
            </a:r>
          </a:p>
          <a:p>
            <a:pPr marL="562996" lvl="1" indent="-285750" algn="l">
              <a:buFont typeface="Arial" panose="020B0604020202020204" pitchFamily="34" charset="0"/>
              <a:buChar char="•"/>
            </a:pPr>
            <a:r>
              <a:rPr lang="en-US" sz="2000" b="0" i="0" u="none" strike="noStrike" dirty="0">
                <a:solidFill>
                  <a:schemeClr val="tx2"/>
                </a:solidFill>
                <a:effectLst/>
              </a:rPr>
              <a:t>It can undertake initiatives that advance software and computing and that fall within the mission of the DPF.</a:t>
            </a:r>
          </a:p>
          <a:p>
            <a:pPr marL="562996" lvl="1" indent="-285750" algn="l">
              <a:buFont typeface="Arial" panose="020B0604020202020204" pitchFamily="34" charset="0"/>
              <a:buChar char="•"/>
            </a:pPr>
            <a:endParaRPr lang="en-US" sz="2000" b="0" i="0" u="none" strike="noStrike" dirty="0">
              <a:solidFill>
                <a:schemeClr val="tx2"/>
              </a:solidFill>
              <a:effectLst/>
            </a:endParaRPr>
          </a:p>
          <a:p>
            <a:pPr marL="285750" marR="0" indent="-285750" algn="l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b="0" i="0" u="none" strike="noStrike" dirty="0">
                <a:solidFill>
                  <a:schemeClr val="tx2"/>
                </a:solidFill>
                <a:effectLst/>
              </a:rPr>
              <a:t>It does not, by itself, select among competing projects or approaches, or directly make decisions or recommendations. </a:t>
            </a:r>
          </a:p>
          <a:p>
            <a:pPr marL="562996" lvl="1" indent="-285750" algn="l">
              <a:buFont typeface="Arial" panose="020B0604020202020204" pitchFamily="34" charset="0"/>
              <a:buChar char="•"/>
            </a:pPr>
            <a:r>
              <a:rPr lang="en-US" sz="2000" b="0" i="0" u="none" strike="noStrike" dirty="0">
                <a:solidFill>
                  <a:schemeClr val="tx2"/>
                </a:solidFill>
                <a:effectLst/>
              </a:rPr>
              <a:t>If directly asked for advice by an organization or funding agency, it can respond directly or, more likely, arrange a task force or committee to produce a response. 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13361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A924BB-B2A0-E4A3-5226-6BF2AC077F6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96058" y="298286"/>
            <a:ext cx="9611886" cy="1108986"/>
          </a:xfrm>
        </p:spPr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E40CCF-3601-4FC4-953D-1723CE30CF0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96058" y="1029585"/>
            <a:ext cx="11159801" cy="1510516"/>
          </a:xfrm>
        </p:spPr>
        <p:txBody>
          <a:bodyPr/>
          <a:lstStyle/>
          <a:p>
            <a:r>
              <a:rPr lang="en-US" dirty="0"/>
              <a:t>I have made a Google doc with the draft outline</a:t>
            </a:r>
          </a:p>
          <a:p>
            <a:r>
              <a:rPr lang="en-US" dirty="0">
                <a:hlinkClick r:id="rId2"/>
              </a:rPr>
              <a:t>https://docs.google.com/document/d/1_TJrqFXpZU8xhGFhvEIjH6bPbmglfV6bl2-2L28utmM/edit#heading=h.156rvhy8b489</a:t>
            </a:r>
            <a:endParaRPr lang="en-US" dirty="0"/>
          </a:p>
          <a:p>
            <a:endParaRPr lang="en-US" dirty="0"/>
          </a:p>
          <a:p>
            <a:r>
              <a:rPr lang="en-US" dirty="0"/>
              <a:t>The Google doc is for brainstorming and getting concepts down</a:t>
            </a:r>
          </a:p>
          <a:p>
            <a:endParaRPr lang="en-US" dirty="0"/>
          </a:p>
          <a:p>
            <a:r>
              <a:rPr lang="en-US" dirty="0"/>
              <a:t>Ideally people will choose a section to contribute to as a member and a second to contribute to audit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People are welcome to contribute anywhere on the document and the distinction is intended to help scheduling small group discussions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If people think they have the bandwidth to serve as coordinator of a section, that would be extremely helpful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dirty="0"/>
              <a:t>The final document will be prepared (probably in Overleaf) as we get a full set of content </a:t>
            </a:r>
          </a:p>
          <a:p>
            <a:endParaRPr lang="en-US" dirty="0"/>
          </a:p>
          <a:p>
            <a:r>
              <a:rPr lang="en-US" dirty="0"/>
              <a:t>I would like us to meet again in 2 weeks and we will communicate via email and the Google doc </a:t>
            </a:r>
            <a:r>
              <a:rPr lang="en-US" dirty="0" err="1"/>
              <a:t>inbetween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6715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9E36493E-5804-C9F0-54F5-7A815280A64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90417" y="0"/>
            <a:ext cx="9611886" cy="1108986"/>
          </a:xfrm>
        </p:spPr>
        <p:txBody>
          <a:bodyPr/>
          <a:lstStyle/>
          <a:p>
            <a:r>
              <a:rPr lang="en-US" dirty="0"/>
              <a:t>What is going on?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58007D6-B1A5-D750-E0C7-8F869C5EA55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90417" y="662901"/>
            <a:ext cx="10582836" cy="4961299"/>
          </a:xfrm>
        </p:spPr>
        <p:txBody>
          <a:bodyPr/>
          <a:lstStyle/>
          <a:p>
            <a:r>
              <a:rPr lang="en-US" sz="2000" dirty="0"/>
              <a:t>We are tasked with defining a Coordinating Panel of Software and Computing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This is similar in some ways to the Coordinating Panel on Advanced Detectors, which has operated for more than a decade </a:t>
            </a:r>
          </a:p>
          <a:p>
            <a:pPr marL="562996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Both are under the umbrella of the DPF and subject to its bylaws</a:t>
            </a:r>
          </a:p>
          <a:p>
            <a:endParaRPr lang="en-US" sz="2000" dirty="0"/>
          </a:p>
          <a:p>
            <a:r>
              <a:rPr lang="en-US" sz="2000" dirty="0"/>
              <a:t>The idea of the panel came from the desires of many members of the community, but formally came up through the Snowmass process and </a:t>
            </a:r>
            <a:r>
              <a:rPr lang="en-US" sz="2000" dirty="0" err="1"/>
              <a:t>CompF</a:t>
            </a:r>
            <a:r>
              <a:rPr lang="en-US" sz="2000" dirty="0"/>
              <a:t> specifically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Taking that into account, we have added the </a:t>
            </a:r>
            <a:r>
              <a:rPr lang="en-US" sz="2000" dirty="0" err="1"/>
              <a:t>CompF</a:t>
            </a:r>
            <a:r>
              <a:rPr lang="en-US" sz="2000" dirty="0"/>
              <a:t> Conveners (Daniel Elvira, Steven Gottlieb, Ben Nachman)</a:t>
            </a:r>
          </a:p>
          <a:p>
            <a:pPr marL="562996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They will serve as participants, advisors and reviewers to the committee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r>
              <a:rPr lang="en-US" sz="2000" dirty="0"/>
              <a:t>We have a charge; we have a committee, we have a schedule, and we have a goal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The committee is you all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The goal is a Coordinating Panel Definition, which is a document of less than 50 pages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Schedule is to complete  our task about 4 months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843080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D610F8C-30DF-27BE-F3F5-7EBAC0BC8ED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50661" y="96524"/>
            <a:ext cx="4287543" cy="1108986"/>
          </a:xfrm>
        </p:spPr>
        <p:txBody>
          <a:bodyPr/>
          <a:lstStyle/>
          <a:p>
            <a:r>
              <a:rPr lang="en-US" dirty="0"/>
              <a:t>Why are you here?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6257CFBE-0C6A-771A-8BD2-D3FA59FE07A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50661" y="748962"/>
            <a:ext cx="10600420" cy="4911369"/>
          </a:xfrm>
        </p:spPr>
        <p:txBody>
          <a:bodyPr/>
          <a:lstStyle/>
          <a:p>
            <a:r>
              <a:rPr lang="en-US" sz="2000" dirty="0"/>
              <a:t>You are here because someone (maybe yourself) nominated you </a:t>
            </a:r>
          </a:p>
          <a:p>
            <a:endParaRPr lang="en-US" sz="2000" dirty="0"/>
          </a:p>
          <a:p>
            <a:r>
              <a:rPr lang="en-US" sz="2000" dirty="0"/>
              <a:t>We had about 60 nominees</a:t>
            </a:r>
          </a:p>
          <a:p>
            <a:endParaRPr lang="en-US" sz="2000" dirty="0"/>
          </a:p>
          <a:p>
            <a:r>
              <a:rPr lang="en-US" sz="2000" dirty="0"/>
              <a:t>We tried to make a committee that was balanced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Labs and Universities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Big and Small Experiments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Experiments Generally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Frontiers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Gender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Position in Career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Theory and Experiment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r>
              <a:rPr lang="en-US" sz="2000" dirty="0"/>
              <a:t>This committee is supposed to make panel which benefits the larger community we tried to bring a diverse and balanced set of perspectives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84801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1B7019-E9F0-A523-7580-75603EE7D53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19626" y="310643"/>
            <a:ext cx="9611886" cy="1108986"/>
          </a:xfrm>
        </p:spPr>
        <p:txBody>
          <a:bodyPr/>
          <a:lstStyle/>
          <a:p>
            <a:r>
              <a:rPr lang="en-US" dirty="0"/>
              <a:t>Why are we doing this?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A6A04B4-AA53-4B82-F908-A397F1B7CDE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83701" y="1048927"/>
            <a:ext cx="11369867" cy="1510516"/>
          </a:xfrm>
        </p:spPr>
        <p:txBody>
          <a:bodyPr/>
          <a:lstStyle/>
          <a:p>
            <a:r>
              <a:rPr lang="en-US" sz="2000" dirty="0"/>
              <a:t>Big Questions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Can we provide ways to gather and communicate the priorities of the community to the agencies?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Can we provide a structure that helps predict future trends and guides evolution across the HEP community?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Can we  document progress, assess best practices and foster communication across the community?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Can we enable information sharing and cooperation across scientific domains 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How can we help the community plan for the challenges ahead?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Can we help in career progression for community members who devote their time to software and computing? How do we ensure the contributions are recognized with the same importance?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Can we develop and maintain a more diverse and inclusive workforce in Software and Computing?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Can we recognize and reward extraordinary contributions?</a:t>
            </a:r>
          </a:p>
        </p:txBody>
      </p:sp>
    </p:spTree>
    <p:extLst>
      <p:ext uri="{BB962C8B-B14F-4D97-AF65-F5344CB8AC3E}">
        <p14:creationId xmlns:p14="http://schemas.microsoft.com/office/powerpoint/2010/main" val="5078492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3CE65D-E577-A9E6-284B-220C5A94B85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19626" y="259790"/>
            <a:ext cx="9611886" cy="1108986"/>
          </a:xfrm>
        </p:spPr>
        <p:txBody>
          <a:bodyPr/>
          <a:lstStyle/>
          <a:p>
            <a:r>
              <a:rPr lang="en-US" dirty="0"/>
              <a:t>What did I miss?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632353-F270-FF36-5D88-476D6E391DE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19626" y="1587823"/>
            <a:ext cx="10793851" cy="1510516"/>
          </a:xfrm>
        </p:spPr>
        <p:txBody>
          <a:bodyPr/>
          <a:lstStyle/>
          <a:p>
            <a:r>
              <a:rPr lang="en-US" sz="2400" dirty="0"/>
              <a:t>There are 14 questions in the charge, which we will go over, but I would like to pause for a moment in case there are big cross cutting questions that I missed </a:t>
            </a:r>
          </a:p>
        </p:txBody>
      </p:sp>
    </p:spTree>
    <p:extLst>
      <p:ext uri="{BB962C8B-B14F-4D97-AF65-F5344CB8AC3E}">
        <p14:creationId xmlns:p14="http://schemas.microsoft.com/office/powerpoint/2010/main" val="9354714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E386B2-ED1A-56A7-464F-8100E5C3B9F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19626" y="248859"/>
            <a:ext cx="9611886" cy="1108986"/>
          </a:xfrm>
        </p:spPr>
        <p:txBody>
          <a:bodyPr/>
          <a:lstStyle/>
          <a:p>
            <a:r>
              <a:rPr lang="en-US" dirty="0"/>
              <a:t>Questions about membership and stakeholders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F5C0B6-64D8-AF00-73E8-8BA21513F93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19626" y="912768"/>
            <a:ext cx="11283369" cy="1510516"/>
          </a:xfrm>
        </p:spPr>
        <p:txBody>
          <a:bodyPr/>
          <a:lstStyle/>
          <a:p>
            <a:r>
              <a:rPr lang="en-US" sz="2000" dirty="0"/>
              <a:t>Q3: Panel membership and representation: How should the membership of the</a:t>
            </a:r>
          </a:p>
          <a:p>
            <a:r>
              <a:rPr lang="en-US" sz="2000" dirty="0"/>
              <a:t>Panel be determined? How should stakeholders be represented in the panel?</a:t>
            </a:r>
          </a:p>
          <a:p>
            <a:r>
              <a:rPr lang="en-US" sz="2000" dirty="0"/>
              <a:t>Q8: Panel Structure: What is the appropriate size of the CPSC? Should there be</a:t>
            </a:r>
          </a:p>
          <a:p>
            <a:r>
              <a:rPr lang="en-US" sz="2000" dirty="0"/>
              <a:t>different member categories, such as full members, observers, and technical</a:t>
            </a:r>
          </a:p>
          <a:p>
            <a:r>
              <a:rPr lang="en-US" sz="2000" dirty="0"/>
              <a:t>consultants for different topics/technologies?</a:t>
            </a:r>
          </a:p>
          <a:p>
            <a:r>
              <a:rPr lang="en-US" sz="2000" dirty="0"/>
              <a:t>Q9: General communication: What mechanisms should the panel use to</a:t>
            </a:r>
          </a:p>
          <a:p>
            <a:r>
              <a:rPr lang="en-US" sz="2000" dirty="0"/>
              <a:t>communicate: meetings, town halls, workshops, studies, tutorials, training? With</a:t>
            </a:r>
          </a:p>
          <a:p>
            <a:r>
              <a:rPr lang="en-US" sz="2000" dirty="0"/>
              <a:t>what entities should the panel communicate?</a:t>
            </a:r>
          </a:p>
          <a:p>
            <a:r>
              <a:rPr lang="en-US" sz="2000" dirty="0"/>
              <a:t>Q2: Stakeholders: Identify the CPSC stakeholders: scientific collaborations,</a:t>
            </a:r>
          </a:p>
          <a:p>
            <a:r>
              <a:rPr lang="en-US" sz="2000" dirty="0"/>
              <a:t>grassroots organizations, institutes and centers, community leaders, and funding</a:t>
            </a:r>
          </a:p>
          <a:p>
            <a:r>
              <a:rPr lang="en-US" sz="2000" dirty="0"/>
              <a:t>agencies. In the case of the scientific collaborations, list the different kinds, not</a:t>
            </a:r>
          </a:p>
          <a:p>
            <a:r>
              <a:rPr lang="en-US" sz="2000" dirty="0"/>
              <a:t>specific ones. In the case of community leaders, list the role, not individuals.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8872543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E386B2-ED1A-56A7-464F-8100E5C3B9F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19625" y="248859"/>
            <a:ext cx="10208331" cy="1108986"/>
          </a:xfrm>
        </p:spPr>
        <p:txBody>
          <a:bodyPr/>
          <a:lstStyle/>
          <a:p>
            <a:r>
              <a:rPr lang="en-US" dirty="0"/>
              <a:t>Questions about Communications and Partnerships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F5C0B6-64D8-AF00-73E8-8BA21513F93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19626" y="1220881"/>
            <a:ext cx="10999163" cy="1510516"/>
          </a:xfrm>
        </p:spPr>
        <p:txBody>
          <a:bodyPr/>
          <a:lstStyle/>
          <a:p>
            <a:r>
              <a:rPr lang="en-US" sz="2000" dirty="0"/>
              <a:t>Q4 Coordination: What are the methods by which the CPSC can help the</a:t>
            </a:r>
          </a:p>
          <a:p>
            <a:r>
              <a:rPr lang="en-US" sz="2000" dirty="0"/>
              <a:t>community coordinate its approach to software and computing issues?</a:t>
            </a:r>
          </a:p>
          <a:p>
            <a:r>
              <a:rPr lang="en-US" sz="2000" dirty="0"/>
              <a:t>Q10: Communication across funding agencies: What role should the CPSC play in</a:t>
            </a:r>
          </a:p>
          <a:p>
            <a:r>
              <a:rPr lang="en-US" sz="2000" dirty="0"/>
              <a:t>facilitating communication between different programs within and across funding</a:t>
            </a:r>
          </a:p>
          <a:p>
            <a:r>
              <a:rPr lang="en-US" sz="2000" dirty="0"/>
              <a:t>agencies?</a:t>
            </a:r>
          </a:p>
          <a:p>
            <a:r>
              <a:rPr lang="en-US" sz="2000" dirty="0"/>
              <a:t>Q14: Partnerships: Please comment on the role of the CPSC in encouraging and</a:t>
            </a:r>
          </a:p>
          <a:p>
            <a:r>
              <a:rPr lang="en-US" sz="2000" dirty="0"/>
              <a:t>facilitating strategic links to computing research institutions, industry, and other</a:t>
            </a:r>
          </a:p>
          <a:p>
            <a:r>
              <a:rPr lang="en-US" sz="2000" dirty="0"/>
              <a:t>scientific communities.</a:t>
            </a:r>
          </a:p>
        </p:txBody>
      </p:sp>
    </p:spTree>
    <p:extLst>
      <p:ext uri="{BB962C8B-B14F-4D97-AF65-F5344CB8AC3E}">
        <p14:creationId xmlns:p14="http://schemas.microsoft.com/office/powerpoint/2010/main" val="16762856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E386B2-ED1A-56A7-464F-8100E5C3B9F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19625" y="248859"/>
            <a:ext cx="10208331" cy="1108986"/>
          </a:xfrm>
        </p:spPr>
        <p:txBody>
          <a:bodyPr/>
          <a:lstStyle/>
          <a:p>
            <a:r>
              <a:rPr lang="en-US" dirty="0"/>
              <a:t>Diversity and Career Development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F5C0B6-64D8-AF00-73E8-8BA21513F93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19626" y="1220881"/>
            <a:ext cx="10999163" cy="1510516"/>
          </a:xfrm>
        </p:spPr>
        <p:txBody>
          <a:bodyPr/>
          <a:lstStyle/>
          <a:p>
            <a:r>
              <a:rPr lang="en-US" sz="2000" dirty="0"/>
              <a:t>Q5: Diversity, Equity, and Inclusion (DEI): Please comment on the role of the</a:t>
            </a:r>
          </a:p>
          <a:p>
            <a:r>
              <a:rPr lang="en-US" sz="2000" dirty="0"/>
              <a:t>CPSC in evaluating and promoting DEI within S&amp;C in HEP. Should the CPSC</a:t>
            </a:r>
          </a:p>
          <a:p>
            <a:r>
              <a:rPr lang="en-US" sz="2000" dirty="0"/>
              <a:t>support studies and suggest policies?</a:t>
            </a:r>
          </a:p>
          <a:p>
            <a:r>
              <a:rPr lang="en-US" sz="2000" dirty="0"/>
              <a:t>Q6: Career development: What mechanism should the CPSC use to promote</a:t>
            </a:r>
          </a:p>
          <a:p>
            <a:r>
              <a:rPr lang="en-US" sz="2000" dirty="0"/>
              <a:t>discussion on career development, including recruitment, training, and retention, as</a:t>
            </a:r>
          </a:p>
          <a:p>
            <a:r>
              <a:rPr lang="en-US" sz="2000" dirty="0"/>
              <a:t>well as potential S&amp;C-for-HEP-specific job categories to improve opportunity and</a:t>
            </a:r>
          </a:p>
          <a:p>
            <a:r>
              <a:rPr lang="en-US" sz="2000" dirty="0"/>
              <a:t>sustainability of S&amp;C in HEP?</a:t>
            </a:r>
          </a:p>
          <a:p>
            <a:r>
              <a:rPr lang="en-US" sz="2000" dirty="0"/>
              <a:t>Q7: Career development: Should the CPSC create awards to recognize the work of</a:t>
            </a:r>
          </a:p>
          <a:p>
            <a:r>
              <a:rPr lang="en-US" sz="2000" dirty="0"/>
              <a:t>Early Career and/or established scientists in HEP S&amp;C? Suggest the auspices under</a:t>
            </a:r>
          </a:p>
          <a:p>
            <a:r>
              <a:rPr lang="en-US" sz="2000" dirty="0"/>
              <a:t>which such programs might be created.</a:t>
            </a:r>
          </a:p>
        </p:txBody>
      </p:sp>
    </p:spTree>
    <p:extLst>
      <p:ext uri="{BB962C8B-B14F-4D97-AF65-F5344CB8AC3E}">
        <p14:creationId xmlns:p14="http://schemas.microsoft.com/office/powerpoint/2010/main" val="13677284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E386B2-ED1A-56A7-464F-8100E5C3B9F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19625" y="112934"/>
            <a:ext cx="10208331" cy="1108986"/>
          </a:xfrm>
        </p:spPr>
        <p:txBody>
          <a:bodyPr/>
          <a:lstStyle/>
          <a:p>
            <a:r>
              <a:rPr lang="en-US" dirty="0"/>
              <a:t>Technology, R&amp;D, and Sustainability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F5C0B6-64D8-AF00-73E8-8BA21513F93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19625" y="803352"/>
            <a:ext cx="11552750" cy="1510516"/>
          </a:xfrm>
        </p:spPr>
        <p:txBody>
          <a:bodyPr/>
          <a:lstStyle/>
          <a:p>
            <a:r>
              <a:rPr lang="en-US" sz="2000" dirty="0"/>
              <a:t>Q1 Role: Please comment on the role of the CPSC in promoting domain expertise and partnerships between HEP institutions, including laboratories and universities, to address significant challenges.</a:t>
            </a:r>
          </a:p>
          <a:p>
            <a:r>
              <a:rPr lang="en-US" sz="2000" dirty="0"/>
              <a:t>Q12: R&amp;D: How should the CPSC facilitate coordination of R&amp;D efforts cutting across project or discipline boundaries, from prototype to production, as recommended in the </a:t>
            </a:r>
            <a:r>
              <a:rPr lang="en-US" sz="2000" dirty="0" err="1"/>
              <a:t>CompF</a:t>
            </a:r>
            <a:r>
              <a:rPr lang="en-US" sz="2000" dirty="0"/>
              <a:t> Snowmass report? How can the CPSC promote the proper consideration of sustainability and energy efficiency in the development</a:t>
            </a:r>
          </a:p>
          <a:p>
            <a:r>
              <a:rPr lang="en-US" sz="2000" dirty="0"/>
              <a:t>and eventual selection of new technologies?</a:t>
            </a:r>
          </a:p>
          <a:p>
            <a:r>
              <a:rPr lang="en-US" sz="2000" dirty="0"/>
              <a:t>Q13: Emerging technologies and transition process: How should the CPSC facilitate the coordination of efforts related to enabling and transitioning HEP programs to newly established or emerging computing technologies, as</a:t>
            </a:r>
          </a:p>
          <a:p>
            <a:r>
              <a:rPr lang="en-US" sz="2000" dirty="0"/>
              <a:t>recommended in the </a:t>
            </a:r>
            <a:r>
              <a:rPr lang="en-US" sz="2000" dirty="0" err="1"/>
              <a:t>CompF</a:t>
            </a:r>
            <a:r>
              <a:rPr lang="en-US" sz="2000" dirty="0"/>
              <a:t> Snowmass report?</a:t>
            </a:r>
          </a:p>
          <a:p>
            <a:r>
              <a:rPr lang="en-US" sz="2000" dirty="0"/>
              <a:t>Q11: Software sustainability: How should the CPSC facilitate coordination of long-term development, improvement, maintenance, and user support of existing essential common software packages as recommended in the </a:t>
            </a:r>
            <a:r>
              <a:rPr lang="en-US" sz="2000" dirty="0" err="1"/>
              <a:t>CompF</a:t>
            </a:r>
            <a:r>
              <a:rPr lang="en-US" sz="2000" dirty="0"/>
              <a:t> Snowmass report?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0704132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CCA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48865</TotalTime>
  <Words>1359</Words>
  <Application>Microsoft Macintosh PowerPoint</Application>
  <PresentationFormat>Widescreen</PresentationFormat>
  <Paragraphs>128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Calibri</vt:lpstr>
      <vt:lpstr>Founders Grotesk</vt:lpstr>
      <vt:lpstr>Founders Grotesk Medium</vt:lpstr>
      <vt:lpstr>Founders Grotesk Regular</vt:lpstr>
      <vt:lpstr>Tiempos Headline Light</vt:lpstr>
      <vt:lpstr>Times New Roman</vt:lpstr>
      <vt:lpstr>1_Office Theme</vt:lpstr>
      <vt:lpstr>Foundation Task Force (FTF) for the Coordinating Panel for Software and Computing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Joanna Walters</dc:creator>
  <cp:lastModifiedBy>Ian Fisk</cp:lastModifiedBy>
  <cp:revision>45</cp:revision>
  <dcterms:created xsi:type="dcterms:W3CDTF">2023-07-13T15:44:24Z</dcterms:created>
  <dcterms:modified xsi:type="dcterms:W3CDTF">2024-01-11T16:04:47Z</dcterms:modified>
</cp:coreProperties>
</file>