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286" r:id="rId2"/>
    <p:sldId id="298" r:id="rId3"/>
    <p:sldId id="265" r:id="rId4"/>
    <p:sldId id="297" r:id="rId5"/>
    <p:sldId id="293" r:id="rId6"/>
    <p:sldId id="294" r:id="rId7"/>
    <p:sldId id="295" r:id="rId8"/>
    <p:sldId id="296" r:id="rId9"/>
    <p:sldId id="292" r:id="rId10"/>
    <p:sldId id="288" r:id="rId11"/>
    <p:sldId id="289" r:id="rId12"/>
    <p:sldId id="291" r:id="rId13"/>
    <p:sldId id="290" r:id="rId14"/>
    <p:sldId id="287" r:id="rId15"/>
    <p:sldId id="283" r:id="rId16"/>
    <p:sldId id="284" r:id="rId17"/>
    <p:sldId id="285" r:id="rId18"/>
    <p:sldId id="282" r:id="rId19"/>
    <p:sldId id="281" r:id="rId20"/>
    <p:sldId id="277" r:id="rId21"/>
    <p:sldId id="278" r:id="rId22"/>
    <p:sldId id="279" r:id="rId23"/>
    <p:sldId id="280" r:id="rId24"/>
    <p:sldId id="276" r:id="rId25"/>
    <p:sldId id="256" r:id="rId26"/>
    <p:sldId id="274" r:id="rId27"/>
    <p:sldId id="271" r:id="rId28"/>
    <p:sldId id="272" r:id="rId29"/>
    <p:sldId id="273" r:id="rId30"/>
    <p:sldId id="270" r:id="rId31"/>
    <p:sldId id="268" r:id="rId32"/>
    <p:sldId id="269" r:id="rId33"/>
    <p:sldId id="267" r:id="rId34"/>
    <p:sldId id="266" r:id="rId35"/>
    <p:sldId id="258" r:id="rId36"/>
    <p:sldId id="264" r:id="rId37"/>
    <p:sldId id="260" r:id="rId38"/>
    <p:sldId id="262" r:id="rId39"/>
    <p:sldId id="261" r:id="rId40"/>
    <p:sldId id="263" r:id="rId41"/>
    <p:sldId id="257" r:id="rId42"/>
    <p:sldId id="259" r:id="rId43"/>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05"/>
    <p:restoredTop sz="96306"/>
  </p:normalViewPr>
  <p:slideViewPr>
    <p:cSldViewPr snapToGrid="0" snapToObjects="1">
      <p:cViewPr varScale="1">
        <p:scale>
          <a:sx n="120" d="100"/>
          <a:sy n="120" d="100"/>
        </p:scale>
        <p:origin x="17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11.01.24</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04.01.24</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04.01.24</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04.01.24</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04.01.24</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04.01.24</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04.01.24</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erratic behaviour of some of the IERC lights seems to have been resolved now.</a:t>
            </a:r>
          </a:p>
          <a:p>
            <a:r>
              <a:rPr lang="en-GB" sz="2000" i="1" dirty="0">
                <a:solidFill>
                  <a:schemeClr val="accent1"/>
                </a:solidFill>
                <a:latin typeface="Arial" panose="020B0604020202020204" pitchFamily="34" charset="0"/>
                <a:cs typeface="Arial" panose="020B0604020202020204" pitchFamily="34" charset="0"/>
              </a:rPr>
              <a:t>Meade was onsite today investigating and was able to fix the lighting issue. Meade rebooted the system and everything now functions properly.  Crestron tech support thought it may have been power outage of some sort that may have caused the issue. </a:t>
            </a:r>
          </a:p>
          <a:p>
            <a:endParaRPr lang="en-GB" sz="2000" i="1"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18th at 12:30 (1/2 hour). This seems to be mainly aimed at neutrino activities and Monica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are on board.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 visit from AMTS is scheduled for the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in order to assess the compatibility of IERC for potential future use for advanced packaging. Jim </a:t>
            </a:r>
            <a:r>
              <a:rPr lang="en-GB" sz="2000" dirty="0" err="1">
                <a:solidFill>
                  <a:schemeClr val="accent1"/>
                </a:solidFill>
                <a:latin typeface="Arial" panose="020B0604020202020204" pitchFamily="34" charset="0"/>
                <a:cs typeface="Arial" panose="020B0604020202020204" pitchFamily="34" charset="0"/>
              </a:rPr>
              <a:t>Hirschauer</a:t>
            </a:r>
            <a:r>
              <a:rPr lang="en-GB" sz="2000" dirty="0">
                <a:solidFill>
                  <a:schemeClr val="accent1"/>
                </a:solidFill>
                <a:latin typeface="Arial" panose="020B0604020202020204" pitchFamily="34" charset="0"/>
                <a:cs typeface="Arial" panose="020B0604020202020204" pitchFamily="34" charset="0"/>
              </a:rPr>
              <a:t>, Rick Ford, Dan </a:t>
            </a:r>
            <a:r>
              <a:rPr lang="en-GB" sz="2000" dirty="0" err="1">
                <a:solidFill>
                  <a:schemeClr val="accent1"/>
                </a:solidFill>
                <a:latin typeface="Arial" panose="020B0604020202020204" pitchFamily="34" charset="0"/>
                <a:cs typeface="Arial" panose="020B0604020202020204" pitchFamily="34" charset="0"/>
              </a:rPr>
              <a:t>Fograse</a:t>
            </a:r>
            <a:r>
              <a:rPr lang="en-GB" sz="2000" dirty="0">
                <a:solidFill>
                  <a:schemeClr val="accent1"/>
                </a:solidFill>
                <a:latin typeface="Arial" panose="020B0604020202020204" pitchFamily="34" charset="0"/>
                <a:cs typeface="Arial" panose="020B0604020202020204" pitchFamily="34" charset="0"/>
              </a:rPr>
              <a:t> and Brian Rubik are following this.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Tree>
    <p:extLst>
      <p:ext uri="{BB962C8B-B14F-4D97-AF65-F5344CB8AC3E}">
        <p14:creationId xmlns:p14="http://schemas.microsoft.com/office/powerpoint/2010/main" val="164169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spTree>
    <p:extLst>
      <p:ext uri="{BB962C8B-B14F-4D97-AF65-F5344CB8AC3E}">
        <p14:creationId xmlns:p14="http://schemas.microsoft.com/office/powerpoint/2010/main" val="2425514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spTree>
    <p:extLst>
      <p:ext uri="{BB962C8B-B14F-4D97-AF65-F5344CB8AC3E}">
        <p14:creationId xmlns:p14="http://schemas.microsoft.com/office/powerpoint/2010/main" val="50486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spTree>
    <p:extLst>
      <p:ext uri="{BB962C8B-B14F-4D97-AF65-F5344CB8AC3E}">
        <p14:creationId xmlns:p14="http://schemas.microsoft.com/office/powerpoint/2010/main" val="59518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walk-through by DOE (</a:t>
            </a:r>
            <a:r>
              <a:rPr lang="en-GB" sz="2000" dirty="0" err="1">
                <a:solidFill>
                  <a:schemeClr val="accent1"/>
                </a:solidFill>
                <a:latin typeface="Arial" panose="020B0604020202020204" pitchFamily="34" charset="0"/>
                <a:cs typeface="Arial" panose="020B0604020202020204" pitchFamily="34" charset="0"/>
              </a:rPr>
              <a:t>Madiar</a:t>
            </a:r>
            <a:r>
              <a:rPr lang="en-GB" sz="2000" dirty="0">
                <a:solidFill>
                  <a:schemeClr val="accent1"/>
                </a:solidFill>
                <a:latin typeface="Arial" panose="020B0604020202020204" pitchFamily="34" charset="0"/>
                <a:cs typeface="Arial" panose="020B0604020202020204" pitchFamily="34" charset="0"/>
              </a:rPr>
              <a:t>, Rachel) is foreseen for Friday January 26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2-3 pm.  </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Dave Jayson worked on cleaning up the large conference room area where left over from the building construction was left.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spTree>
    <p:extLst>
      <p:ext uri="{BB962C8B-B14F-4D97-AF65-F5344CB8AC3E}">
        <p14:creationId xmlns:p14="http://schemas.microsoft.com/office/powerpoint/2010/main" val="1924867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spTree>
    <p:extLst>
      <p:ext uri="{BB962C8B-B14F-4D97-AF65-F5344CB8AC3E}">
        <p14:creationId xmlns:p14="http://schemas.microsoft.com/office/powerpoint/2010/main" val="179210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Tree>
    <p:extLst>
      <p:ext uri="{BB962C8B-B14F-4D97-AF65-F5344CB8AC3E}">
        <p14:creationId xmlns:p14="http://schemas.microsoft.com/office/powerpoint/2010/main" val="1072425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spTree>
    <p:extLst>
      <p:ext uri="{BB962C8B-B14F-4D97-AF65-F5344CB8AC3E}">
        <p14:creationId xmlns:p14="http://schemas.microsoft.com/office/powerpoint/2010/main" val="661227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spTree>
    <p:extLst>
      <p:ext uri="{BB962C8B-B14F-4D97-AF65-F5344CB8AC3E}">
        <p14:creationId xmlns:p14="http://schemas.microsoft.com/office/powerpoint/2010/main" val="4011493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spTree>
    <p:extLst>
      <p:ext uri="{BB962C8B-B14F-4D97-AF65-F5344CB8AC3E}">
        <p14:creationId xmlns:p14="http://schemas.microsoft.com/office/powerpoint/2010/main" val="438283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33</a:t>
            </a:fld>
            <a:endParaRPr lang="en-CH"/>
          </a:p>
        </p:txBody>
      </p:sp>
    </p:spTree>
    <p:extLst>
      <p:ext uri="{BB962C8B-B14F-4D97-AF65-F5344CB8AC3E}">
        <p14:creationId xmlns:p14="http://schemas.microsoft.com/office/powerpoint/2010/main" val="1453874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34</a:t>
            </a:fld>
            <a:endParaRPr lang="en-CH"/>
          </a:p>
        </p:txBody>
      </p:sp>
    </p:spTree>
    <p:extLst>
      <p:ext uri="{BB962C8B-B14F-4D97-AF65-F5344CB8AC3E}">
        <p14:creationId xmlns:p14="http://schemas.microsoft.com/office/powerpoint/2010/main" val="2305519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35</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36</a:t>
            </a:fld>
            <a:endParaRPr lang="en-CH"/>
          </a:p>
        </p:txBody>
      </p:sp>
    </p:spTree>
    <p:extLst>
      <p:ext uri="{BB962C8B-B14F-4D97-AF65-F5344CB8AC3E}">
        <p14:creationId xmlns:p14="http://schemas.microsoft.com/office/powerpoint/2010/main" val="3034152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37</a:t>
            </a:fld>
            <a:endParaRPr lang="en-CH"/>
          </a:p>
        </p:txBody>
      </p:sp>
    </p:spTree>
    <p:extLst>
      <p:ext uri="{BB962C8B-B14F-4D97-AF65-F5344CB8AC3E}">
        <p14:creationId xmlns:p14="http://schemas.microsoft.com/office/powerpoint/2010/main" val="1374412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38</a:t>
            </a:fld>
            <a:endParaRPr lang="en-CH"/>
          </a:p>
        </p:txBody>
      </p:sp>
    </p:spTree>
    <p:extLst>
      <p:ext uri="{BB962C8B-B14F-4D97-AF65-F5344CB8AC3E}">
        <p14:creationId xmlns:p14="http://schemas.microsoft.com/office/powerpoint/2010/main" val="3735570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39</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Some issues were reported regarding lights in the bathrooms. Not clear whether this is resolved. Dave Jayson was informed.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Gas rack has been installed.  Would remove the old rack and start using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pic>
        <p:nvPicPr>
          <p:cNvPr id="8" name="Picture 7">
            <a:extLst>
              <a:ext uri="{FF2B5EF4-FFF2-40B4-BE49-F238E27FC236}">
                <a16:creationId xmlns:a16="http://schemas.microsoft.com/office/drawing/2014/main" id="{0920828D-DF1B-F046-BFAE-5DE9C6D5ED75}"/>
              </a:ext>
            </a:extLst>
          </p:cNvPr>
          <p:cNvPicPr>
            <a:picLocks noChangeAspect="1"/>
          </p:cNvPicPr>
          <p:nvPr/>
        </p:nvPicPr>
        <p:blipFill>
          <a:blip r:embed="rId2"/>
          <a:stretch>
            <a:fillRect/>
          </a:stretch>
        </p:blipFill>
        <p:spPr>
          <a:xfrm rot="5400000">
            <a:off x="277458" y="3291901"/>
            <a:ext cx="3462670" cy="2597002"/>
          </a:xfrm>
          <a:prstGeom prst="rect">
            <a:avLst/>
          </a:prstGeom>
        </p:spPr>
      </p:pic>
      <p:sp>
        <p:nvSpPr>
          <p:cNvPr id="11" name="TextBox 10">
            <a:extLst>
              <a:ext uri="{FF2B5EF4-FFF2-40B4-BE49-F238E27FC236}">
                <a16:creationId xmlns:a16="http://schemas.microsoft.com/office/drawing/2014/main" id="{1414F1D0-99D2-1B4B-8D16-ED1160830E2F}"/>
              </a:ext>
            </a:extLst>
          </p:cNvPr>
          <p:cNvSpPr txBox="1"/>
          <p:nvPr/>
        </p:nvSpPr>
        <p:spPr>
          <a:xfrm>
            <a:off x="3518030" y="3003615"/>
            <a:ext cx="53545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Be reminded that you need to switch OFF the crane remote controllers otherwise the batteries will quickly deplete. We found several controllers with depleted batteries.</a:t>
            </a:r>
          </a:p>
        </p:txBody>
      </p:sp>
    </p:spTree>
    <p:extLst>
      <p:ext uri="{BB962C8B-B14F-4D97-AF65-F5344CB8AC3E}">
        <p14:creationId xmlns:p14="http://schemas.microsoft.com/office/powerpoint/2010/main" val="720290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40</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41</a:t>
            </a:fld>
            <a:endParaRPr lang="en-CH"/>
          </a:p>
        </p:txBody>
      </p:sp>
    </p:spTree>
    <p:extLst>
      <p:ext uri="{BB962C8B-B14F-4D97-AF65-F5344CB8AC3E}">
        <p14:creationId xmlns:p14="http://schemas.microsoft.com/office/powerpoint/2010/main" val="195105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42</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 through this morning in preparation for a DOE walk-through Jan 16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(perhaps to be postponed to the following week since I am not available that week):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pic>
        <p:nvPicPr>
          <p:cNvPr id="9" name="Picture 8">
            <a:extLst>
              <a:ext uri="{FF2B5EF4-FFF2-40B4-BE49-F238E27FC236}">
                <a16:creationId xmlns:a16="http://schemas.microsoft.com/office/drawing/2014/main" id="{6935E02D-5FE1-EB4A-8631-EDFF1650F24F}"/>
              </a:ext>
            </a:extLst>
          </p:cNvPr>
          <p:cNvPicPr>
            <a:picLocks noChangeAspect="1"/>
          </p:cNvPicPr>
          <p:nvPr/>
        </p:nvPicPr>
        <p:blipFill>
          <a:blip r:embed="rId2"/>
          <a:stretch>
            <a:fillRect/>
          </a:stretch>
        </p:blipFill>
        <p:spPr>
          <a:xfrm rot="5400000">
            <a:off x="635294" y="2388573"/>
            <a:ext cx="2105247" cy="1578935"/>
          </a:xfrm>
          <a:prstGeom prst="rect">
            <a:avLst/>
          </a:prstGeom>
        </p:spPr>
      </p:pic>
      <p:sp>
        <p:nvSpPr>
          <p:cNvPr id="10" name="TextBox 9">
            <a:extLst>
              <a:ext uri="{FF2B5EF4-FFF2-40B4-BE49-F238E27FC236}">
                <a16:creationId xmlns:a16="http://schemas.microsoft.com/office/drawing/2014/main" id="{D141AB2B-F0AF-8E42-9122-2992884FE482}"/>
              </a:ext>
            </a:extLst>
          </p:cNvPr>
          <p:cNvSpPr txBox="1"/>
          <p:nvPr/>
        </p:nvSpPr>
        <p:spPr>
          <a:xfrm>
            <a:off x="2796363" y="2955851"/>
            <a:ext cx="6095836" cy="369332"/>
          </a:xfrm>
          <a:prstGeom prst="rect">
            <a:avLst/>
          </a:prstGeom>
          <a:noFill/>
        </p:spPr>
        <p:txBody>
          <a:bodyPr wrap="none" rtlCol="0">
            <a:spAutoFit/>
          </a:bodyPr>
          <a:lstStyle/>
          <a:p>
            <a:r>
              <a:rPr lang="en-CH" dirty="0"/>
              <a:t>3D printer should be in an enclosed box (like the one next to it)</a:t>
            </a:r>
          </a:p>
        </p:txBody>
      </p:sp>
      <p:pic>
        <p:nvPicPr>
          <p:cNvPr id="12" name="Picture 11">
            <a:extLst>
              <a:ext uri="{FF2B5EF4-FFF2-40B4-BE49-F238E27FC236}">
                <a16:creationId xmlns:a16="http://schemas.microsoft.com/office/drawing/2014/main" id="{C4D34CB8-1D8C-D64E-85EC-DE14208A9B37}"/>
              </a:ext>
            </a:extLst>
          </p:cNvPr>
          <p:cNvPicPr>
            <a:picLocks noChangeAspect="1"/>
          </p:cNvPicPr>
          <p:nvPr/>
        </p:nvPicPr>
        <p:blipFill>
          <a:blip r:embed="rId3"/>
          <a:stretch>
            <a:fillRect/>
          </a:stretch>
        </p:blipFill>
        <p:spPr>
          <a:xfrm rot="5400000">
            <a:off x="635294" y="4604340"/>
            <a:ext cx="2105246" cy="1578935"/>
          </a:xfrm>
          <a:prstGeom prst="rect">
            <a:avLst/>
          </a:prstGeom>
        </p:spPr>
      </p:pic>
      <p:sp>
        <p:nvSpPr>
          <p:cNvPr id="13" name="TextBox 12">
            <a:extLst>
              <a:ext uri="{FF2B5EF4-FFF2-40B4-BE49-F238E27FC236}">
                <a16:creationId xmlns:a16="http://schemas.microsoft.com/office/drawing/2014/main" id="{F6D37DE7-7CB8-0849-B393-C3F1DA6544A8}"/>
              </a:ext>
            </a:extLst>
          </p:cNvPr>
          <p:cNvSpPr txBox="1"/>
          <p:nvPr/>
        </p:nvSpPr>
        <p:spPr>
          <a:xfrm>
            <a:off x="2686050" y="5266204"/>
            <a:ext cx="6095836" cy="646331"/>
          </a:xfrm>
          <a:prstGeom prst="rect">
            <a:avLst/>
          </a:prstGeom>
          <a:noFill/>
        </p:spPr>
        <p:txBody>
          <a:bodyPr wrap="square" rtlCol="0">
            <a:spAutoFit/>
          </a:bodyPr>
          <a:lstStyle/>
          <a:p>
            <a:r>
              <a:rPr lang="en-CH" dirty="0"/>
              <a:t>Cardboard boxes should be disposed of and not left on the floor (fire hazard)</a:t>
            </a:r>
          </a:p>
        </p:txBody>
      </p:sp>
    </p:spTree>
    <p:extLst>
      <p:ext uri="{BB962C8B-B14F-4D97-AF65-F5344CB8AC3E}">
        <p14:creationId xmlns:p14="http://schemas.microsoft.com/office/powerpoint/2010/main" val="34047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2583712" y="1235179"/>
            <a:ext cx="6308488" cy="1200329"/>
          </a:xfrm>
          <a:prstGeom prst="rect">
            <a:avLst/>
          </a:prstGeom>
          <a:noFill/>
        </p:spPr>
        <p:txBody>
          <a:bodyPr wrap="square" rtlCol="0">
            <a:spAutoFit/>
          </a:bodyPr>
          <a:lstStyle/>
          <a:p>
            <a:r>
              <a:rPr lang="en-CH" dirty="0"/>
              <a:t>We still have a lot of left over material from Mortensen in the large conference room (1462) that need proper storage. There are several chemical and flammable material containers left on the floor.</a:t>
            </a:r>
          </a:p>
        </p:txBody>
      </p:sp>
      <p:pic>
        <p:nvPicPr>
          <p:cNvPr id="8" name="Picture 7">
            <a:extLst>
              <a:ext uri="{FF2B5EF4-FFF2-40B4-BE49-F238E27FC236}">
                <a16:creationId xmlns:a16="http://schemas.microsoft.com/office/drawing/2014/main" id="{1C1EC33A-057D-4745-AF3F-F41551653FC5}"/>
              </a:ext>
            </a:extLst>
          </p:cNvPr>
          <p:cNvPicPr>
            <a:picLocks noChangeAspect="1"/>
          </p:cNvPicPr>
          <p:nvPr/>
        </p:nvPicPr>
        <p:blipFill>
          <a:blip r:embed="rId2"/>
          <a:stretch>
            <a:fillRect/>
          </a:stretch>
        </p:blipFill>
        <p:spPr>
          <a:xfrm rot="5400000">
            <a:off x="-116573" y="1303206"/>
            <a:ext cx="2946990" cy="2210243"/>
          </a:xfrm>
          <a:prstGeom prst="rect">
            <a:avLst/>
          </a:prstGeom>
        </p:spPr>
      </p:pic>
      <p:pic>
        <p:nvPicPr>
          <p:cNvPr id="14" name="Picture 13">
            <a:extLst>
              <a:ext uri="{FF2B5EF4-FFF2-40B4-BE49-F238E27FC236}">
                <a16:creationId xmlns:a16="http://schemas.microsoft.com/office/drawing/2014/main" id="{4751728B-9C05-4541-8E39-3FEE1D05AB69}"/>
              </a:ext>
            </a:extLst>
          </p:cNvPr>
          <p:cNvPicPr>
            <a:picLocks noChangeAspect="1"/>
          </p:cNvPicPr>
          <p:nvPr/>
        </p:nvPicPr>
        <p:blipFill>
          <a:blip r:embed="rId3"/>
          <a:stretch>
            <a:fillRect/>
          </a:stretch>
        </p:blipFill>
        <p:spPr>
          <a:xfrm rot="5400000">
            <a:off x="3550766" y="3053990"/>
            <a:ext cx="3578507" cy="2683880"/>
          </a:xfrm>
          <a:prstGeom prst="rect">
            <a:avLst/>
          </a:prstGeom>
        </p:spPr>
      </p:pic>
    </p:spTree>
    <p:extLst>
      <p:ext uri="{BB962C8B-B14F-4D97-AF65-F5344CB8AC3E}">
        <p14:creationId xmlns:p14="http://schemas.microsoft.com/office/powerpoint/2010/main" val="57194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3518030" y="1235179"/>
            <a:ext cx="5374170" cy="1200329"/>
          </a:xfrm>
          <a:prstGeom prst="rect">
            <a:avLst/>
          </a:prstGeom>
          <a:noFill/>
        </p:spPr>
        <p:txBody>
          <a:bodyPr wrap="square" rtlCol="0">
            <a:spAutoFit/>
          </a:bodyPr>
          <a:lstStyle/>
          <a:p>
            <a:r>
              <a:rPr lang="en-CH" dirty="0"/>
              <a:t>In G291 there are a few setup that seem in use:</a:t>
            </a:r>
          </a:p>
          <a:p>
            <a:pPr marL="285750" indent="-285750">
              <a:buFontTx/>
              <a:buChar char="-"/>
            </a:pPr>
            <a:r>
              <a:rPr lang="en-GB" dirty="0"/>
              <a:t>D</a:t>
            </a:r>
            <a:r>
              <a:rPr lang="en-CH" dirty="0"/>
              <a:t>o they all have an ORC ?</a:t>
            </a:r>
          </a:p>
          <a:p>
            <a:pPr marL="285750" indent="-285750">
              <a:buFontTx/>
              <a:buChar char="-"/>
            </a:pPr>
            <a:r>
              <a:rPr lang="en-GB" dirty="0"/>
              <a:t>T</a:t>
            </a:r>
            <a:r>
              <a:rPr lang="en-CH" dirty="0"/>
              <a:t>he setup here does not seem to be properly placed and protected </a:t>
            </a:r>
          </a:p>
        </p:txBody>
      </p:sp>
      <p:pic>
        <p:nvPicPr>
          <p:cNvPr id="7" name="Picture 6">
            <a:extLst>
              <a:ext uri="{FF2B5EF4-FFF2-40B4-BE49-F238E27FC236}">
                <a16:creationId xmlns:a16="http://schemas.microsoft.com/office/drawing/2014/main" id="{41AAF826-AEBA-1E40-AF0D-E00027CF09F0}"/>
              </a:ext>
            </a:extLst>
          </p:cNvPr>
          <p:cNvPicPr>
            <a:picLocks noChangeAspect="1"/>
          </p:cNvPicPr>
          <p:nvPr/>
        </p:nvPicPr>
        <p:blipFill>
          <a:blip r:embed="rId2"/>
          <a:stretch>
            <a:fillRect/>
          </a:stretch>
        </p:blipFill>
        <p:spPr>
          <a:xfrm rot="5400000">
            <a:off x="-208972" y="1405729"/>
            <a:ext cx="3686175" cy="2764631"/>
          </a:xfrm>
          <a:prstGeom prst="rect">
            <a:avLst/>
          </a:prstGeom>
        </p:spPr>
      </p:pic>
    </p:spTree>
    <p:extLst>
      <p:ext uri="{BB962C8B-B14F-4D97-AF65-F5344CB8AC3E}">
        <p14:creationId xmlns:p14="http://schemas.microsoft.com/office/powerpoint/2010/main" val="282292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
        <p:nvSpPr>
          <p:cNvPr id="8" name="TextBox 7">
            <a:extLst>
              <a:ext uri="{FF2B5EF4-FFF2-40B4-BE49-F238E27FC236}">
                <a16:creationId xmlns:a16="http://schemas.microsoft.com/office/drawing/2014/main" id="{6EAF8907-EE0A-4047-BB87-5E4E43D15820}"/>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12:30 (1/2 hour)</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will not be available that week. They seem to be interested mainly in the neutrino program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and Monica were also contacted. Is this OK ?</a:t>
            </a:r>
          </a:p>
        </p:txBody>
      </p:sp>
    </p:spTree>
    <p:extLst>
      <p:ext uri="{BB962C8B-B14F-4D97-AF65-F5344CB8AC3E}">
        <p14:creationId xmlns:p14="http://schemas.microsoft.com/office/powerpoint/2010/main" val="65680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2688078241"/>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35420</TotalTime>
  <Words>4376</Words>
  <Application>Microsoft Macintosh PowerPoint</Application>
  <PresentationFormat>On-screen Show (4:3)</PresentationFormat>
  <Paragraphs>447</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51</cp:revision>
  <dcterms:created xsi:type="dcterms:W3CDTF">2023-09-28T18:39:51Z</dcterms:created>
  <dcterms:modified xsi:type="dcterms:W3CDTF">2024-01-11T19:40:48Z</dcterms:modified>
</cp:coreProperties>
</file>