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58" r:id="rId4"/>
    <p:sldId id="260" r:id="rId5"/>
    <p:sldId id="259" r:id="rId6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4"/>
  </p:normalViewPr>
  <p:slideViewPr>
    <p:cSldViewPr snapToGrid="0">
      <p:cViewPr varScale="1">
        <p:scale>
          <a:sx n="121" d="100"/>
          <a:sy n="121" d="100"/>
        </p:scale>
        <p:origin x="1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2CE32-F6CF-534D-8BE9-BD6BCA503239}" type="datetimeFigureOut">
              <a:rPr lang="en-US" smtClean="0"/>
              <a:t>1/12/24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1F1F2-EFC8-D94D-9110-BEC7852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80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 w="0">
            <a:noFill/>
          </a:ln>
        </p:spPr>
      </p:pic>
      <p:pic>
        <p:nvPicPr>
          <p:cNvPr id="6" name="Picture 5" descr="TitleSlide_060514.png"/>
          <p:cNvPicPr/>
          <p:nvPr/>
        </p:nvPicPr>
        <p:blipFill>
          <a:blip r:embed="rId15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 w="0">
            <a:noFill/>
          </a:ln>
        </p:spPr>
      </p:pic>
      <p:pic>
        <p:nvPicPr>
          <p:cNvPr id="2" name="Picture 6" descr="FermiLogo_RGB_NALBlue.png"/>
          <p:cNvPicPr/>
          <p:nvPr/>
        </p:nvPicPr>
        <p:blipFill>
          <a:blip r:embed="rId16"/>
          <a:stretch/>
        </p:blipFill>
        <p:spPr>
          <a:xfrm>
            <a:off x="793800" y="1149480"/>
            <a:ext cx="3264120" cy="587520"/>
          </a:xfrm>
          <a:prstGeom prst="rect">
            <a:avLst/>
          </a:prstGeom>
          <a:ln w="0"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 w="0"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06400" y="3559320"/>
            <a:ext cx="7523280" cy="1136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strike="noStrike" spc="-1">
                <a:solidFill>
                  <a:srgbClr val="004C97"/>
                </a:solidFill>
                <a:latin typeface="Arial"/>
                <a:ea typeface="Geneva"/>
              </a:rPr>
              <a:t>Main Injector Shutdown Status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06400" y="4842000"/>
            <a:ext cx="7523280" cy="1486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M. Murphy/ D. Morris</a:t>
            </a:r>
            <a:endParaRPr lang="en-US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spc="-1" dirty="0">
                <a:solidFill>
                  <a:srgbClr val="004C97"/>
                </a:solidFill>
                <a:latin typeface="Arial"/>
                <a:ea typeface="Geneva"/>
              </a:rPr>
              <a:t>09:00 Scheduling M</a:t>
            </a: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eeting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January 12</a:t>
            </a:r>
            <a:r>
              <a:rPr lang="en-US" sz="2000" b="0" strike="noStrike" spc="-1" baseline="30000" dirty="0">
                <a:solidFill>
                  <a:srgbClr val="004C97"/>
                </a:solidFill>
                <a:latin typeface="Arial"/>
                <a:ea typeface="Geneva"/>
              </a:rPr>
              <a:t>th</a:t>
            </a: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, 2024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4C97"/>
                </a:solidFill>
                <a:latin typeface="Arial"/>
                <a:ea typeface="DejaVu Sans"/>
              </a:rPr>
              <a:t>Tunnel Work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771650" y="3913104"/>
            <a:ext cx="7126470" cy="24110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EFBCA251-1CA3-44EC-9B9A-A3DF62D7154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1/12/24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42CE4F80-E25B-4FF9-9873-8BFFF6F956A3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A13349-2461-B429-8FF9-FD5B17EB4882}"/>
              </a:ext>
            </a:extLst>
          </p:cNvPr>
          <p:cNvSpPr txBox="1"/>
          <p:nvPr/>
        </p:nvSpPr>
        <p:spPr>
          <a:xfrm>
            <a:off x="335470" y="933840"/>
            <a:ext cx="856265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RF group repaired MI RF10 PA leak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Finishing dressing cables for dual PA upgrade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transformer for the MI Test Cave anode has arrived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MSD/water techs &amp; RCT accessed the Absorber and addressed a </a:t>
            </a:r>
          </a:p>
          <a:p>
            <a:r>
              <a:rPr lang="en-US" dirty="0"/>
              <a:t>     low head pressure alarm on the RAW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MSD removed waste from the MVA with assistance from ESH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Working to get the Recycler 620 </a:t>
            </a:r>
            <a:r>
              <a:rPr lang="en-US" dirty="0" err="1"/>
              <a:t>sextupole</a:t>
            </a:r>
            <a:r>
              <a:rPr lang="en-US" dirty="0"/>
              <a:t> cable pull completed next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External Beams is working with APS-TD to get repairs made to E:Q110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LCW leak identified on ceramic-Cu interface on LAM61-B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APS-TD will fix both in place.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 8 GeV BV825 jumper cable needs repairing; will be addressed next week.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Instrumentation accessed MI-10 to check on signal cable connections.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4C97"/>
                </a:solidFill>
                <a:latin typeface="Arial"/>
                <a:ea typeface="DejaVu Sans"/>
              </a:rPr>
              <a:t>Tunnel Work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771650" y="3913104"/>
            <a:ext cx="7126470" cy="24110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EFBCA251-1CA3-44EC-9B9A-A3DF62D7154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1/12/24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42CE4F80-E25B-4FF9-9873-8BFFF6F956A3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Picture 2" descr="A tunnel with a yellow cover and a yellow bag&#10;&#10;Description automatically generated with medium confidence">
            <a:extLst>
              <a:ext uri="{FF2B5EF4-FFF2-40B4-BE49-F238E27FC236}">
                <a16:creationId xmlns:a16="http://schemas.microsoft.com/office/drawing/2014/main" id="{6B49BE8D-F650-A75B-E0B1-1891D4CB32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07" y="1150339"/>
            <a:ext cx="8101905" cy="455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1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Other Stuff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228600" y="885240"/>
            <a:ext cx="8669520" cy="5438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969BD6DA-1409-4230-BB37-AB207E39FD5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1/12/24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24A42B81-7EED-401C-98DD-00ED98FED07D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99A504-E630-5069-3195-FC69D706338E}"/>
              </a:ext>
            </a:extLst>
          </p:cNvPr>
          <p:cNvSpPr txBox="1"/>
          <p:nvPr/>
        </p:nvSpPr>
        <p:spPr>
          <a:xfrm>
            <a:off x="673561" y="1543050"/>
            <a:ext cx="83443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PESD requests one week of running a 1.067 second MI ramp to verify their</a:t>
            </a:r>
          </a:p>
          <a:p>
            <a:r>
              <a:rPr lang="en-US" dirty="0"/>
              <a:t>     fixes and diagnostics are working and to locate any other issues out there.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Attempts to start the ramp on Thursday evening were unsuccessful; MI30U PS bypass loop issues holding off ramp.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RF needs to condition the two MI cavities with reworked water paths and </a:t>
            </a:r>
          </a:p>
          <a:p>
            <a:r>
              <a:rPr lang="en-US" dirty="0"/>
              <a:t>     commission MI RF4 with the dual PA upgrade.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50"/>
                </a:solidFill>
              </a:rPr>
              <a:t>8-GeV &amp; MI SAD/ASE IRR was completed with successful results.  We are awaiting IRR committee’s final report. </a:t>
            </a:r>
          </a:p>
        </p:txBody>
      </p:sp>
    </p:spTree>
    <p:extLst>
      <p:ext uri="{BB962C8B-B14F-4D97-AF65-F5344CB8AC3E}">
        <p14:creationId xmlns:p14="http://schemas.microsoft.com/office/powerpoint/2010/main" val="264589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13315</TotalTime>
  <Words>266</Words>
  <Application>Microsoft Macintosh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Martin Murphy</cp:lastModifiedBy>
  <cp:revision>85</cp:revision>
  <cp:lastPrinted>2015-08-06T13:01:48Z</cp:lastPrinted>
  <dcterms:created xsi:type="dcterms:W3CDTF">2015-07-29T16:24:19Z</dcterms:created>
  <dcterms:modified xsi:type="dcterms:W3CDTF">2024-01-12T14:57:25Z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On-screen Show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8</vt:i4>
  </property>
</Properties>
</file>