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311" r:id="rId4"/>
    <p:sldId id="312" r:id="rId5"/>
    <p:sldId id="313" r:id="rId6"/>
    <p:sldId id="309" r:id="rId7"/>
    <p:sldId id="314" r:id="rId8"/>
    <p:sldId id="310" r:id="rId9"/>
  </p:sldIdLst>
  <p:sldSz cx="9144000" cy="6858000" type="screen4x3"/>
  <p:notesSz cx="6985000" cy="92837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311"/>
            <p14:sldId id="312"/>
            <p14:sldId id="313"/>
            <p14:sldId id="309"/>
            <p14:sldId id="314"/>
            <p14:sldId id="310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087"/>
    <a:srgbClr val="FF33CC"/>
    <a:srgbClr val="6600FF"/>
    <a:srgbClr val="004C97"/>
    <a:srgbClr val="404040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5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4503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0"/>
            <a:ext cx="3027466" cy="464503"/>
          </a:xfrm>
          <a:prstGeom prst="rect">
            <a:avLst/>
          </a:prstGeom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1/12/2024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612"/>
            <a:ext cx="3027466" cy="464503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4503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3" y="0"/>
            <a:ext cx="3027466" cy="464503"/>
          </a:xfrm>
          <a:prstGeom prst="rect">
            <a:avLst/>
          </a:prstGeom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1/12/2024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5" cy="4177348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612"/>
            <a:ext cx="3027466" cy="464503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3836" indent="-289816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0845" indent="-231219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26450" indent="-231219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0471" indent="-231219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6574" indent="-231219" defTabSz="456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2676" indent="-231219" defTabSz="456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58779" indent="-231219" defTabSz="456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14882" indent="-231219" defTabSz="456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Jerry Annala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Jerry Annala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January 12,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 water manifold upgrade (rad hard)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043047"/>
            <a:ext cx="1787236" cy="4869380"/>
          </a:xfrm>
        </p:spPr>
        <p:txBody>
          <a:bodyPr/>
          <a:lstStyle/>
          <a:p>
            <a:r>
              <a:rPr lang="en-US" sz="2000" dirty="0"/>
              <a:t>3 out of 4 small quads have manifolds replaced</a:t>
            </a:r>
          </a:p>
          <a:p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magnet is special and requires a different modification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8" name="Picture 7" descr="A picture containing indoor, engine, cluttered, dirty&#10;&#10;Description automatically generated">
            <a:extLst>
              <a:ext uri="{FF2B5EF4-FFF2-40B4-BE49-F238E27FC236}">
                <a16:creationId xmlns:a16="http://schemas.microsoft.com/office/drawing/2014/main" id="{DC6B02FE-8C0C-53FB-ED1D-A6DC8AB3D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581" y="1043047"/>
            <a:ext cx="6913418" cy="518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Q205 will be replaced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8" y="1043046"/>
            <a:ext cx="2036618" cy="5004463"/>
          </a:xfrm>
        </p:spPr>
        <p:txBody>
          <a:bodyPr/>
          <a:lstStyle/>
          <a:p>
            <a:r>
              <a:rPr lang="en-US" dirty="0"/>
              <a:t>Q205 modification is more extensive so we will replace the magnet (modified at TD)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1E9A7FF6-EAAC-F1F4-3B68-C71DC4EC9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720" y="893617"/>
            <a:ext cx="6982690" cy="523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9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NWA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641764"/>
            <a:ext cx="2753590" cy="4249881"/>
          </a:xfrm>
        </p:spPr>
        <p:txBody>
          <a:bodyPr/>
          <a:lstStyle/>
          <a:p>
            <a:r>
              <a:rPr lang="en-US" dirty="0"/>
              <a:t>Building is functional and repair can take place while work goes on in the building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8" name="Picture 7" descr="A picture containing indoor, ceiling, several&#10;&#10;Description automatically generated">
            <a:extLst>
              <a:ext uri="{FF2B5EF4-FFF2-40B4-BE49-F238E27FC236}">
                <a16:creationId xmlns:a16="http://schemas.microsoft.com/office/drawing/2014/main" id="{E5CD1F1D-6A2D-1BF2-04DE-2EC63BA2F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1" y="1319643"/>
            <a:ext cx="5999017" cy="449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3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NWA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33945"/>
            <a:ext cx="3262745" cy="4447310"/>
          </a:xfrm>
        </p:spPr>
        <p:txBody>
          <a:bodyPr/>
          <a:lstStyle/>
          <a:p>
            <a:r>
              <a:rPr lang="en-US" dirty="0"/>
              <a:t>Clean up to building will be extensive.</a:t>
            </a:r>
          </a:p>
          <a:p>
            <a:r>
              <a:rPr lang="en-US" dirty="0"/>
              <a:t>Preparing clean room will take some time.</a:t>
            </a:r>
          </a:p>
          <a:p>
            <a:r>
              <a:rPr lang="en-US" dirty="0"/>
              <a:t>Not wise to open septum in the building.</a:t>
            </a:r>
          </a:p>
          <a:p>
            <a:r>
              <a:rPr lang="en-US" dirty="0"/>
              <a:t>Septa now at A0.  </a:t>
            </a:r>
          </a:p>
          <a:p>
            <a:r>
              <a:rPr lang="en-US" dirty="0"/>
              <a:t>Plan to open up septum next week.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8" name="Picture 7" descr="A picture containing mosquito net&#10;&#10;Description automatically generated">
            <a:extLst>
              <a:ext uri="{FF2B5EF4-FFF2-40B4-BE49-F238E27FC236}">
                <a16:creationId xmlns:a16="http://schemas.microsoft.com/office/drawing/2014/main" id="{05D97815-8151-768D-5DC7-B9B6AEEF2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110" y="159320"/>
            <a:ext cx="4551219" cy="606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AP50 Sump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641764"/>
            <a:ext cx="2909454" cy="4291445"/>
          </a:xfrm>
        </p:spPr>
        <p:txBody>
          <a:bodyPr/>
          <a:lstStyle/>
          <a:p>
            <a:r>
              <a:rPr lang="en-US" dirty="0"/>
              <a:t>AP50 sump activity increase and ceiling leak returned.</a:t>
            </a:r>
          </a:p>
          <a:p>
            <a:r>
              <a:rPr lang="en-US" dirty="0"/>
              <a:t>This time it was  coincident with precipitation.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BBB74981-7B82-1F47-FD3C-3D497C44D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919" y="1242722"/>
            <a:ext cx="5486438" cy="438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69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E64D-DD0F-BF83-42AB-E81256BE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0D36-42DC-777E-C8C1-0C20ECDFA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  <a:p>
            <a:pPr lvl="1"/>
            <a:r>
              <a:rPr lang="en-US" dirty="0"/>
              <a:t>Open ESS1 and begin repair</a:t>
            </a:r>
          </a:p>
          <a:p>
            <a:pPr lvl="1"/>
            <a:r>
              <a:rPr lang="en-US" dirty="0"/>
              <a:t>Complete AP30 quad water manifold modifications</a:t>
            </a:r>
          </a:p>
          <a:p>
            <a:r>
              <a:rPr lang="en-US" dirty="0"/>
              <a:t>Following week</a:t>
            </a:r>
          </a:p>
          <a:p>
            <a:pPr lvl="1"/>
            <a:r>
              <a:rPr lang="en-US" dirty="0"/>
              <a:t>IRR3 – Muon Campus SAD/ASE review</a:t>
            </a:r>
          </a:p>
          <a:p>
            <a:r>
              <a:rPr lang="en-US" dirty="0"/>
              <a:t>Remaining to be scheduled</a:t>
            </a:r>
          </a:p>
          <a:p>
            <a:pPr lvl="1"/>
            <a:r>
              <a:rPr lang="en-US" dirty="0"/>
              <a:t>Q205 replacement</a:t>
            </a:r>
          </a:p>
          <a:p>
            <a:pPr lvl="1"/>
            <a:r>
              <a:rPr lang="en-US" dirty="0"/>
              <a:t>One critical beam tube component still needs modification in the machine shop.</a:t>
            </a:r>
          </a:p>
          <a:p>
            <a:pPr lvl="1"/>
            <a:r>
              <a:rPr lang="en-US" dirty="0"/>
              <a:t>Waiting for this modification before opening the hatch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2912-D7EE-5886-2575-ED82A4C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EF942-9EE8-AD03-ED6A-4C5C0CE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60446-62B1-7BFC-9497-A6692D0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421089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454045</TotalTime>
  <Words>238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Muon Campus Operation Report</vt:lpstr>
      <vt:lpstr>Quad water manifold upgrade (rad hard)</vt:lpstr>
      <vt:lpstr>Q205 will be replaced</vt:lpstr>
      <vt:lpstr>NWA status</vt:lpstr>
      <vt:lpstr>NWA Status</vt:lpstr>
      <vt:lpstr>AP50 Sump Activity</vt:lpstr>
      <vt:lpstr>Future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Gerald E Annala</cp:lastModifiedBy>
  <cp:revision>1009</cp:revision>
  <cp:lastPrinted>2023-10-13T12:06:11Z</cp:lastPrinted>
  <dcterms:created xsi:type="dcterms:W3CDTF">2014-12-17T13:45:40Z</dcterms:created>
  <dcterms:modified xsi:type="dcterms:W3CDTF">2024-01-12T14:30:17Z</dcterms:modified>
</cp:coreProperties>
</file>