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18" d="100"/>
          <a:sy n="118" d="100"/>
        </p:scale>
        <p:origin x="576" y="10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1/12/2024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1/12/2024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711712"/>
            <a:ext cx="8625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IRR walkthrough this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Preparing for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Instrumentation looking at 400 MeV BPMs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PSED corrector PIPII ramp study requested – pending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Search and secure/GMPS turn on, ramp through sub zero temps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Power glitch affected RF and GMPS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Worked </a:t>
            </a:r>
            <a:r>
              <a:rPr lang="en-US" dirty="0">
                <a:solidFill>
                  <a:schemeClr val="accent5"/>
                </a:solidFill>
              </a:rPr>
              <a:t>with Ops to recover GMPS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11181</TotalTime>
  <Words>55</Words>
  <Application>Microsoft Office PowerPoint</Application>
  <PresentationFormat>On-screen Show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62</cp:revision>
  <cp:lastPrinted>2014-01-20T19:40:21Z</cp:lastPrinted>
  <dcterms:created xsi:type="dcterms:W3CDTF">2021-08-20T13:25:13Z</dcterms:created>
  <dcterms:modified xsi:type="dcterms:W3CDTF">2024-01-12T14:54:17Z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