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701" r:id="rId6"/>
    <p:sldId id="713" r:id="rId7"/>
    <p:sldId id="705" r:id="rId8"/>
    <p:sldId id="706" r:id="rId9"/>
    <p:sldId id="709" r:id="rId10"/>
    <p:sldId id="707" r:id="rId11"/>
    <p:sldId id="712" r:id="rId12"/>
    <p:sldId id="702" r:id="rId13"/>
    <p:sldId id="703" r:id="rId14"/>
    <p:sldId id="704" r:id="rId15"/>
    <p:sldId id="711" r:id="rId16"/>
    <p:sldId id="710" r:id="rId17"/>
    <p:sldId id="714" r:id="rId18"/>
    <p:sldId id="708" r:id="rId19"/>
    <p:sldId id="268" r:id="rId20"/>
    <p:sldId id="283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0"/>
    <a:srgbClr val="008E00"/>
    <a:srgbClr val="009900"/>
    <a:srgbClr val="D3E7F1"/>
    <a:srgbClr val="5F5F5F"/>
    <a:srgbClr val="FFCC66"/>
    <a:srgbClr val="FFCC99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2E89D-7930-4E7E-9E1C-21E33599688A}" v="26" dt="2024-01-17T15:53:3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7254" autoAdjust="0"/>
  </p:normalViewPr>
  <p:slideViewPr>
    <p:cSldViewPr snapToObjects="1" showGuides="1">
      <p:cViewPr varScale="1">
        <p:scale>
          <a:sx n="136" d="100"/>
          <a:sy n="136" d="100"/>
        </p:scale>
        <p:origin x="1038" y="114"/>
      </p:cViewPr>
      <p:guideLst>
        <p:guide orient="horz" pos="408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Yahia, Anis" userId="015bc838-fa2d-439b-be2b-190f00900885" providerId="ADAL" clId="{0E72E89D-7930-4E7E-9E1C-21E33599688A}"/>
    <pc:docChg chg="undo custSel addSld delSld modSld sldOrd">
      <pc:chgData name="Ben Yahia, Anis" userId="015bc838-fa2d-439b-be2b-190f00900885" providerId="ADAL" clId="{0E72E89D-7930-4E7E-9E1C-21E33599688A}" dt="2024-01-17T15:54:20.162" v="685" actId="478"/>
      <pc:docMkLst>
        <pc:docMk/>
      </pc:docMkLst>
      <pc:sldChg chg="modSp mod">
        <pc:chgData name="Ben Yahia, Anis" userId="015bc838-fa2d-439b-be2b-190f00900885" providerId="ADAL" clId="{0E72E89D-7930-4E7E-9E1C-21E33599688A}" dt="2024-01-17T14:42:35.773" v="0"/>
        <pc:sldMkLst>
          <pc:docMk/>
          <pc:sldMk cId="0" sldId="263"/>
        </pc:sldMkLst>
        <pc:spChg chg="mod">
          <ac:chgData name="Ben Yahia, Anis" userId="015bc838-fa2d-439b-be2b-190f00900885" providerId="ADAL" clId="{0E72E89D-7930-4E7E-9E1C-21E33599688A}" dt="2024-01-17T14:42:35.773" v="0"/>
          <ac:spMkLst>
            <pc:docMk/>
            <pc:sldMk cId="0" sldId="263"/>
            <ac:spMk id="2" creationId="{00000000-0000-0000-0000-000000000000}"/>
          </ac:spMkLst>
        </pc:spChg>
      </pc:sldChg>
      <pc:sldChg chg="addSp modSp add mod">
        <pc:chgData name="Ben Yahia, Anis" userId="015bc838-fa2d-439b-be2b-190f00900885" providerId="ADAL" clId="{0E72E89D-7930-4E7E-9E1C-21E33599688A}" dt="2024-01-17T15:13:12.817" v="299" actId="20577"/>
        <pc:sldMkLst>
          <pc:docMk/>
          <pc:sldMk cId="480176872" sldId="268"/>
        </pc:sldMkLst>
        <pc:spChg chg="add mod">
          <ac:chgData name="Ben Yahia, Anis" userId="015bc838-fa2d-439b-be2b-190f00900885" providerId="ADAL" clId="{0E72E89D-7930-4E7E-9E1C-21E33599688A}" dt="2024-01-17T15:13:12.817" v="299" actId="20577"/>
          <ac:spMkLst>
            <pc:docMk/>
            <pc:sldMk cId="480176872" sldId="268"/>
            <ac:spMk id="2" creationId="{369AE94B-223E-2B31-2C35-275BA541A963}"/>
          </ac:spMkLst>
        </pc:spChg>
      </pc:sldChg>
      <pc:sldChg chg="add del">
        <pc:chgData name="Ben Yahia, Anis" userId="015bc838-fa2d-439b-be2b-190f00900885" providerId="ADAL" clId="{0E72E89D-7930-4E7E-9E1C-21E33599688A}" dt="2024-01-17T15:47:29.618" v="576" actId="47"/>
        <pc:sldMkLst>
          <pc:docMk/>
          <pc:sldMk cId="3134020742" sldId="269"/>
        </pc:sldMkLst>
      </pc:sldChg>
      <pc:sldChg chg="add">
        <pc:chgData name="Ben Yahia, Anis" userId="015bc838-fa2d-439b-be2b-190f00900885" providerId="ADAL" clId="{0E72E89D-7930-4E7E-9E1C-21E33599688A}" dt="2024-01-17T15:12:47.296" v="281"/>
        <pc:sldMkLst>
          <pc:docMk/>
          <pc:sldMk cId="1781563766" sldId="280"/>
        </pc:sldMkLst>
      </pc:sldChg>
      <pc:sldChg chg="add">
        <pc:chgData name="Ben Yahia, Anis" userId="015bc838-fa2d-439b-be2b-190f00900885" providerId="ADAL" clId="{0E72E89D-7930-4E7E-9E1C-21E33599688A}" dt="2024-01-17T15:12:47.296" v="281"/>
        <pc:sldMkLst>
          <pc:docMk/>
          <pc:sldMk cId="1213958538" sldId="281"/>
        </pc:sldMkLst>
      </pc:sldChg>
      <pc:sldChg chg="add">
        <pc:chgData name="Ben Yahia, Anis" userId="015bc838-fa2d-439b-be2b-190f00900885" providerId="ADAL" clId="{0E72E89D-7930-4E7E-9E1C-21E33599688A}" dt="2024-01-17T15:12:47.296" v="281"/>
        <pc:sldMkLst>
          <pc:docMk/>
          <pc:sldMk cId="482823019" sldId="282"/>
        </pc:sldMkLst>
      </pc:sldChg>
      <pc:sldChg chg="delSp add mod">
        <pc:chgData name="Ben Yahia, Anis" userId="015bc838-fa2d-439b-be2b-190f00900885" providerId="ADAL" clId="{0E72E89D-7930-4E7E-9E1C-21E33599688A}" dt="2024-01-17T15:48:18.652" v="592" actId="478"/>
        <pc:sldMkLst>
          <pc:docMk/>
          <pc:sldMk cId="2080685162" sldId="283"/>
        </pc:sldMkLst>
        <pc:spChg chg="del">
          <ac:chgData name="Ben Yahia, Anis" userId="015bc838-fa2d-439b-be2b-190f00900885" providerId="ADAL" clId="{0E72E89D-7930-4E7E-9E1C-21E33599688A}" dt="2024-01-17T15:48:18.652" v="592" actId="478"/>
          <ac:spMkLst>
            <pc:docMk/>
            <pc:sldMk cId="2080685162" sldId="283"/>
            <ac:spMk id="3" creationId="{D3E3779C-3F18-48F6-821C-57C181908E51}"/>
          </ac:spMkLst>
        </pc:spChg>
      </pc:sldChg>
      <pc:sldChg chg="del">
        <pc:chgData name="Ben Yahia, Anis" userId="015bc838-fa2d-439b-be2b-190f00900885" providerId="ADAL" clId="{0E72E89D-7930-4E7E-9E1C-21E33599688A}" dt="2024-01-17T15:12:45.945" v="280" actId="47"/>
        <pc:sldMkLst>
          <pc:docMk/>
          <pc:sldMk cId="3979819532" sldId="696"/>
        </pc:sldMkLst>
      </pc:sldChg>
      <pc:sldChg chg="del">
        <pc:chgData name="Ben Yahia, Anis" userId="015bc838-fa2d-439b-be2b-190f00900885" providerId="ADAL" clId="{0E72E89D-7930-4E7E-9E1C-21E33599688A}" dt="2024-01-17T15:12:45.082" v="279" actId="47"/>
        <pc:sldMkLst>
          <pc:docMk/>
          <pc:sldMk cId="2531686891" sldId="698"/>
        </pc:sldMkLst>
      </pc:sldChg>
      <pc:sldChg chg="modSp mod">
        <pc:chgData name="Ben Yahia, Anis" userId="015bc838-fa2d-439b-be2b-190f00900885" providerId="ADAL" clId="{0E72E89D-7930-4E7E-9E1C-21E33599688A}" dt="2024-01-17T15:41:07.303" v="519" actId="20577"/>
        <pc:sldMkLst>
          <pc:docMk/>
          <pc:sldMk cId="3063434511" sldId="701"/>
        </pc:sldMkLst>
        <pc:spChg chg="mod">
          <ac:chgData name="Ben Yahia, Anis" userId="015bc838-fa2d-439b-be2b-190f00900885" providerId="ADAL" clId="{0E72E89D-7930-4E7E-9E1C-21E33599688A}" dt="2024-01-17T15:41:07.303" v="519" actId="20577"/>
          <ac:spMkLst>
            <pc:docMk/>
            <pc:sldMk cId="3063434511" sldId="701"/>
            <ac:spMk id="3" creationId="{87EE12E8-FD27-1CAD-4F2C-14FE80735562}"/>
          </ac:spMkLst>
        </pc:spChg>
        <pc:spChg chg="mod">
          <ac:chgData name="Ben Yahia, Anis" userId="015bc838-fa2d-439b-be2b-190f00900885" providerId="ADAL" clId="{0E72E89D-7930-4E7E-9E1C-21E33599688A}" dt="2024-01-17T15:31:12.614" v="432" actId="20577"/>
          <ac:spMkLst>
            <pc:docMk/>
            <pc:sldMk cId="3063434511" sldId="701"/>
            <ac:spMk id="8" creationId="{D92C94D9-F2E2-C49B-0A09-2861BD5E0701}"/>
          </ac:spMkLst>
        </pc:spChg>
      </pc:sldChg>
      <pc:sldChg chg="addSp delSp modSp new mod">
        <pc:chgData name="Ben Yahia, Anis" userId="015bc838-fa2d-439b-be2b-190f00900885" providerId="ADAL" clId="{0E72E89D-7930-4E7E-9E1C-21E33599688A}" dt="2024-01-17T14:47:56.528" v="87" actId="207"/>
        <pc:sldMkLst>
          <pc:docMk/>
          <pc:sldMk cId="3043529459" sldId="702"/>
        </pc:sldMkLst>
        <pc:spChg chg="mod">
          <ac:chgData name="Ben Yahia, Anis" userId="015bc838-fa2d-439b-be2b-190f00900885" providerId="ADAL" clId="{0E72E89D-7930-4E7E-9E1C-21E33599688A}" dt="2024-01-17T14:46:15.101" v="63" actId="20577"/>
          <ac:spMkLst>
            <pc:docMk/>
            <pc:sldMk cId="3043529459" sldId="702"/>
            <ac:spMk id="2" creationId="{1DC96D6F-6FE3-7AC4-27E2-A2416FFD305A}"/>
          </ac:spMkLst>
        </pc:spChg>
        <pc:spChg chg="del">
          <ac:chgData name="Ben Yahia, Anis" userId="015bc838-fa2d-439b-be2b-190f00900885" providerId="ADAL" clId="{0E72E89D-7930-4E7E-9E1C-21E33599688A}" dt="2024-01-17T14:46:09.101" v="56" actId="478"/>
          <ac:spMkLst>
            <pc:docMk/>
            <pc:sldMk cId="3043529459" sldId="702"/>
            <ac:spMk id="4" creationId="{FAC78558-784A-D6F1-6C7E-1DD288776E8E}"/>
          </ac:spMkLst>
        </pc:spChg>
        <pc:spChg chg="add mod">
          <ac:chgData name="Ben Yahia, Anis" userId="015bc838-fa2d-439b-be2b-190f00900885" providerId="ADAL" clId="{0E72E89D-7930-4E7E-9E1C-21E33599688A}" dt="2024-01-17T14:47:56.528" v="87" actId="207"/>
          <ac:spMkLst>
            <pc:docMk/>
            <pc:sldMk cId="3043529459" sldId="702"/>
            <ac:spMk id="12" creationId="{4CE69E2F-26FB-02B4-39E2-1B37CA896B22}"/>
          </ac:spMkLst>
        </pc:spChg>
        <pc:picChg chg="add del mod">
          <ac:chgData name="Ben Yahia, Anis" userId="015bc838-fa2d-439b-be2b-190f00900885" providerId="ADAL" clId="{0E72E89D-7930-4E7E-9E1C-21E33599688A}" dt="2024-01-17T14:46:51.221" v="64" actId="478"/>
          <ac:picMkLst>
            <pc:docMk/>
            <pc:sldMk cId="3043529459" sldId="702"/>
            <ac:picMk id="5" creationId="{5C336A00-DF17-4D1B-987F-18907AF189B9}"/>
          </ac:picMkLst>
        </pc:picChg>
        <pc:picChg chg="add mod">
          <ac:chgData name="Ben Yahia, Anis" userId="015bc838-fa2d-439b-be2b-190f00900885" providerId="ADAL" clId="{0E72E89D-7930-4E7E-9E1C-21E33599688A}" dt="2024-01-17T14:46:59.972" v="69" actId="1076"/>
          <ac:picMkLst>
            <pc:docMk/>
            <pc:sldMk cId="3043529459" sldId="702"/>
            <ac:picMk id="6" creationId="{6CF46D34-69E9-FFFD-471B-D423201E911E}"/>
          </ac:picMkLst>
        </pc:picChg>
        <pc:cxnChg chg="add mod">
          <ac:chgData name="Ben Yahia, Anis" userId="015bc838-fa2d-439b-be2b-190f00900885" providerId="ADAL" clId="{0E72E89D-7930-4E7E-9E1C-21E33599688A}" dt="2024-01-17T14:47:22.246" v="73" actId="13822"/>
          <ac:cxnSpMkLst>
            <pc:docMk/>
            <pc:sldMk cId="3043529459" sldId="702"/>
            <ac:cxnSpMk id="8" creationId="{619E72B6-AE60-A2AD-62C2-557F69BE1911}"/>
          </ac:cxnSpMkLst>
        </pc:cxnChg>
        <pc:cxnChg chg="add mod">
          <ac:chgData name="Ben Yahia, Anis" userId="015bc838-fa2d-439b-be2b-190f00900885" providerId="ADAL" clId="{0E72E89D-7930-4E7E-9E1C-21E33599688A}" dt="2024-01-17T14:47:29.037" v="75" actId="1076"/>
          <ac:cxnSpMkLst>
            <pc:docMk/>
            <pc:sldMk cId="3043529459" sldId="702"/>
            <ac:cxnSpMk id="11" creationId="{7D44B932-7B4C-7D5E-087E-B9722BCA4EFD}"/>
          </ac:cxnSpMkLst>
        </pc:cxnChg>
      </pc:sldChg>
      <pc:sldChg chg="addSp delSp modSp add mod">
        <pc:chgData name="Ben Yahia, Anis" userId="015bc838-fa2d-439b-be2b-190f00900885" providerId="ADAL" clId="{0E72E89D-7930-4E7E-9E1C-21E33599688A}" dt="2024-01-17T15:12:01.128" v="278" actId="1076"/>
        <pc:sldMkLst>
          <pc:docMk/>
          <pc:sldMk cId="1591381118" sldId="703"/>
        </pc:sldMkLst>
        <pc:spChg chg="del">
          <ac:chgData name="Ben Yahia, Anis" userId="015bc838-fa2d-439b-be2b-190f00900885" providerId="ADAL" clId="{0E72E89D-7930-4E7E-9E1C-21E33599688A}" dt="2024-01-17T15:11:22.497" v="268" actId="478"/>
          <ac:spMkLst>
            <pc:docMk/>
            <pc:sldMk cId="1591381118" sldId="703"/>
            <ac:spMk id="12" creationId="{4CE69E2F-26FB-02B4-39E2-1B37CA896B22}"/>
          </ac:spMkLst>
        </pc:spChg>
        <pc:picChg chg="add mod">
          <ac:chgData name="Ben Yahia, Anis" userId="015bc838-fa2d-439b-be2b-190f00900885" providerId="ADAL" clId="{0E72E89D-7930-4E7E-9E1C-21E33599688A}" dt="2024-01-17T15:12:01.128" v="278" actId="1076"/>
          <ac:picMkLst>
            <pc:docMk/>
            <pc:sldMk cId="1591381118" sldId="703"/>
            <ac:picMk id="4" creationId="{A0C0E352-C5A4-F01C-9A37-9902027500D6}"/>
          </ac:picMkLst>
        </pc:picChg>
        <pc:picChg chg="del">
          <ac:chgData name="Ben Yahia, Anis" userId="015bc838-fa2d-439b-be2b-190f00900885" providerId="ADAL" clId="{0E72E89D-7930-4E7E-9E1C-21E33599688A}" dt="2024-01-17T15:11:18.530" v="265" actId="478"/>
          <ac:picMkLst>
            <pc:docMk/>
            <pc:sldMk cId="1591381118" sldId="703"/>
            <ac:picMk id="6" creationId="{6CF46D34-69E9-FFFD-471B-D423201E911E}"/>
          </ac:picMkLst>
        </pc:picChg>
        <pc:cxnChg chg="del">
          <ac:chgData name="Ben Yahia, Anis" userId="015bc838-fa2d-439b-be2b-190f00900885" providerId="ADAL" clId="{0E72E89D-7930-4E7E-9E1C-21E33599688A}" dt="2024-01-17T15:11:19.881" v="267" actId="478"/>
          <ac:cxnSpMkLst>
            <pc:docMk/>
            <pc:sldMk cId="1591381118" sldId="703"/>
            <ac:cxnSpMk id="8" creationId="{619E72B6-AE60-A2AD-62C2-557F69BE1911}"/>
          </ac:cxnSpMkLst>
        </pc:cxnChg>
        <pc:cxnChg chg="del">
          <ac:chgData name="Ben Yahia, Anis" userId="015bc838-fa2d-439b-be2b-190f00900885" providerId="ADAL" clId="{0E72E89D-7930-4E7E-9E1C-21E33599688A}" dt="2024-01-17T15:11:19.193" v="266" actId="478"/>
          <ac:cxnSpMkLst>
            <pc:docMk/>
            <pc:sldMk cId="1591381118" sldId="703"/>
            <ac:cxnSpMk id="11" creationId="{7D44B932-7B4C-7D5E-087E-B9722BCA4EFD}"/>
          </ac:cxnSpMkLst>
        </pc:cxnChg>
      </pc:sldChg>
      <pc:sldChg chg="addSp delSp modSp add mod">
        <pc:chgData name="Ben Yahia, Anis" userId="015bc838-fa2d-439b-be2b-190f00900885" providerId="ADAL" clId="{0E72E89D-7930-4E7E-9E1C-21E33599688A}" dt="2024-01-17T15:11:56.112" v="276" actId="1076"/>
        <pc:sldMkLst>
          <pc:docMk/>
          <pc:sldMk cId="1023670503" sldId="704"/>
        </pc:sldMkLst>
        <pc:picChg chg="del">
          <ac:chgData name="Ben Yahia, Anis" userId="015bc838-fa2d-439b-be2b-190f00900885" providerId="ADAL" clId="{0E72E89D-7930-4E7E-9E1C-21E33599688A}" dt="2024-01-17T15:11:44.898" v="273" actId="478"/>
          <ac:picMkLst>
            <pc:docMk/>
            <pc:sldMk cId="1023670503" sldId="704"/>
            <ac:picMk id="4" creationId="{A0C0E352-C5A4-F01C-9A37-9902027500D6}"/>
          </ac:picMkLst>
        </pc:picChg>
        <pc:picChg chg="add mod">
          <ac:chgData name="Ben Yahia, Anis" userId="015bc838-fa2d-439b-be2b-190f00900885" providerId="ADAL" clId="{0E72E89D-7930-4E7E-9E1C-21E33599688A}" dt="2024-01-17T15:11:56.112" v="276" actId="1076"/>
          <ac:picMkLst>
            <pc:docMk/>
            <pc:sldMk cId="1023670503" sldId="704"/>
            <ac:picMk id="5" creationId="{BD09EB07-C617-377E-89A1-B73631C6A186}"/>
          </ac:picMkLst>
        </pc:picChg>
      </pc:sldChg>
      <pc:sldChg chg="addSp delSp modSp new mod">
        <pc:chgData name="Ben Yahia, Anis" userId="015bc838-fa2d-439b-be2b-190f00900885" providerId="ADAL" clId="{0E72E89D-7930-4E7E-9E1C-21E33599688A}" dt="2024-01-17T15:41:15.420" v="520" actId="478"/>
        <pc:sldMkLst>
          <pc:docMk/>
          <pc:sldMk cId="2838772699" sldId="705"/>
        </pc:sldMkLst>
        <pc:spChg chg="mod">
          <ac:chgData name="Ben Yahia, Anis" userId="015bc838-fa2d-439b-be2b-190f00900885" providerId="ADAL" clId="{0E72E89D-7930-4E7E-9E1C-21E33599688A}" dt="2024-01-17T15:31:51.814" v="441" actId="20577"/>
          <ac:spMkLst>
            <pc:docMk/>
            <pc:sldMk cId="2838772699" sldId="705"/>
            <ac:spMk id="2" creationId="{C4E4BA4F-96B6-B2A6-5F2C-4C1A55D75D80}"/>
          </ac:spMkLst>
        </pc:spChg>
        <pc:spChg chg="del">
          <ac:chgData name="Ben Yahia, Anis" userId="015bc838-fa2d-439b-be2b-190f00900885" providerId="ADAL" clId="{0E72E89D-7930-4E7E-9E1C-21E33599688A}" dt="2024-01-17T15:31:56.759" v="444" actId="478"/>
          <ac:spMkLst>
            <pc:docMk/>
            <pc:sldMk cId="2838772699" sldId="705"/>
            <ac:spMk id="3" creationId="{92141D98-F06B-C8E0-DB1B-419D66D09399}"/>
          </ac:spMkLst>
        </pc:spChg>
        <pc:spChg chg="del">
          <ac:chgData name="Ben Yahia, Anis" userId="015bc838-fa2d-439b-be2b-190f00900885" providerId="ADAL" clId="{0E72E89D-7930-4E7E-9E1C-21E33599688A}" dt="2024-01-17T15:41:15.420" v="520" actId="478"/>
          <ac:spMkLst>
            <pc:docMk/>
            <pc:sldMk cId="2838772699" sldId="705"/>
            <ac:spMk id="5" creationId="{648A16F5-1554-C7C3-44B1-C755542FFE13}"/>
          </ac:spMkLst>
        </pc:spChg>
        <pc:picChg chg="add mod">
          <ac:chgData name="Ben Yahia, Anis" userId="015bc838-fa2d-439b-be2b-190f00900885" providerId="ADAL" clId="{0E72E89D-7930-4E7E-9E1C-21E33599688A}" dt="2024-01-17T15:31:58.124" v="445" actId="1076"/>
          <ac:picMkLst>
            <pc:docMk/>
            <pc:sldMk cId="2838772699" sldId="705"/>
            <ac:picMk id="1026" creationId="{103DEC71-52F3-8E8D-F161-11457203709F}"/>
          </ac:picMkLst>
        </pc:picChg>
      </pc:sldChg>
      <pc:sldChg chg="addSp delSp modSp new mod">
        <pc:chgData name="Ben Yahia, Anis" userId="015bc838-fa2d-439b-be2b-190f00900885" providerId="ADAL" clId="{0E72E89D-7930-4E7E-9E1C-21E33599688A}" dt="2024-01-17T15:49:53.387" v="601" actId="20577"/>
        <pc:sldMkLst>
          <pc:docMk/>
          <pc:sldMk cId="1890390663" sldId="706"/>
        </pc:sldMkLst>
        <pc:spChg chg="mod">
          <ac:chgData name="Ben Yahia, Anis" userId="015bc838-fa2d-439b-be2b-190f00900885" providerId="ADAL" clId="{0E72E89D-7930-4E7E-9E1C-21E33599688A}" dt="2024-01-17T15:49:53.387" v="601" actId="20577"/>
          <ac:spMkLst>
            <pc:docMk/>
            <pc:sldMk cId="1890390663" sldId="706"/>
            <ac:spMk id="2" creationId="{BC6999DF-2A9E-52CC-DF9A-C157CE06F07C}"/>
          </ac:spMkLst>
        </pc:spChg>
        <pc:spChg chg="del">
          <ac:chgData name="Ben Yahia, Anis" userId="015bc838-fa2d-439b-be2b-190f00900885" providerId="ADAL" clId="{0E72E89D-7930-4E7E-9E1C-21E33599688A}" dt="2024-01-17T15:33:05.054" v="480" actId="478"/>
          <ac:spMkLst>
            <pc:docMk/>
            <pc:sldMk cId="1890390663" sldId="706"/>
            <ac:spMk id="3" creationId="{C8E9DF28-319A-C6B1-3397-568F3148066C}"/>
          </ac:spMkLst>
        </pc:spChg>
        <pc:spChg chg="del">
          <ac:chgData name="Ben Yahia, Anis" userId="015bc838-fa2d-439b-be2b-190f00900885" providerId="ADAL" clId="{0E72E89D-7930-4E7E-9E1C-21E33599688A}" dt="2024-01-17T15:33:06.494" v="481" actId="478"/>
          <ac:spMkLst>
            <pc:docMk/>
            <pc:sldMk cId="1890390663" sldId="706"/>
            <ac:spMk id="5" creationId="{FB9966FC-C2CE-20AD-D3C5-9D9B5B585826}"/>
          </ac:spMkLst>
        </pc:spChg>
        <pc:picChg chg="add mod">
          <ac:chgData name="Ben Yahia, Anis" userId="015bc838-fa2d-439b-be2b-190f00900885" providerId="ADAL" clId="{0E72E89D-7930-4E7E-9E1C-21E33599688A}" dt="2024-01-17T15:33:14.924" v="484" actId="1076"/>
          <ac:picMkLst>
            <pc:docMk/>
            <pc:sldMk cId="1890390663" sldId="706"/>
            <ac:picMk id="2050" creationId="{3B2A55EF-B552-51BB-FD0A-9AC818294F6D}"/>
          </ac:picMkLst>
        </pc:picChg>
      </pc:sldChg>
      <pc:sldChg chg="addSp delSp modSp add mod modClrScheme chgLayout">
        <pc:chgData name="Ben Yahia, Anis" userId="015bc838-fa2d-439b-be2b-190f00900885" providerId="ADAL" clId="{0E72E89D-7930-4E7E-9E1C-21E33599688A}" dt="2024-01-17T15:52:50.079" v="644" actId="700"/>
        <pc:sldMkLst>
          <pc:docMk/>
          <pc:sldMk cId="1182178948" sldId="707"/>
        </pc:sldMkLst>
        <pc:spChg chg="mod ord">
          <ac:chgData name="Ben Yahia, Anis" userId="015bc838-fa2d-439b-be2b-190f00900885" providerId="ADAL" clId="{0E72E89D-7930-4E7E-9E1C-21E33599688A}" dt="2024-01-17T15:52:50.079" v="644" actId="700"/>
          <ac:spMkLst>
            <pc:docMk/>
            <pc:sldMk cId="1182178948" sldId="707"/>
            <ac:spMk id="2" creationId="{BC6999DF-2A9E-52CC-DF9A-C157CE06F07C}"/>
          </ac:spMkLst>
        </pc:spChg>
        <pc:spChg chg="mod ord">
          <ac:chgData name="Ben Yahia, Anis" userId="015bc838-fa2d-439b-be2b-190f00900885" providerId="ADAL" clId="{0E72E89D-7930-4E7E-9E1C-21E33599688A}" dt="2024-01-17T15:52:50.079" v="644" actId="700"/>
          <ac:spMkLst>
            <pc:docMk/>
            <pc:sldMk cId="1182178948" sldId="707"/>
            <ac:spMk id="4" creationId="{A64A2316-63F9-89EC-A21B-0BEDF3CFCB29}"/>
          </ac:spMkLst>
        </pc:spChg>
        <pc:spChg chg="add del mod ord">
          <ac:chgData name="Ben Yahia, Anis" userId="015bc838-fa2d-439b-be2b-190f00900885" providerId="ADAL" clId="{0E72E89D-7930-4E7E-9E1C-21E33599688A}" dt="2024-01-17T15:52:50.079" v="644" actId="700"/>
          <ac:spMkLst>
            <pc:docMk/>
            <pc:sldMk cId="1182178948" sldId="707"/>
            <ac:spMk id="10" creationId="{660861D8-9521-E1D3-220D-EDF494F30EA3}"/>
          </ac:spMkLst>
        </pc:spChg>
        <pc:spChg chg="add del mod ord">
          <ac:chgData name="Ben Yahia, Anis" userId="015bc838-fa2d-439b-be2b-190f00900885" providerId="ADAL" clId="{0E72E89D-7930-4E7E-9E1C-21E33599688A}" dt="2024-01-17T15:52:50.079" v="644" actId="700"/>
          <ac:spMkLst>
            <pc:docMk/>
            <pc:sldMk cId="1182178948" sldId="707"/>
            <ac:spMk id="11" creationId="{E98232BB-D900-7FB2-C4A1-C93401CADE00}"/>
          </ac:spMkLst>
        </pc:spChg>
        <pc:spChg chg="add del mod ord">
          <ac:chgData name="Ben Yahia, Anis" userId="015bc838-fa2d-439b-be2b-190f00900885" providerId="ADAL" clId="{0E72E89D-7930-4E7E-9E1C-21E33599688A}" dt="2024-01-17T15:52:50.079" v="644" actId="700"/>
          <ac:spMkLst>
            <pc:docMk/>
            <pc:sldMk cId="1182178948" sldId="707"/>
            <ac:spMk id="12" creationId="{930DB018-C157-C400-41E4-D33ACF35F617}"/>
          </ac:spMkLst>
        </pc:spChg>
        <pc:picChg chg="add del mod">
          <ac:chgData name="Ben Yahia, Anis" userId="015bc838-fa2d-439b-be2b-190f00900885" providerId="ADAL" clId="{0E72E89D-7930-4E7E-9E1C-21E33599688A}" dt="2024-01-17T15:39:14.902" v="493" actId="478"/>
          <ac:picMkLst>
            <pc:docMk/>
            <pc:sldMk cId="1182178948" sldId="707"/>
            <ac:picMk id="5" creationId="{4EF0E183-793D-9AD3-150B-650D1C8AF576}"/>
          </ac:picMkLst>
        </pc:picChg>
        <pc:picChg chg="add mod">
          <ac:chgData name="Ben Yahia, Anis" userId="015bc838-fa2d-439b-be2b-190f00900885" providerId="ADAL" clId="{0E72E89D-7930-4E7E-9E1C-21E33599688A}" dt="2024-01-17T15:40:36.867" v="508" actId="1076"/>
          <ac:picMkLst>
            <pc:docMk/>
            <pc:sldMk cId="1182178948" sldId="707"/>
            <ac:picMk id="7" creationId="{61C2AD65-E722-6E2E-F8D6-1B404C1E1EB2}"/>
          </ac:picMkLst>
        </pc:picChg>
        <pc:picChg chg="add mod">
          <ac:chgData name="Ben Yahia, Anis" userId="015bc838-fa2d-439b-be2b-190f00900885" providerId="ADAL" clId="{0E72E89D-7930-4E7E-9E1C-21E33599688A}" dt="2024-01-17T15:40:35.668" v="507" actId="14100"/>
          <ac:picMkLst>
            <pc:docMk/>
            <pc:sldMk cId="1182178948" sldId="707"/>
            <ac:picMk id="9" creationId="{ED659CB3-3B22-04AD-3472-1DC34EB7499F}"/>
          </ac:picMkLst>
        </pc:picChg>
        <pc:picChg chg="del">
          <ac:chgData name="Ben Yahia, Anis" userId="015bc838-fa2d-439b-be2b-190f00900885" providerId="ADAL" clId="{0E72E89D-7930-4E7E-9E1C-21E33599688A}" dt="2024-01-17T15:33:21.197" v="486" actId="478"/>
          <ac:picMkLst>
            <pc:docMk/>
            <pc:sldMk cId="1182178948" sldId="707"/>
            <ac:picMk id="2050" creationId="{3B2A55EF-B552-51BB-FD0A-9AC818294F6D}"/>
          </ac:picMkLst>
        </pc:picChg>
        <pc:picChg chg="add mod">
          <ac:chgData name="Ben Yahia, Anis" userId="015bc838-fa2d-439b-be2b-190f00900885" providerId="ADAL" clId="{0E72E89D-7930-4E7E-9E1C-21E33599688A}" dt="2024-01-17T15:34:11.340" v="489" actId="1076"/>
          <ac:picMkLst>
            <pc:docMk/>
            <pc:sldMk cId="1182178948" sldId="707"/>
            <ac:picMk id="3074" creationId="{7077EB56-F1B5-1998-A354-1790C2D46F9F}"/>
          </ac:picMkLst>
        </pc:picChg>
      </pc:sldChg>
      <pc:sldChg chg="addSp delSp modSp add mod">
        <pc:chgData name="Ben Yahia, Anis" userId="015bc838-fa2d-439b-be2b-190f00900885" providerId="ADAL" clId="{0E72E89D-7930-4E7E-9E1C-21E33599688A}" dt="2024-01-17T15:48:08.355" v="591" actId="14100"/>
        <pc:sldMkLst>
          <pc:docMk/>
          <pc:sldMk cId="887833923" sldId="708"/>
        </pc:sldMkLst>
        <pc:spChg chg="mod">
          <ac:chgData name="Ben Yahia, Anis" userId="015bc838-fa2d-439b-be2b-190f00900885" providerId="ADAL" clId="{0E72E89D-7930-4E7E-9E1C-21E33599688A}" dt="2024-01-17T15:47:34.779" v="580" actId="20577"/>
          <ac:spMkLst>
            <pc:docMk/>
            <pc:sldMk cId="887833923" sldId="708"/>
            <ac:spMk id="2" creationId="{1DC96D6F-6FE3-7AC4-27E2-A2416FFD305A}"/>
          </ac:spMkLst>
        </pc:spChg>
        <pc:picChg chg="add mod">
          <ac:chgData name="Ben Yahia, Anis" userId="015bc838-fa2d-439b-be2b-190f00900885" providerId="ADAL" clId="{0E72E89D-7930-4E7E-9E1C-21E33599688A}" dt="2024-01-17T15:47:52.882" v="586" actId="1076"/>
          <ac:picMkLst>
            <pc:docMk/>
            <pc:sldMk cId="887833923" sldId="708"/>
            <ac:picMk id="4" creationId="{D3CD9E07-FD50-4AF2-BE06-1D3A38C9CC95}"/>
          </ac:picMkLst>
        </pc:picChg>
        <pc:picChg chg="del">
          <ac:chgData name="Ben Yahia, Anis" userId="015bc838-fa2d-439b-be2b-190f00900885" providerId="ADAL" clId="{0E72E89D-7930-4E7E-9E1C-21E33599688A}" dt="2024-01-17T15:47:35.939" v="581" actId="478"/>
          <ac:picMkLst>
            <pc:docMk/>
            <pc:sldMk cId="887833923" sldId="708"/>
            <ac:picMk id="5" creationId="{BD09EB07-C617-377E-89A1-B73631C6A186}"/>
          </ac:picMkLst>
        </pc:picChg>
        <pc:cxnChg chg="add mod">
          <ac:chgData name="Ben Yahia, Anis" userId="015bc838-fa2d-439b-be2b-190f00900885" providerId="ADAL" clId="{0E72E89D-7930-4E7E-9E1C-21E33599688A}" dt="2024-01-17T15:48:08.355" v="591" actId="14100"/>
          <ac:cxnSpMkLst>
            <pc:docMk/>
            <pc:sldMk cId="887833923" sldId="708"/>
            <ac:cxnSpMk id="6" creationId="{1FA2864F-963C-1E95-3E7D-31F442D875CA}"/>
          </ac:cxnSpMkLst>
        </pc:cxnChg>
      </pc:sldChg>
      <pc:sldChg chg="addSp delSp modSp add mod">
        <pc:chgData name="Ben Yahia, Anis" userId="015bc838-fa2d-439b-be2b-190f00900885" providerId="ADAL" clId="{0E72E89D-7930-4E7E-9E1C-21E33599688A}" dt="2024-01-17T15:50:00.819" v="608" actId="20577"/>
        <pc:sldMkLst>
          <pc:docMk/>
          <pc:sldMk cId="3480086468" sldId="709"/>
        </pc:sldMkLst>
        <pc:spChg chg="mod">
          <ac:chgData name="Ben Yahia, Anis" userId="015bc838-fa2d-439b-be2b-190f00900885" providerId="ADAL" clId="{0E72E89D-7930-4E7E-9E1C-21E33599688A}" dt="2024-01-17T15:50:00.819" v="608" actId="20577"/>
          <ac:spMkLst>
            <pc:docMk/>
            <pc:sldMk cId="3480086468" sldId="709"/>
            <ac:spMk id="2" creationId="{BC6999DF-2A9E-52CC-DF9A-C157CE06F07C}"/>
          </ac:spMkLst>
        </pc:spChg>
        <pc:picChg chg="add mod">
          <ac:chgData name="Ben Yahia, Anis" userId="015bc838-fa2d-439b-be2b-190f00900885" providerId="ADAL" clId="{0E72E89D-7930-4E7E-9E1C-21E33599688A}" dt="2024-01-17T15:49:43.890" v="597" actId="1076"/>
          <ac:picMkLst>
            <pc:docMk/>
            <pc:sldMk cId="3480086468" sldId="709"/>
            <ac:picMk id="5" creationId="{91EDA4E2-6A70-27D2-B11C-BAAA1B0A42D3}"/>
          </ac:picMkLst>
        </pc:picChg>
        <pc:picChg chg="del">
          <ac:chgData name="Ben Yahia, Anis" userId="015bc838-fa2d-439b-be2b-190f00900885" providerId="ADAL" clId="{0E72E89D-7930-4E7E-9E1C-21E33599688A}" dt="2024-01-17T15:49:38.698" v="594" actId="478"/>
          <ac:picMkLst>
            <pc:docMk/>
            <pc:sldMk cId="3480086468" sldId="709"/>
            <ac:picMk id="2050" creationId="{3B2A55EF-B552-51BB-FD0A-9AC818294F6D}"/>
          </ac:picMkLst>
        </pc:picChg>
      </pc:sldChg>
      <pc:sldChg chg="addSp delSp modSp add mod">
        <pc:chgData name="Ben Yahia, Anis" userId="015bc838-fa2d-439b-be2b-190f00900885" providerId="ADAL" clId="{0E72E89D-7930-4E7E-9E1C-21E33599688A}" dt="2024-01-17T15:52:17.362" v="642" actId="1076"/>
        <pc:sldMkLst>
          <pc:docMk/>
          <pc:sldMk cId="686709846" sldId="710"/>
        </pc:sldMkLst>
        <pc:picChg chg="add del mod">
          <ac:chgData name="Ben Yahia, Anis" userId="015bc838-fa2d-439b-be2b-190f00900885" providerId="ADAL" clId="{0E72E89D-7930-4E7E-9E1C-21E33599688A}" dt="2024-01-17T15:51:54.763" v="633" actId="478"/>
          <ac:picMkLst>
            <pc:docMk/>
            <pc:sldMk cId="686709846" sldId="710"/>
            <ac:picMk id="4" creationId="{1E44961C-39D3-D95E-3282-86D3E0B382CF}"/>
          </ac:picMkLst>
        </pc:picChg>
        <pc:picChg chg="del">
          <ac:chgData name="Ben Yahia, Anis" userId="015bc838-fa2d-439b-be2b-190f00900885" providerId="ADAL" clId="{0E72E89D-7930-4E7E-9E1C-21E33599688A}" dt="2024-01-17T15:50:57.860" v="610" actId="478"/>
          <ac:picMkLst>
            <pc:docMk/>
            <pc:sldMk cId="686709846" sldId="710"/>
            <ac:picMk id="5" creationId="{BD09EB07-C617-377E-89A1-B73631C6A186}"/>
          </ac:picMkLst>
        </pc:picChg>
        <pc:picChg chg="add mod">
          <ac:chgData name="Ben Yahia, Anis" userId="015bc838-fa2d-439b-be2b-190f00900885" providerId="ADAL" clId="{0E72E89D-7930-4E7E-9E1C-21E33599688A}" dt="2024-01-17T15:52:17.362" v="642" actId="1076"/>
          <ac:picMkLst>
            <pc:docMk/>
            <pc:sldMk cId="686709846" sldId="710"/>
            <ac:picMk id="6" creationId="{CB7536FA-DE85-3675-33B1-D807A8054CDF}"/>
          </ac:picMkLst>
        </pc:picChg>
        <pc:picChg chg="add mod">
          <ac:chgData name="Ben Yahia, Anis" userId="015bc838-fa2d-439b-be2b-190f00900885" providerId="ADAL" clId="{0E72E89D-7930-4E7E-9E1C-21E33599688A}" dt="2024-01-17T15:52:10.449" v="639" actId="1076"/>
          <ac:picMkLst>
            <pc:docMk/>
            <pc:sldMk cId="686709846" sldId="710"/>
            <ac:picMk id="7" creationId="{FF30E584-BF29-AC04-93C3-AFD69DCC61F1}"/>
          </ac:picMkLst>
        </pc:picChg>
      </pc:sldChg>
      <pc:sldChg chg="delSp modSp add mod ord">
        <pc:chgData name="Ben Yahia, Anis" userId="015bc838-fa2d-439b-be2b-190f00900885" providerId="ADAL" clId="{0E72E89D-7930-4E7E-9E1C-21E33599688A}" dt="2024-01-17T15:51:52.890" v="632"/>
        <pc:sldMkLst>
          <pc:docMk/>
          <pc:sldMk cId="4145003549" sldId="711"/>
        </pc:sldMkLst>
        <pc:picChg chg="mod">
          <ac:chgData name="Ben Yahia, Anis" userId="015bc838-fa2d-439b-be2b-190f00900885" providerId="ADAL" clId="{0E72E89D-7930-4E7E-9E1C-21E33599688A}" dt="2024-01-17T15:51:50.721" v="630" actId="1076"/>
          <ac:picMkLst>
            <pc:docMk/>
            <pc:sldMk cId="4145003549" sldId="711"/>
            <ac:picMk id="4" creationId="{1E44961C-39D3-D95E-3282-86D3E0B382CF}"/>
          </ac:picMkLst>
        </pc:picChg>
        <pc:picChg chg="del">
          <ac:chgData name="Ben Yahia, Anis" userId="015bc838-fa2d-439b-be2b-190f00900885" providerId="ADAL" clId="{0E72E89D-7930-4E7E-9E1C-21E33599688A}" dt="2024-01-17T15:51:42.675" v="625" actId="478"/>
          <ac:picMkLst>
            <pc:docMk/>
            <pc:sldMk cId="4145003549" sldId="711"/>
            <ac:picMk id="6" creationId="{CB7536FA-DE85-3675-33B1-D807A8054CDF}"/>
          </ac:picMkLst>
        </pc:picChg>
      </pc:sldChg>
      <pc:sldChg chg="delSp modSp new mod">
        <pc:chgData name="Ben Yahia, Anis" userId="015bc838-fa2d-439b-be2b-190f00900885" providerId="ADAL" clId="{0E72E89D-7930-4E7E-9E1C-21E33599688A}" dt="2024-01-17T15:54:20.162" v="685" actId="478"/>
        <pc:sldMkLst>
          <pc:docMk/>
          <pc:sldMk cId="1661551287" sldId="712"/>
        </pc:sldMkLst>
        <pc:spChg chg="mod">
          <ac:chgData name="Ben Yahia, Anis" userId="015bc838-fa2d-439b-be2b-190f00900885" providerId="ADAL" clId="{0E72E89D-7930-4E7E-9E1C-21E33599688A}" dt="2024-01-17T15:53:16.851" v="670" actId="20577"/>
          <ac:spMkLst>
            <pc:docMk/>
            <pc:sldMk cId="1661551287" sldId="712"/>
            <ac:spMk id="2" creationId="{B101DB87-F7AB-3550-DC07-92AE3B71D4AB}"/>
          </ac:spMkLst>
        </pc:spChg>
        <pc:spChg chg="del">
          <ac:chgData name="Ben Yahia, Anis" userId="015bc838-fa2d-439b-be2b-190f00900885" providerId="ADAL" clId="{0E72E89D-7930-4E7E-9E1C-21E33599688A}" dt="2024-01-17T15:54:20.162" v="685" actId="478"/>
          <ac:spMkLst>
            <pc:docMk/>
            <pc:sldMk cId="1661551287" sldId="712"/>
            <ac:spMk id="3" creationId="{D488FEB1-1B2A-FA40-5B87-FE84C4D90F89}"/>
          </ac:spMkLst>
        </pc:spChg>
        <pc:spChg chg="del">
          <ac:chgData name="Ben Yahia, Anis" userId="015bc838-fa2d-439b-be2b-190f00900885" providerId="ADAL" clId="{0E72E89D-7930-4E7E-9E1C-21E33599688A}" dt="2024-01-17T15:53:02.363" v="646" actId="478"/>
          <ac:spMkLst>
            <pc:docMk/>
            <pc:sldMk cId="1661551287" sldId="712"/>
            <ac:spMk id="4" creationId="{61621DA8-F17D-D6E8-F52D-97E78B6F621E}"/>
          </ac:spMkLst>
        </pc:spChg>
      </pc:sldChg>
      <pc:sldChg chg="delSp modSp add mod">
        <pc:chgData name="Ben Yahia, Anis" userId="015bc838-fa2d-439b-be2b-190f00900885" providerId="ADAL" clId="{0E72E89D-7930-4E7E-9E1C-21E33599688A}" dt="2024-01-17T15:54:14.124" v="684" actId="478"/>
        <pc:sldMkLst>
          <pc:docMk/>
          <pc:sldMk cId="3295059429" sldId="713"/>
        </pc:sldMkLst>
        <pc:spChg chg="mod">
          <ac:chgData name="Ben Yahia, Anis" userId="015bc838-fa2d-439b-be2b-190f00900885" providerId="ADAL" clId="{0E72E89D-7930-4E7E-9E1C-21E33599688A}" dt="2024-01-17T15:53:31.019" v="677" actId="20577"/>
          <ac:spMkLst>
            <pc:docMk/>
            <pc:sldMk cId="3295059429" sldId="713"/>
            <ac:spMk id="2" creationId="{B101DB87-F7AB-3550-DC07-92AE3B71D4AB}"/>
          </ac:spMkLst>
        </pc:spChg>
        <pc:spChg chg="del">
          <ac:chgData name="Ben Yahia, Anis" userId="015bc838-fa2d-439b-be2b-190f00900885" providerId="ADAL" clId="{0E72E89D-7930-4E7E-9E1C-21E33599688A}" dt="2024-01-17T15:54:14.124" v="684" actId="478"/>
          <ac:spMkLst>
            <pc:docMk/>
            <pc:sldMk cId="3295059429" sldId="713"/>
            <ac:spMk id="3" creationId="{D488FEB1-1B2A-FA40-5B87-FE84C4D90F89}"/>
          </ac:spMkLst>
        </pc:spChg>
      </pc:sldChg>
      <pc:sldChg chg="modSp add mod">
        <pc:chgData name="Ben Yahia, Anis" userId="015bc838-fa2d-439b-be2b-190f00900885" providerId="ADAL" clId="{0E72E89D-7930-4E7E-9E1C-21E33599688A}" dt="2024-01-17T15:53:41.346" v="683" actId="20577"/>
        <pc:sldMkLst>
          <pc:docMk/>
          <pc:sldMk cId="147517028" sldId="714"/>
        </pc:sldMkLst>
        <pc:spChg chg="mod">
          <ac:chgData name="Ben Yahia, Anis" userId="015bc838-fa2d-439b-be2b-190f00900885" providerId="ADAL" clId="{0E72E89D-7930-4E7E-9E1C-21E33599688A}" dt="2024-01-17T15:53:41.346" v="683" actId="20577"/>
          <ac:spMkLst>
            <pc:docMk/>
            <pc:sldMk cId="147517028" sldId="714"/>
            <ac:spMk id="2" creationId="{B101DB87-F7AB-3550-DC07-92AE3B71D4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A1CF-A8BC-CA64-8FAA-FDA04E04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DFD63-AF4F-992D-4D39-ECDDFA94C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143A-1AF3-7855-B244-5A736FE3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DBB4-BF89-4CC9-A40F-769F9D7D8A1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63CB-4B75-DD11-8CD7-895963A8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6747-9BB5-F899-0572-CC4F81F0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C4A-25BF-45D6-8D8D-FEB60A2E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138712"/>
            <a:ext cx="8280920" cy="1231042"/>
          </a:xfrm>
        </p:spPr>
        <p:txBody>
          <a:bodyPr/>
          <a:lstStyle/>
          <a:p>
            <a:pPr algn="ctr"/>
            <a:r>
              <a:rPr lang="en-US" sz="3200" dirty="0"/>
              <a:t>Summary of spikes/QD trips in MQXFA07b and previous magnets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4008" y="5160640"/>
            <a:ext cx="2984376" cy="788640"/>
          </a:xfrm>
        </p:spPr>
        <p:txBody>
          <a:bodyPr>
            <a:normAutofit/>
          </a:bodyPr>
          <a:lstStyle/>
          <a:p>
            <a:r>
              <a:rPr lang="en-GB" dirty="0"/>
              <a:t>Anis Ben Yahia</a:t>
            </a:r>
          </a:p>
          <a:p>
            <a:r>
              <a:rPr lang="en-GB" dirty="0"/>
              <a:t>8-January-2024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006A5-FCF3-4FC0-B821-C541F205E5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0E352-C5A4-F01C-9A37-99020275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25"/>
            <a:ext cx="9144000" cy="41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9EB07-C617-377E-89A1-B73631C6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32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7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4961C-39D3-D95E-3282-86D3E0B3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340768"/>
            <a:ext cx="921447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536FA-DE85-3675-33B1-D807A805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45889"/>
            <a:ext cx="6336704" cy="3062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0E584-BF29-AC04-93C3-AFD69DCC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93991"/>
            <a:ext cx="7272368" cy="30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DB87-F7AB-3550-DC07-92AE3B71D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8FEB1-1B2A-FA40-5B87-FE84C4D90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329C8-69F3-8E88-A574-DEB2ACBC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C4A-25BF-45D6-8D8D-FEB60A2E9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D9E07-FD50-4AF2-BE06-1D3A38C9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200800" cy="466378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A2864F-963C-1E95-3E7D-31F442D875CA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3396281"/>
            <a:ext cx="576064" cy="1112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3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E781E-4C61-8BB0-E0B6-5D373704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6610"/>
            <a:ext cx="8686800" cy="3964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AE94B-223E-2B31-2C35-275BA541A963}"/>
              </a:ext>
            </a:extLst>
          </p:cNvPr>
          <p:cNvSpPr txBox="1">
            <a:spLocks/>
          </p:cNvSpPr>
          <p:nvPr/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MQXFA11 first quench</a:t>
            </a:r>
          </a:p>
        </p:txBody>
      </p:sp>
    </p:spTree>
    <p:extLst>
      <p:ext uri="{BB962C8B-B14F-4D97-AF65-F5344CB8AC3E}">
        <p14:creationId xmlns:p14="http://schemas.microsoft.com/office/powerpoint/2010/main" val="48017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F9A8-DBDE-4CBC-B821-E5BBE9908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MQXFA11 transients during ramps</a:t>
            </a:r>
          </a:p>
        </p:txBody>
      </p:sp>
    </p:spTree>
    <p:extLst>
      <p:ext uri="{BB962C8B-B14F-4D97-AF65-F5344CB8AC3E}">
        <p14:creationId xmlns:p14="http://schemas.microsoft.com/office/powerpoint/2010/main" val="208068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58261-3C1D-E654-99F6-0FFA29AE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3" y="905003"/>
            <a:ext cx="3224380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ED367-F90D-C016-55C6-86F3D16C7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099" y="960120"/>
            <a:ext cx="3022367" cy="2461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3405F-B210-810F-8304-0A306636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" y="3444937"/>
            <a:ext cx="3269366" cy="2555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63129-4BF1-71BE-5D3B-77CDF515A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21" y="3461427"/>
            <a:ext cx="3113246" cy="24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1F138-D3A8-F986-7E0C-C7A30D0D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5" y="857251"/>
            <a:ext cx="3111818" cy="245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4ECA0-BB66-B0D6-95FF-F165D5C8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36" y="857250"/>
            <a:ext cx="3564731" cy="2700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8E69D-78A9-75C4-D315-30312B60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" y="3429000"/>
            <a:ext cx="329210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5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F2ED9-B829-41A0-A89F-F9DC60A32F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EE12E8-FD27-1CAD-4F2C-14FE80735562}"/>
              </a:ext>
            </a:extLst>
          </p:cNvPr>
          <p:cNvSpPr txBox="1">
            <a:spLocks/>
          </p:cNvSpPr>
          <p:nvPr/>
        </p:nvSpPr>
        <p:spPr>
          <a:xfrm>
            <a:off x="575116" y="268839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C94D9-F2E2-C49B-0A09-2861BD5E0701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363272" cy="3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First recorded in MQXFA05 endurance test (first ramp to nominal after a cooldown at 20 A/s). Triggered the QD (no quench antenna data during the endurance test).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MQXFA11 first quench (at 20 A/s) and with spike detector during following ramps.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MQXFA07b in the ramps at 30 A/s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547F2-86BE-6BFD-7501-ADDFB225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17" y="3625175"/>
            <a:ext cx="3087696" cy="2332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442DB-9A9B-BCD0-A50A-88764BF1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18" y="1060133"/>
            <a:ext cx="3006090" cy="2375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674C4-7D7F-683A-EDD0-F33DCAE29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99"/>
          <a:stretch/>
        </p:blipFill>
        <p:spPr>
          <a:xfrm>
            <a:off x="1967222" y="1012269"/>
            <a:ext cx="3006090" cy="2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DB87-F7AB-3550-DC07-92AE3B71D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MQXFA07b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329C8-69F3-8E88-A574-DEB2ACBC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C4A-25BF-45D6-8D8D-FEB60A2E9F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BA4F-96B6-B2A6-5F2C-4C1A55D7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MQXFA07b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C7D43-A9B7-C77D-9B02-3E1FCC79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6" name="Picture 6">
            <a:extLst>
              <a:ext uri="{FF2B5EF4-FFF2-40B4-BE49-F238E27FC236}">
                <a16:creationId xmlns:a16="http://schemas.microsoft.com/office/drawing/2014/main" id="{103DEC71-52F3-8E8D-F161-11457203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0"/>
            <a:ext cx="6400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99DF-2A9E-52CC-DF9A-C157CE06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MQXFA07b - Half Diff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A2316-63F9-89EC-A21B-0BEDF3CF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2A55EF-B552-51BB-FD0A-9AC81829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09662"/>
            <a:ext cx="64579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99DF-2A9E-52CC-DF9A-C157CE06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MQXFA07b - Coil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A2316-63F9-89EC-A21B-0BEDF3CF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DA4E2-6A70-27D2-B11C-BAAA1B0A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58719"/>
            <a:ext cx="6876256" cy="49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8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99DF-2A9E-52CC-DF9A-C157CE06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MQXFA07b – Quench 4 – imbalance in QD1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A2316-63F9-89EC-A21B-0BEDF3CF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074" name="Picture 3">
            <a:extLst>
              <a:ext uri="{FF2B5EF4-FFF2-40B4-BE49-F238E27FC236}">
                <a16:creationId xmlns:a16="http://schemas.microsoft.com/office/drawing/2014/main" id="{7077EB56-F1B5-1998-A354-1790C2D4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" y="900000"/>
            <a:ext cx="9144000" cy="23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2AD65-E722-6E2E-F8D6-1B404C1E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8" y="3615780"/>
            <a:ext cx="3744416" cy="2507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9CB3-3B22-04AD-3472-1DC34EB7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429000"/>
            <a:ext cx="3888432" cy="26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DB87-F7AB-3550-DC07-92AE3B71D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MQXFA05 Endurance 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329C8-69F3-8E88-A574-DEB2ACBC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C4A-25BF-45D6-8D8D-FEB60A2E9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6D6F-6FE3-7AC4-27E2-A2416FFD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17AF-2844-7401-3328-C7B99C2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46D34-69E9-FFFD-471B-D423201E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560400" cy="47091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9E72B6-AE60-A2AD-62C2-557F69BE1911}"/>
              </a:ext>
            </a:extLst>
          </p:cNvPr>
          <p:cNvCxnSpPr>
            <a:cxnSpLocks/>
          </p:cNvCxnSpPr>
          <p:nvPr/>
        </p:nvCxnSpPr>
        <p:spPr>
          <a:xfrm flipV="1">
            <a:off x="3347864" y="2996952"/>
            <a:ext cx="360040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44B932-7B4C-7D5E-087E-B9722BCA4EFD}"/>
              </a:ext>
            </a:extLst>
          </p:cNvPr>
          <p:cNvCxnSpPr>
            <a:cxnSpLocks/>
          </p:cNvCxnSpPr>
          <p:nvPr/>
        </p:nvCxnSpPr>
        <p:spPr>
          <a:xfrm flipV="1">
            <a:off x="3938623" y="2996952"/>
            <a:ext cx="360040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E69E2F-26FB-02B4-39E2-1B37CA896B22}"/>
              </a:ext>
            </a:extLst>
          </p:cNvPr>
          <p:cNvSpPr txBox="1"/>
          <p:nvPr/>
        </p:nvSpPr>
        <p:spPr>
          <a:xfrm>
            <a:off x="3131840" y="429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QD trips</a:t>
            </a:r>
          </a:p>
        </p:txBody>
      </p:sp>
    </p:spTree>
    <p:extLst>
      <p:ext uri="{BB962C8B-B14F-4D97-AF65-F5344CB8AC3E}">
        <p14:creationId xmlns:p14="http://schemas.microsoft.com/office/powerpoint/2010/main" val="3043529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8946e33d-fd2f-4ae4-8ee9-d90c129cdf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54836</TotalTime>
  <Words>128</Words>
  <Application>Microsoft Office PowerPoint</Application>
  <PresentationFormat>On-screen Show (4:3)</PresentationFormat>
  <Paragraphs>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Thème Office</vt:lpstr>
      <vt:lpstr>Summary of spikes/QD trips in MQXFA07b and previous magnets</vt:lpstr>
      <vt:lpstr>PowerPoint Presentation</vt:lpstr>
      <vt:lpstr>MQXFA07b</vt:lpstr>
      <vt:lpstr>MQXFA07b</vt:lpstr>
      <vt:lpstr>MQXFA07b - Half Diff</vt:lpstr>
      <vt:lpstr>MQXFA07b - Coil signals</vt:lpstr>
      <vt:lpstr>MQXFA07b – Quench 4 – imbalance in QD1</vt:lpstr>
      <vt:lpstr>MQXFA05 Endurance Test</vt:lpstr>
      <vt:lpstr>MQXFA05</vt:lpstr>
      <vt:lpstr>MQXFA05</vt:lpstr>
      <vt:lpstr>MQXFA05</vt:lpstr>
      <vt:lpstr>MQXFA05</vt:lpstr>
      <vt:lpstr>MQXFA05</vt:lpstr>
      <vt:lpstr>MQXFA11</vt:lpstr>
      <vt:lpstr>MQXFA11</vt:lpstr>
      <vt:lpstr>PowerPoint Presentation</vt:lpstr>
      <vt:lpstr>MQXFA11 transients during ramps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Ben Yahia, Anis</cp:lastModifiedBy>
  <cp:revision>1889</cp:revision>
  <cp:lastPrinted>2017-05-01T15:41:46Z</cp:lastPrinted>
  <dcterms:created xsi:type="dcterms:W3CDTF">2016-03-23T12:58:39Z</dcterms:created>
  <dcterms:modified xsi:type="dcterms:W3CDTF">2024-01-17T15:54:22Z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