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9" r:id="rId3"/>
    <p:sldId id="264" r:id="rId4"/>
    <p:sldId id="263" r:id="rId5"/>
    <p:sldId id="338" r:id="rId6"/>
    <p:sldId id="262" r:id="rId7"/>
    <p:sldId id="278" r:id="rId8"/>
    <p:sldId id="280" r:id="rId9"/>
    <p:sldId id="274" r:id="rId10"/>
    <p:sldId id="339" r:id="rId11"/>
    <p:sldId id="287" r:id="rId12"/>
    <p:sldId id="398" r:id="rId13"/>
    <p:sldId id="261" r:id="rId14"/>
    <p:sldId id="290" r:id="rId15"/>
    <p:sldId id="337" r:id="rId16"/>
    <p:sldId id="328" r:id="rId17"/>
    <p:sldId id="300" r:id="rId18"/>
    <p:sldId id="308" r:id="rId19"/>
    <p:sldId id="330" r:id="rId20"/>
    <p:sldId id="341" r:id="rId21"/>
    <p:sldId id="367" r:id="rId22"/>
    <p:sldId id="260" r:id="rId23"/>
    <p:sldId id="399" r:id="rId24"/>
    <p:sldId id="348" r:id="rId25"/>
    <p:sldId id="349" r:id="rId26"/>
    <p:sldId id="282" r:id="rId27"/>
    <p:sldId id="305" r:id="rId28"/>
    <p:sldId id="373" r:id="rId29"/>
    <p:sldId id="307" r:id="rId30"/>
    <p:sldId id="374" r:id="rId31"/>
    <p:sldId id="319" r:id="rId32"/>
    <p:sldId id="258" r:id="rId33"/>
    <p:sldId id="257" r:id="rId34"/>
    <p:sldId id="376" r:id="rId35"/>
    <p:sldId id="360" r:id="rId36"/>
    <p:sldId id="384" r:id="rId37"/>
    <p:sldId id="362" r:id="rId38"/>
    <p:sldId id="385" r:id="rId39"/>
    <p:sldId id="394" r:id="rId40"/>
    <p:sldId id="266" r:id="rId41"/>
    <p:sldId id="268" r:id="rId42"/>
    <p:sldId id="269" r:id="rId43"/>
    <p:sldId id="267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9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89E7-6BC4-917B-0488-F9E25AC61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E62A2-0D18-9AE4-8AEC-2F84CAC1F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5CFB-A371-EA9F-158E-2321A439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77775-6F69-36E8-CE7A-F55EA4EC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9732-926A-13EE-D827-C2E1E87F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3C7D-4933-B73C-C6EC-AA339ADE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52C50-DF9A-E84B-361B-DAEDE7D98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A5918-553D-0D2C-AC0E-EDF25B6D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68E3-8C92-64D4-6B42-0BED9831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DF66C-25F7-4607-05F6-7CC919D5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730FB-9A71-4FA0-EF5F-212348F1A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EB153-BA12-30B2-8BAF-ED2E6C7CE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2F339-D533-2B5D-2EA8-21C30E43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29B8E-D95B-EA68-0CB6-90DE72E9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5CB0-5D9A-A0EF-5247-59315212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0E98-33D8-AE1A-7055-09145324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C61E6-F8BF-215C-E1C4-E03C8963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49C7F-849A-CCF2-81D2-16544EB9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47D3-36BD-51BB-066D-F90B38A3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EA71-67D8-5E94-AE60-252D6B43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B805-9997-E4CD-0B26-A4976C44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35E1-F12C-92C4-E205-EECB4412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C645E-A27D-6145-A21B-2733BA41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A228F-8323-201C-4607-91E7235F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E56C-E91C-F7AF-9D1B-76BF9104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EB9E-2D38-E7A2-858D-088E755A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B356-A269-BFA9-E89A-60F811318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6B6BE-39A2-B914-2898-A3B09AC10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A4B74-3B52-35D9-5F68-C73EDC95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7601B-92F3-BF34-A4F0-2752EA86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E3879-FCB9-6B51-58B3-F0393274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6B1E-4F8B-A43C-72B9-4F85B625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F3D6-287C-02B2-90BD-AC899DB9C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5138F-FE33-4476-D932-51CA54363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5BD15-90AB-9914-9F45-FAF06E852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D5653-DE81-4DBF-AA58-6D0BD4599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56130-6365-38B8-7184-343DEF4D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08850-C04E-7E6C-10C0-875E9F96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B3A99-48CA-4625-D147-8C9119FF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F00F-6C5C-26E0-6E20-0B13956A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57BEE-EA0F-AD34-6725-18F2947E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367CA-6DFD-F6D6-6CBF-5F40BE3D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51775-F4F2-DFDC-FD9E-669B6BB9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3395D-A88D-9496-718F-2D253DFE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F2F42-1A5A-E826-3AF7-F82F2846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70AC3-8208-70E1-0AA7-D3A90687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C665-DCA5-072D-10B7-8F94B2DE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59D5-F858-CDBF-D9B2-92CC61B1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C823-203B-E8CF-4678-7A4F5EB44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D94F3-26B0-D574-00D5-24EFB8E6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DFDCA-BD6E-5484-299B-1C20AE8C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1C9D6-A220-BEBC-0DE9-EC101597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54B-0AA8-6BD7-0095-EC3F2B50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B5E76-1F25-59FA-13EE-C30165601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7EA62-52C1-40B2-A8F2-484BD224D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04D57-F4B1-B958-EAA2-5C76DE82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B5051-88C7-1E57-A7C6-E51AF640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A4FB1-B350-A519-AE0F-1859D147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12842-CFE0-6227-EB8A-BB5CC79C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E1769-5F4F-F1D1-C3BB-85494395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B712-42B5-5A58-865A-14EFB55BC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D180-F42C-435C-9876-7E4CBBD2C34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AC126-0CFF-ABFF-A6C2-FDCF9404D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D46-89B6-56C2-7770-6A8FC2608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564C-333E-49EA-88D1-8140DBA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5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056F6-EA91-0DDC-0692-FA0EADE8C72F}"/>
              </a:ext>
            </a:extLst>
          </p:cNvPr>
          <p:cNvSpPr txBox="1"/>
          <p:nvPr/>
        </p:nvSpPr>
        <p:spPr>
          <a:xfrm>
            <a:off x="5493912" y="324433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 #1</a:t>
            </a:r>
          </a:p>
        </p:txBody>
      </p:sp>
    </p:spTree>
    <p:extLst>
      <p:ext uri="{BB962C8B-B14F-4D97-AF65-F5344CB8AC3E}">
        <p14:creationId xmlns:p14="http://schemas.microsoft.com/office/powerpoint/2010/main" val="81951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056F6-EA91-0DDC-0692-FA0EADE8C72F}"/>
              </a:ext>
            </a:extLst>
          </p:cNvPr>
          <p:cNvSpPr txBox="1"/>
          <p:nvPr/>
        </p:nvSpPr>
        <p:spPr>
          <a:xfrm>
            <a:off x="5493912" y="324433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 #2</a:t>
            </a:r>
          </a:p>
        </p:txBody>
      </p:sp>
    </p:spTree>
    <p:extLst>
      <p:ext uri="{BB962C8B-B14F-4D97-AF65-F5344CB8AC3E}">
        <p14:creationId xmlns:p14="http://schemas.microsoft.com/office/powerpoint/2010/main" val="267477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llZSurfVoltage_noAbs_9090_allTime">
            <a:extLst>
              <a:ext uri="{FF2B5EF4-FFF2-40B4-BE49-F238E27FC236}">
                <a16:creationId xmlns:a16="http://schemas.microsoft.com/office/drawing/2014/main" id="{C85D2D7D-3727-E00A-C757-B9B70125E9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llZSurfFlux_9090_allTime">
            <a:extLst>
              <a:ext uri="{FF2B5EF4-FFF2-40B4-BE49-F238E27FC236}">
                <a16:creationId xmlns:a16="http://schemas.microsoft.com/office/drawing/2014/main" id="{A137CCBB-D38C-C3B7-E340-3CC466264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9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llZSurfFlux_8060_allTime">
            <a:extLst>
              <a:ext uri="{FF2B5EF4-FFF2-40B4-BE49-F238E27FC236}">
                <a16:creationId xmlns:a16="http://schemas.microsoft.com/office/drawing/2014/main" id="{FB4A7FD9-1816-271A-9347-1ABF04CF7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llZSurfVoltage_noAbs_stdNorm_9090">
            <a:extLst>
              <a:ext uri="{FF2B5EF4-FFF2-40B4-BE49-F238E27FC236}">
                <a16:creationId xmlns:a16="http://schemas.microsoft.com/office/drawing/2014/main" id="{0F8E30C1-4503-AB20-EE31-EAC4ECF9A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64F4B-0FC7-CC37-891E-AAE59BEBE76C}"/>
              </a:ext>
            </a:extLst>
          </p:cNvPr>
          <p:cNvSpPr txBox="1"/>
          <p:nvPr/>
        </p:nvSpPr>
        <p:spPr>
          <a:xfrm>
            <a:off x="95002" y="4180114"/>
            <a:ext cx="194755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Activity mostly in LE half of magnet</a:t>
            </a:r>
          </a:p>
        </p:txBody>
      </p:sp>
    </p:spTree>
    <p:extLst>
      <p:ext uri="{BB962C8B-B14F-4D97-AF65-F5344CB8AC3E}">
        <p14:creationId xmlns:p14="http://schemas.microsoft.com/office/powerpoint/2010/main" val="202906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llZSurfVoltage_noAbs_stdNorm_9090">
            <a:extLst>
              <a:ext uri="{FF2B5EF4-FFF2-40B4-BE49-F238E27FC236}">
                <a16:creationId xmlns:a16="http://schemas.microsoft.com/office/drawing/2014/main" id="{0F8E30C1-4503-AB20-EE31-EAC4ECF9A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64F4B-0FC7-CC37-891E-AAE59BEBE76C}"/>
              </a:ext>
            </a:extLst>
          </p:cNvPr>
          <p:cNvSpPr txBox="1"/>
          <p:nvPr/>
        </p:nvSpPr>
        <p:spPr>
          <a:xfrm>
            <a:off x="5267505" y="3811625"/>
            <a:ext cx="15768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Perhaps propagation?</a:t>
            </a:r>
          </a:p>
          <a:p>
            <a:r>
              <a:rPr lang="en-US" sz="1200" dirty="0">
                <a:solidFill>
                  <a:schemeClr val="bg1"/>
                </a:solidFill>
              </a:rPr>
              <a:t>Speed is ~200m/s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93F941-CA64-C98E-25EA-F4DC5C9B67CE}"/>
              </a:ext>
            </a:extLst>
          </p:cNvPr>
          <p:cNvGrpSpPr/>
          <p:nvPr/>
        </p:nvGrpSpPr>
        <p:grpSpPr>
          <a:xfrm>
            <a:off x="6096000" y="4503279"/>
            <a:ext cx="2659039" cy="805218"/>
            <a:chOff x="6096000" y="4503279"/>
            <a:chExt cx="2659039" cy="80521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F3F6AA2-3B7E-9F34-3F9F-8B6DFF5F8FB2}"/>
                </a:ext>
              </a:extLst>
            </p:cNvPr>
            <p:cNvCxnSpPr/>
            <p:nvPr/>
          </p:nvCxnSpPr>
          <p:spPr>
            <a:xfrm flipV="1">
              <a:off x="6096000" y="4503279"/>
              <a:ext cx="1410269" cy="8052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15DA7D-C670-5DE2-9DC9-08CF44168DA3}"/>
                </a:ext>
              </a:extLst>
            </p:cNvPr>
            <p:cNvCxnSpPr>
              <a:cxnSpLocks/>
            </p:cNvCxnSpPr>
            <p:nvPr/>
          </p:nvCxnSpPr>
          <p:spPr>
            <a:xfrm>
              <a:off x="7506269" y="4503279"/>
              <a:ext cx="1248770" cy="3348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344A4F-1A43-55E7-561B-6DAA88A5EA49}"/>
              </a:ext>
            </a:extLst>
          </p:cNvPr>
          <p:cNvGrpSpPr/>
          <p:nvPr/>
        </p:nvGrpSpPr>
        <p:grpSpPr>
          <a:xfrm>
            <a:off x="6105096" y="5112884"/>
            <a:ext cx="2659039" cy="805218"/>
            <a:chOff x="6096000" y="4503279"/>
            <a:chExt cx="2659039" cy="8052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9621AA-962C-581C-5749-73E751A591DF}"/>
                </a:ext>
              </a:extLst>
            </p:cNvPr>
            <p:cNvCxnSpPr/>
            <p:nvPr/>
          </p:nvCxnSpPr>
          <p:spPr>
            <a:xfrm flipV="1">
              <a:off x="6096000" y="4503279"/>
              <a:ext cx="1410269" cy="8052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F24083-D2D0-A140-EE62-B1D40B3C2842}"/>
                </a:ext>
              </a:extLst>
            </p:cNvPr>
            <p:cNvCxnSpPr>
              <a:cxnSpLocks/>
            </p:cNvCxnSpPr>
            <p:nvPr/>
          </p:nvCxnSpPr>
          <p:spPr>
            <a:xfrm>
              <a:off x="7506269" y="4503279"/>
              <a:ext cx="1248770" cy="3348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184B14-286A-0BA5-FE22-DDB60026072F}"/>
              </a:ext>
            </a:extLst>
          </p:cNvPr>
          <p:cNvSpPr txBox="1"/>
          <p:nvPr/>
        </p:nvSpPr>
        <p:spPr>
          <a:xfrm>
            <a:off x="8405616" y="4974384"/>
            <a:ext cx="90898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~400m/s?</a:t>
            </a:r>
          </a:p>
        </p:txBody>
      </p:sp>
    </p:spTree>
    <p:extLst>
      <p:ext uri="{BB962C8B-B14F-4D97-AF65-F5344CB8AC3E}">
        <p14:creationId xmlns:p14="http://schemas.microsoft.com/office/powerpoint/2010/main" val="111297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utoFlux20">
            <a:extLst>
              <a:ext uri="{FF2B5EF4-FFF2-40B4-BE49-F238E27FC236}">
                <a16:creationId xmlns:a16="http://schemas.microsoft.com/office/drawing/2014/main" id="{5B9DD485-6C95-C558-C8D2-B1C40AD10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9555F-1C22-80DE-4367-6393BFA96F8C}"/>
              </a:ext>
            </a:extLst>
          </p:cNvPr>
          <p:cNvSpPr txBox="1"/>
          <p:nvPr/>
        </p:nvSpPr>
        <p:spPr>
          <a:xfrm>
            <a:off x="5771407" y="4643251"/>
            <a:ext cx="194755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60Hz noise that I didn’t catch…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7F532A-B753-22FB-979D-10D677919F42}"/>
              </a:ext>
            </a:extLst>
          </p:cNvPr>
          <p:cNvCxnSpPr/>
          <p:nvPr/>
        </p:nvCxnSpPr>
        <p:spPr>
          <a:xfrm flipH="1" flipV="1">
            <a:off x="5605153" y="4180114"/>
            <a:ext cx="285008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8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utoFlux_normStd20">
            <a:extLst>
              <a:ext uri="{FF2B5EF4-FFF2-40B4-BE49-F238E27FC236}">
                <a16:creationId xmlns:a16="http://schemas.microsoft.com/office/drawing/2014/main" id="{0E3A345A-E0B7-070D-846D-9A17B450C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0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utoFluxZoom_plusOffsetRm20">
            <a:extLst>
              <a:ext uri="{FF2B5EF4-FFF2-40B4-BE49-F238E27FC236}">
                <a16:creationId xmlns:a16="http://schemas.microsoft.com/office/drawing/2014/main" id="{FE778000-C5AD-29B5-2B3B-F2E97B7D7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B2478-2341-5B11-01C8-9CA60AC85B30}"/>
              </a:ext>
            </a:extLst>
          </p:cNvPr>
          <p:cNvSpPr txBox="1"/>
          <p:nvPr/>
        </p:nvSpPr>
        <p:spPr>
          <a:xfrm>
            <a:off x="6638544" y="768097"/>
            <a:ext cx="129844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Again flux change is relatively slow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few </a:t>
            </a:r>
            <a:r>
              <a:rPr lang="en-US" sz="1200" dirty="0" err="1">
                <a:solidFill>
                  <a:schemeClr val="bg1"/>
                </a:solidFill>
              </a:rPr>
              <a:t>ms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0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utoFluxZoom_plusOffsetRm20">
            <a:extLst>
              <a:ext uri="{FF2B5EF4-FFF2-40B4-BE49-F238E27FC236}">
                <a16:creationId xmlns:a16="http://schemas.microsoft.com/office/drawing/2014/main" id="{7CBF9119-D642-C9EB-6DC3-A5EA17348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llZSurfVoltage_noAbs_9090_allTime">
            <a:extLst>
              <a:ext uri="{FF2B5EF4-FFF2-40B4-BE49-F238E27FC236}">
                <a16:creationId xmlns:a16="http://schemas.microsoft.com/office/drawing/2014/main" id="{268732B2-B7DC-C2AB-B094-B0167D727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056F6-EA91-0DDC-0692-FA0EADE8C72F}"/>
              </a:ext>
            </a:extLst>
          </p:cNvPr>
          <p:cNvSpPr txBox="1"/>
          <p:nvPr/>
        </p:nvSpPr>
        <p:spPr>
          <a:xfrm>
            <a:off x="5493912" y="324433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 #3</a:t>
            </a:r>
          </a:p>
        </p:txBody>
      </p:sp>
    </p:spTree>
    <p:extLst>
      <p:ext uri="{BB962C8B-B14F-4D97-AF65-F5344CB8AC3E}">
        <p14:creationId xmlns:p14="http://schemas.microsoft.com/office/powerpoint/2010/main" val="227585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3_qAllZSurfVoltage_noAbs_9090_allTime">
            <a:extLst>
              <a:ext uri="{FF2B5EF4-FFF2-40B4-BE49-F238E27FC236}">
                <a16:creationId xmlns:a16="http://schemas.microsoft.com/office/drawing/2014/main" id="{5A6576C4-1D8F-941C-0293-06D7B20FA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3_qAllZSurfFlux_9090_allTime">
            <a:extLst>
              <a:ext uri="{FF2B5EF4-FFF2-40B4-BE49-F238E27FC236}">
                <a16:creationId xmlns:a16="http://schemas.microsoft.com/office/drawing/2014/main" id="{BBA68E60-78EA-AFCB-2B09-4DCFB18DF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4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3_qAllZSurfFlux_8060_allTime">
            <a:extLst>
              <a:ext uri="{FF2B5EF4-FFF2-40B4-BE49-F238E27FC236}">
                <a16:creationId xmlns:a16="http://schemas.microsoft.com/office/drawing/2014/main" id="{719E62CC-C2B5-F080-6D41-0D83EE696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E30C1-4503-AB20-EE31-EAC4ECF9A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64F4B-0FC7-CC37-891E-AAE59BEBE76C}"/>
              </a:ext>
            </a:extLst>
          </p:cNvPr>
          <p:cNvSpPr txBox="1"/>
          <p:nvPr/>
        </p:nvSpPr>
        <p:spPr>
          <a:xfrm>
            <a:off x="95002" y="4180114"/>
            <a:ext cx="194755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Activity mostly in LE half of magnet</a:t>
            </a:r>
          </a:p>
        </p:txBody>
      </p:sp>
    </p:spTree>
    <p:extLst>
      <p:ext uri="{BB962C8B-B14F-4D97-AF65-F5344CB8AC3E}">
        <p14:creationId xmlns:p14="http://schemas.microsoft.com/office/powerpoint/2010/main" val="218004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E30C1-4503-AB20-EE31-EAC4ECF9A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64F4B-0FC7-CC37-891E-AAE59BEBE76C}"/>
              </a:ext>
            </a:extLst>
          </p:cNvPr>
          <p:cNvSpPr txBox="1"/>
          <p:nvPr/>
        </p:nvSpPr>
        <p:spPr>
          <a:xfrm>
            <a:off x="5267505" y="3811625"/>
            <a:ext cx="15768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Perhaps propagation?</a:t>
            </a:r>
          </a:p>
          <a:p>
            <a:r>
              <a:rPr lang="en-US" sz="1200" dirty="0">
                <a:solidFill>
                  <a:schemeClr val="bg1"/>
                </a:solidFill>
              </a:rPr>
              <a:t>Speed is ~200m/s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93F941-CA64-C98E-25EA-F4DC5C9B67CE}"/>
              </a:ext>
            </a:extLst>
          </p:cNvPr>
          <p:cNvGrpSpPr/>
          <p:nvPr/>
        </p:nvGrpSpPr>
        <p:grpSpPr>
          <a:xfrm>
            <a:off x="6096000" y="4503279"/>
            <a:ext cx="2659039" cy="805218"/>
            <a:chOff x="6096000" y="4503279"/>
            <a:chExt cx="2659039" cy="80521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F3F6AA2-3B7E-9F34-3F9F-8B6DFF5F8FB2}"/>
                </a:ext>
              </a:extLst>
            </p:cNvPr>
            <p:cNvCxnSpPr/>
            <p:nvPr/>
          </p:nvCxnSpPr>
          <p:spPr>
            <a:xfrm flipV="1">
              <a:off x="6096000" y="4503279"/>
              <a:ext cx="1410269" cy="8052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15DA7D-C670-5DE2-9DC9-08CF44168DA3}"/>
                </a:ext>
              </a:extLst>
            </p:cNvPr>
            <p:cNvCxnSpPr>
              <a:cxnSpLocks/>
            </p:cNvCxnSpPr>
            <p:nvPr/>
          </p:nvCxnSpPr>
          <p:spPr>
            <a:xfrm>
              <a:off x="7506269" y="4503279"/>
              <a:ext cx="1248770" cy="3348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344A4F-1A43-55E7-561B-6DAA88A5EA49}"/>
              </a:ext>
            </a:extLst>
          </p:cNvPr>
          <p:cNvGrpSpPr/>
          <p:nvPr/>
        </p:nvGrpSpPr>
        <p:grpSpPr>
          <a:xfrm>
            <a:off x="6105096" y="5112884"/>
            <a:ext cx="2659039" cy="805218"/>
            <a:chOff x="6096000" y="4503279"/>
            <a:chExt cx="2659039" cy="8052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9621AA-962C-581C-5749-73E751A591DF}"/>
                </a:ext>
              </a:extLst>
            </p:cNvPr>
            <p:cNvCxnSpPr/>
            <p:nvPr/>
          </p:nvCxnSpPr>
          <p:spPr>
            <a:xfrm flipV="1">
              <a:off x="6096000" y="4503279"/>
              <a:ext cx="1410269" cy="8052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F24083-D2D0-A140-EE62-B1D40B3C2842}"/>
                </a:ext>
              </a:extLst>
            </p:cNvPr>
            <p:cNvCxnSpPr>
              <a:cxnSpLocks/>
            </p:cNvCxnSpPr>
            <p:nvPr/>
          </p:nvCxnSpPr>
          <p:spPr>
            <a:xfrm>
              <a:off x="7506269" y="4503279"/>
              <a:ext cx="1248770" cy="3348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184B14-286A-0BA5-FE22-DDB60026072F}"/>
              </a:ext>
            </a:extLst>
          </p:cNvPr>
          <p:cNvSpPr txBox="1"/>
          <p:nvPr/>
        </p:nvSpPr>
        <p:spPr>
          <a:xfrm>
            <a:off x="8405616" y="4974384"/>
            <a:ext cx="90898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~400m/s?</a:t>
            </a:r>
          </a:p>
        </p:txBody>
      </p:sp>
    </p:spTree>
    <p:extLst>
      <p:ext uri="{BB962C8B-B14F-4D97-AF65-F5344CB8AC3E}">
        <p14:creationId xmlns:p14="http://schemas.microsoft.com/office/powerpoint/2010/main" val="3104725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3_qautoFlux1">
            <a:extLst>
              <a:ext uri="{FF2B5EF4-FFF2-40B4-BE49-F238E27FC236}">
                <a16:creationId xmlns:a16="http://schemas.microsoft.com/office/drawing/2014/main" id="{83CBCCEF-C812-04E4-52DB-E698CCF930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9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7_qautoFlux20">
            <a:extLst>
              <a:ext uri="{FF2B5EF4-FFF2-40B4-BE49-F238E27FC236}">
                <a16:creationId xmlns:a16="http://schemas.microsoft.com/office/drawing/2014/main" id="{3E6B6359-89E8-27A0-B78B-489176CAF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2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3_qautoFluxZoom_plusOffsetRm20">
            <a:extLst>
              <a:ext uri="{FF2B5EF4-FFF2-40B4-BE49-F238E27FC236}">
                <a16:creationId xmlns:a16="http://schemas.microsoft.com/office/drawing/2014/main" id="{96A9539C-71D5-8ADB-4FFF-DD7449224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7_qautoFluxZoom_plusOffsetRm20">
            <a:extLst>
              <a:ext uri="{FF2B5EF4-FFF2-40B4-BE49-F238E27FC236}">
                <a16:creationId xmlns:a16="http://schemas.microsoft.com/office/drawing/2014/main" id="{731E9B5A-DBDF-A43B-6F7F-31B1625F1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7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llZSurfFlux_9090_allTime">
            <a:extLst>
              <a:ext uri="{FF2B5EF4-FFF2-40B4-BE49-F238E27FC236}">
                <a16:creationId xmlns:a16="http://schemas.microsoft.com/office/drawing/2014/main" id="{55757B4B-9A95-557C-873D-DF92169DD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6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056F6-EA91-0DDC-0692-FA0EADE8C72F}"/>
              </a:ext>
            </a:extLst>
          </p:cNvPr>
          <p:cNvSpPr txBox="1"/>
          <p:nvPr/>
        </p:nvSpPr>
        <p:spPr>
          <a:xfrm>
            <a:off x="5493912" y="324433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 #4</a:t>
            </a:r>
          </a:p>
        </p:txBody>
      </p:sp>
    </p:spTree>
    <p:extLst>
      <p:ext uri="{BB962C8B-B14F-4D97-AF65-F5344CB8AC3E}">
        <p14:creationId xmlns:p14="http://schemas.microsoft.com/office/powerpoint/2010/main" val="215894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llZSurfVoltage_noAbs_9090_allTime">
            <a:extLst>
              <a:ext uri="{FF2B5EF4-FFF2-40B4-BE49-F238E27FC236}">
                <a16:creationId xmlns:a16="http://schemas.microsoft.com/office/drawing/2014/main" id="{61F38B48-2266-CE7A-2431-2828D9140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1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llZSurfFlux_9090_allTime">
            <a:extLst>
              <a:ext uri="{FF2B5EF4-FFF2-40B4-BE49-F238E27FC236}">
                <a16:creationId xmlns:a16="http://schemas.microsoft.com/office/drawing/2014/main" id="{5B957E06-C9D6-E9F6-9205-353E683390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37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llZSurfFlux_8060_allTime">
            <a:extLst>
              <a:ext uri="{FF2B5EF4-FFF2-40B4-BE49-F238E27FC236}">
                <a16:creationId xmlns:a16="http://schemas.microsoft.com/office/drawing/2014/main" id="{2946E1DF-DD0B-D33F-885A-30AD4EC6C8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8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llZSurfVoltage_noAbs_stdNorm_9090">
            <a:extLst>
              <a:ext uri="{FF2B5EF4-FFF2-40B4-BE49-F238E27FC236}">
                <a16:creationId xmlns:a16="http://schemas.microsoft.com/office/drawing/2014/main" id="{922BB1DE-E470-6EB9-4BCB-415B32474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2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8_qautoFlux20">
            <a:extLst>
              <a:ext uri="{FF2B5EF4-FFF2-40B4-BE49-F238E27FC236}">
                <a16:creationId xmlns:a16="http://schemas.microsoft.com/office/drawing/2014/main" id="{FC34F15B-8AB2-0837-D79B-45591E9FBA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8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utoFlux20">
            <a:extLst>
              <a:ext uri="{FF2B5EF4-FFF2-40B4-BE49-F238E27FC236}">
                <a16:creationId xmlns:a16="http://schemas.microsoft.com/office/drawing/2014/main" id="{838716D9-7D8D-A375-A85C-D3C27983B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1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8_qautoFluxZoom_plusOffsetRm20">
            <a:extLst>
              <a:ext uri="{FF2B5EF4-FFF2-40B4-BE49-F238E27FC236}">
                <a16:creationId xmlns:a16="http://schemas.microsoft.com/office/drawing/2014/main" id="{3956E62B-5B6D-7888-5690-57E349834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4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4_qautoFluxZoom_plusOffsetRm20">
            <a:extLst>
              <a:ext uri="{FF2B5EF4-FFF2-40B4-BE49-F238E27FC236}">
                <a16:creationId xmlns:a16="http://schemas.microsoft.com/office/drawing/2014/main" id="{87B59C8C-F240-75FC-AE9C-19915D8E5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0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BF2FB-898B-E386-4138-619848088539}"/>
              </a:ext>
            </a:extLst>
          </p:cNvPr>
          <p:cNvSpPr txBox="1"/>
          <p:nvPr/>
        </p:nvSpPr>
        <p:spPr>
          <a:xfrm>
            <a:off x="4859443" y="2746786"/>
            <a:ext cx="247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Theta Antennas</a:t>
            </a:r>
          </a:p>
        </p:txBody>
      </p:sp>
    </p:spTree>
    <p:extLst>
      <p:ext uri="{BB962C8B-B14F-4D97-AF65-F5344CB8AC3E}">
        <p14:creationId xmlns:p14="http://schemas.microsoft.com/office/powerpoint/2010/main" val="41865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llZSurfFlux_8060_allTime">
            <a:extLst>
              <a:ext uri="{FF2B5EF4-FFF2-40B4-BE49-F238E27FC236}">
                <a16:creationId xmlns:a16="http://schemas.microsoft.com/office/drawing/2014/main" id="{E5FBEF74-F70B-4DD6-7314-9723B1967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1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2_qAllTSurfFluxNoAbs_9090_polar_normStd1">
            <a:extLst>
              <a:ext uri="{FF2B5EF4-FFF2-40B4-BE49-F238E27FC236}">
                <a16:creationId xmlns:a16="http://schemas.microsoft.com/office/drawing/2014/main" id="{B0CA7AA1-FC37-2E5C-1ACC-69D3A4207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43224-F5A6-23AC-B3DF-6A7788295A4A}"/>
              </a:ext>
            </a:extLst>
          </p:cNvPr>
          <p:cNvSpPr txBox="1"/>
          <p:nvPr/>
        </p:nvSpPr>
        <p:spPr>
          <a:xfrm>
            <a:off x="10274995" y="36933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Quench#2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164D01-2CB1-747B-F5D9-4AF144054AE1}"/>
              </a:ext>
            </a:extLst>
          </p:cNvPr>
          <p:cNvGrpSpPr/>
          <p:nvPr/>
        </p:nvGrpSpPr>
        <p:grpSpPr>
          <a:xfrm>
            <a:off x="2455412" y="0"/>
            <a:ext cx="6501593" cy="6583742"/>
            <a:chOff x="2455412" y="0"/>
            <a:chExt cx="6501593" cy="658374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4F43A68-605F-A064-6BA1-F9C0C1E9D48A}"/>
                </a:ext>
              </a:extLst>
            </p:cNvPr>
            <p:cNvCxnSpPr/>
            <p:nvPr/>
          </p:nvCxnSpPr>
          <p:spPr>
            <a:xfrm flipV="1">
              <a:off x="6010939" y="278011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A388AD7-F53E-B621-CA79-5E12D359FBF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8790" y="366616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FDAF74-334B-182D-4A07-EAC82812A7A6}"/>
                </a:ext>
              </a:extLst>
            </p:cNvPr>
            <p:cNvSpPr txBox="1"/>
            <p:nvPr/>
          </p:nvSpPr>
          <p:spPr>
            <a:xfrm>
              <a:off x="5803991" y="0"/>
              <a:ext cx="49244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T0°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11C9CA-ED59-4DBA-0650-1C39747A7B06}"/>
                </a:ext>
              </a:extLst>
            </p:cNvPr>
            <p:cNvSpPr txBox="1"/>
            <p:nvPr/>
          </p:nvSpPr>
          <p:spPr>
            <a:xfrm>
              <a:off x="2455412" y="3133578"/>
              <a:ext cx="60946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T90°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197093-6912-FF7D-6362-0444DD7B5DE5}"/>
                </a:ext>
              </a:extLst>
            </p:cNvPr>
            <p:cNvSpPr txBox="1"/>
            <p:nvPr/>
          </p:nvSpPr>
          <p:spPr>
            <a:xfrm>
              <a:off x="5647698" y="6214410"/>
              <a:ext cx="72648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T180°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7368D4-59CB-0B54-2513-823C23B5545B}"/>
                </a:ext>
              </a:extLst>
            </p:cNvPr>
            <p:cNvSpPr txBox="1"/>
            <p:nvPr/>
          </p:nvSpPr>
          <p:spPr>
            <a:xfrm>
              <a:off x="8112642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57E137-7360-E061-0429-1E0C40CB2A17}"/>
                </a:ext>
              </a:extLst>
            </p:cNvPr>
            <p:cNvSpPr txBox="1"/>
            <p:nvPr/>
          </p:nvSpPr>
          <p:spPr>
            <a:xfrm>
              <a:off x="3151460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D35FC2-A30F-BCD3-9310-E7EBC6D8B618}"/>
                </a:ext>
              </a:extLst>
            </p:cNvPr>
            <p:cNvSpPr txBox="1"/>
            <p:nvPr/>
          </p:nvSpPr>
          <p:spPr>
            <a:xfrm>
              <a:off x="3151460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8B6250-EF7D-33BD-A54C-A0CACB9244F9}"/>
                </a:ext>
              </a:extLst>
            </p:cNvPr>
            <p:cNvSpPr txBox="1"/>
            <p:nvPr/>
          </p:nvSpPr>
          <p:spPr>
            <a:xfrm>
              <a:off x="8112642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EBBBB0-0142-00E3-708F-C62F1DC6F380}"/>
                </a:ext>
              </a:extLst>
            </p:cNvPr>
            <p:cNvSpPr txBox="1"/>
            <p:nvPr/>
          </p:nvSpPr>
          <p:spPr>
            <a:xfrm>
              <a:off x="8496623" y="3393474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t=0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7029B2-4F9F-2EEF-AF4F-2EDE1941FC9B}"/>
                </a:ext>
              </a:extLst>
            </p:cNvPr>
            <p:cNvCxnSpPr>
              <a:cxnSpLocks/>
            </p:cNvCxnSpPr>
            <p:nvPr/>
          </p:nvCxnSpPr>
          <p:spPr>
            <a:xfrm>
              <a:off x="8705548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FC29A4-242B-3EDA-843B-A8A352796A46}"/>
                </a:ext>
              </a:extLst>
            </p:cNvPr>
            <p:cNvCxnSpPr>
              <a:cxnSpLocks/>
            </p:cNvCxnSpPr>
            <p:nvPr/>
          </p:nvCxnSpPr>
          <p:spPr>
            <a:xfrm>
              <a:off x="6022598" y="3178986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F87477-0DF0-81D1-1741-5CA2A9EB881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285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8563E9-86F2-9C95-F28E-88566F96AF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2642" y="3171230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27903D-E0BB-ACDA-78F7-6584A4AEC7CC}"/>
                </a:ext>
              </a:extLst>
            </p:cNvPr>
            <p:cNvSpPr txBox="1"/>
            <p:nvPr/>
          </p:nvSpPr>
          <p:spPr>
            <a:xfrm>
              <a:off x="6947706" y="3393474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B1F8EA-48A1-0797-B189-B8460A185241}"/>
                </a:ext>
              </a:extLst>
            </p:cNvPr>
            <p:cNvSpPr txBox="1"/>
            <p:nvPr/>
          </p:nvSpPr>
          <p:spPr>
            <a:xfrm>
              <a:off x="5682826" y="3393474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767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A7AA1-FC37-2E5C-1ACC-69D3A4207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43224-F5A6-23AC-B3DF-6A7788295A4A}"/>
              </a:ext>
            </a:extLst>
          </p:cNvPr>
          <p:cNvSpPr txBox="1"/>
          <p:nvPr/>
        </p:nvSpPr>
        <p:spPr>
          <a:xfrm>
            <a:off x="10274995" y="36933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Quench#3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164D01-2CB1-747B-F5D9-4AF144054AE1}"/>
              </a:ext>
            </a:extLst>
          </p:cNvPr>
          <p:cNvGrpSpPr/>
          <p:nvPr/>
        </p:nvGrpSpPr>
        <p:grpSpPr>
          <a:xfrm>
            <a:off x="2455412" y="0"/>
            <a:ext cx="6501593" cy="6583742"/>
            <a:chOff x="2455412" y="0"/>
            <a:chExt cx="6501593" cy="658374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4F43A68-605F-A064-6BA1-F9C0C1E9D48A}"/>
                </a:ext>
              </a:extLst>
            </p:cNvPr>
            <p:cNvCxnSpPr/>
            <p:nvPr/>
          </p:nvCxnSpPr>
          <p:spPr>
            <a:xfrm flipV="1">
              <a:off x="6010939" y="278011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A388AD7-F53E-B621-CA79-5E12D359FBF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8790" y="366616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FDAF74-334B-182D-4A07-EAC82812A7A6}"/>
                </a:ext>
              </a:extLst>
            </p:cNvPr>
            <p:cNvSpPr txBox="1"/>
            <p:nvPr/>
          </p:nvSpPr>
          <p:spPr>
            <a:xfrm>
              <a:off x="5803991" y="0"/>
              <a:ext cx="49244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T0°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11C9CA-ED59-4DBA-0650-1C39747A7B06}"/>
                </a:ext>
              </a:extLst>
            </p:cNvPr>
            <p:cNvSpPr txBox="1"/>
            <p:nvPr/>
          </p:nvSpPr>
          <p:spPr>
            <a:xfrm>
              <a:off x="2455412" y="3133578"/>
              <a:ext cx="60946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T90°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197093-6912-FF7D-6362-0444DD7B5DE5}"/>
                </a:ext>
              </a:extLst>
            </p:cNvPr>
            <p:cNvSpPr txBox="1"/>
            <p:nvPr/>
          </p:nvSpPr>
          <p:spPr>
            <a:xfrm>
              <a:off x="5647698" y="6214410"/>
              <a:ext cx="72648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T180°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7368D4-59CB-0B54-2513-823C23B5545B}"/>
                </a:ext>
              </a:extLst>
            </p:cNvPr>
            <p:cNvSpPr txBox="1"/>
            <p:nvPr/>
          </p:nvSpPr>
          <p:spPr>
            <a:xfrm>
              <a:off x="8112642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57E137-7360-E061-0429-1E0C40CB2A17}"/>
                </a:ext>
              </a:extLst>
            </p:cNvPr>
            <p:cNvSpPr txBox="1"/>
            <p:nvPr/>
          </p:nvSpPr>
          <p:spPr>
            <a:xfrm>
              <a:off x="3151460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D35FC2-A30F-BCD3-9310-E7EBC6D8B618}"/>
                </a:ext>
              </a:extLst>
            </p:cNvPr>
            <p:cNvSpPr txBox="1"/>
            <p:nvPr/>
          </p:nvSpPr>
          <p:spPr>
            <a:xfrm>
              <a:off x="3151460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8B6250-EF7D-33BD-A54C-A0CACB9244F9}"/>
                </a:ext>
              </a:extLst>
            </p:cNvPr>
            <p:cNvSpPr txBox="1"/>
            <p:nvPr/>
          </p:nvSpPr>
          <p:spPr>
            <a:xfrm>
              <a:off x="8112642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EBBBB0-0142-00E3-708F-C62F1DC6F380}"/>
                </a:ext>
              </a:extLst>
            </p:cNvPr>
            <p:cNvSpPr txBox="1"/>
            <p:nvPr/>
          </p:nvSpPr>
          <p:spPr>
            <a:xfrm>
              <a:off x="8496623" y="3393474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t=0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7029B2-4F9F-2EEF-AF4F-2EDE1941FC9B}"/>
                </a:ext>
              </a:extLst>
            </p:cNvPr>
            <p:cNvCxnSpPr>
              <a:cxnSpLocks/>
            </p:cNvCxnSpPr>
            <p:nvPr/>
          </p:nvCxnSpPr>
          <p:spPr>
            <a:xfrm>
              <a:off x="8705548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FC29A4-242B-3EDA-843B-A8A352796A46}"/>
                </a:ext>
              </a:extLst>
            </p:cNvPr>
            <p:cNvCxnSpPr>
              <a:cxnSpLocks/>
            </p:cNvCxnSpPr>
            <p:nvPr/>
          </p:nvCxnSpPr>
          <p:spPr>
            <a:xfrm>
              <a:off x="6022598" y="3178986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F87477-0DF0-81D1-1741-5CA2A9EB881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285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8563E9-86F2-9C95-F28E-88566F96AF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2642" y="3171230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27903D-E0BB-ACDA-78F7-6584A4AEC7CC}"/>
                </a:ext>
              </a:extLst>
            </p:cNvPr>
            <p:cNvSpPr txBox="1"/>
            <p:nvPr/>
          </p:nvSpPr>
          <p:spPr>
            <a:xfrm>
              <a:off x="6947706" y="3393474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B1F8EA-48A1-0797-B189-B8460A185241}"/>
                </a:ext>
              </a:extLst>
            </p:cNvPr>
            <p:cNvSpPr txBox="1"/>
            <p:nvPr/>
          </p:nvSpPr>
          <p:spPr>
            <a:xfrm>
              <a:off x="5682826" y="3393474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134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llTSurfFluxNoAbs_9090_polar_normStd1">
            <a:extLst>
              <a:ext uri="{FF2B5EF4-FFF2-40B4-BE49-F238E27FC236}">
                <a16:creationId xmlns:a16="http://schemas.microsoft.com/office/drawing/2014/main" id="{BC4CE5D0-F0B2-3832-9F5B-073660708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033EB3-BA06-BEFA-A7E9-E03DD626B6E5}"/>
              </a:ext>
            </a:extLst>
          </p:cNvPr>
          <p:cNvGrpSpPr/>
          <p:nvPr/>
        </p:nvGrpSpPr>
        <p:grpSpPr>
          <a:xfrm>
            <a:off x="2455412" y="0"/>
            <a:ext cx="6501593" cy="6583742"/>
            <a:chOff x="2455412" y="0"/>
            <a:chExt cx="6501593" cy="658374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2598626-91F3-9EFD-7CAA-81786DE45723}"/>
                </a:ext>
              </a:extLst>
            </p:cNvPr>
            <p:cNvCxnSpPr/>
            <p:nvPr/>
          </p:nvCxnSpPr>
          <p:spPr>
            <a:xfrm flipV="1">
              <a:off x="6010939" y="278011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E3D3AC2-004B-A22F-51BE-2DCB915015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8790" y="366616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96BB86-DE24-E312-7FB9-D20D4CF9DDF1}"/>
                </a:ext>
              </a:extLst>
            </p:cNvPr>
            <p:cNvSpPr txBox="1"/>
            <p:nvPr/>
          </p:nvSpPr>
          <p:spPr>
            <a:xfrm>
              <a:off x="5803991" y="0"/>
              <a:ext cx="49244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T0°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3A74D4-F859-1735-B7FF-EC0EEB10400B}"/>
                </a:ext>
              </a:extLst>
            </p:cNvPr>
            <p:cNvSpPr txBox="1"/>
            <p:nvPr/>
          </p:nvSpPr>
          <p:spPr>
            <a:xfrm>
              <a:off x="2455412" y="3133578"/>
              <a:ext cx="60946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T90°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78F144-8336-0099-A2DE-0678BCDCC810}"/>
                </a:ext>
              </a:extLst>
            </p:cNvPr>
            <p:cNvSpPr txBox="1"/>
            <p:nvPr/>
          </p:nvSpPr>
          <p:spPr>
            <a:xfrm>
              <a:off x="5647698" y="6214410"/>
              <a:ext cx="72648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T180°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20FB3-3430-C2C6-2AB8-1C8512F62F78}"/>
                </a:ext>
              </a:extLst>
            </p:cNvPr>
            <p:cNvSpPr txBox="1"/>
            <p:nvPr/>
          </p:nvSpPr>
          <p:spPr>
            <a:xfrm>
              <a:off x="8112642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918A58-6BB7-F743-86B5-87ADEA6D41EE}"/>
                </a:ext>
              </a:extLst>
            </p:cNvPr>
            <p:cNvSpPr txBox="1"/>
            <p:nvPr/>
          </p:nvSpPr>
          <p:spPr>
            <a:xfrm>
              <a:off x="3151460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722554-66DE-E269-6EDA-BC362BE6B5F6}"/>
                </a:ext>
              </a:extLst>
            </p:cNvPr>
            <p:cNvSpPr txBox="1"/>
            <p:nvPr/>
          </p:nvSpPr>
          <p:spPr>
            <a:xfrm>
              <a:off x="3151460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3C7739-9C6D-5CC1-89A6-EB3DE693A65E}"/>
                </a:ext>
              </a:extLst>
            </p:cNvPr>
            <p:cNvSpPr txBox="1"/>
            <p:nvPr/>
          </p:nvSpPr>
          <p:spPr>
            <a:xfrm>
              <a:off x="8112642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3F5633-E61B-17A6-C972-2A7584D3CC31}"/>
                </a:ext>
              </a:extLst>
            </p:cNvPr>
            <p:cNvSpPr txBox="1"/>
            <p:nvPr/>
          </p:nvSpPr>
          <p:spPr>
            <a:xfrm>
              <a:off x="8496623" y="3393474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t=0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0FFA31-B57F-804B-C7E0-413A142948E5}"/>
                </a:ext>
              </a:extLst>
            </p:cNvPr>
            <p:cNvCxnSpPr>
              <a:cxnSpLocks/>
            </p:cNvCxnSpPr>
            <p:nvPr/>
          </p:nvCxnSpPr>
          <p:spPr>
            <a:xfrm>
              <a:off x="8705548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2174AB-0A2A-447B-E126-778107149401}"/>
                </a:ext>
              </a:extLst>
            </p:cNvPr>
            <p:cNvCxnSpPr>
              <a:cxnSpLocks/>
            </p:cNvCxnSpPr>
            <p:nvPr/>
          </p:nvCxnSpPr>
          <p:spPr>
            <a:xfrm>
              <a:off x="6022598" y="3178986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AB69CA-4A9C-9B29-A0A8-AF46191FBA0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285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4D3F6B-2B26-A531-7A8C-9C01D5C756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2642" y="3171230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177FE0-8D13-2FCE-69D1-C7E40BD838AB}"/>
                </a:ext>
              </a:extLst>
            </p:cNvPr>
            <p:cNvSpPr txBox="1"/>
            <p:nvPr/>
          </p:nvSpPr>
          <p:spPr>
            <a:xfrm>
              <a:off x="6947706" y="3393474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-0.025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4954B-BA43-4A3A-CE0B-FCB0AF62131F}"/>
                </a:ext>
              </a:extLst>
            </p:cNvPr>
            <p:cNvSpPr txBox="1"/>
            <p:nvPr/>
          </p:nvSpPr>
          <p:spPr>
            <a:xfrm>
              <a:off x="5682826" y="3393474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-0.05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3BD9BC-B1F7-52BC-D1C1-424F0A3DFA14}"/>
              </a:ext>
            </a:extLst>
          </p:cNvPr>
          <p:cNvSpPr txBox="1"/>
          <p:nvPr/>
        </p:nvSpPr>
        <p:spPr>
          <a:xfrm>
            <a:off x="10274995" y="36933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Quench#1</a:t>
            </a:r>
          </a:p>
        </p:txBody>
      </p:sp>
    </p:spTree>
    <p:extLst>
      <p:ext uri="{BB962C8B-B14F-4D97-AF65-F5344CB8AC3E}">
        <p14:creationId xmlns:p14="http://schemas.microsoft.com/office/powerpoint/2010/main" val="1301799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CE5D0-F0B2-3832-9F5B-073660708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033EB3-BA06-BEFA-A7E9-E03DD626B6E5}"/>
              </a:ext>
            </a:extLst>
          </p:cNvPr>
          <p:cNvGrpSpPr/>
          <p:nvPr/>
        </p:nvGrpSpPr>
        <p:grpSpPr>
          <a:xfrm>
            <a:off x="2455412" y="0"/>
            <a:ext cx="6501593" cy="6583742"/>
            <a:chOff x="2455412" y="0"/>
            <a:chExt cx="6501593" cy="658374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2598626-91F3-9EFD-7CAA-81786DE45723}"/>
                </a:ext>
              </a:extLst>
            </p:cNvPr>
            <p:cNvCxnSpPr/>
            <p:nvPr/>
          </p:nvCxnSpPr>
          <p:spPr>
            <a:xfrm flipV="1">
              <a:off x="6010939" y="278011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E3D3AC2-004B-A22F-51BE-2DCB915015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8790" y="366616"/>
              <a:ext cx="0" cy="59032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96BB86-DE24-E312-7FB9-D20D4CF9DDF1}"/>
                </a:ext>
              </a:extLst>
            </p:cNvPr>
            <p:cNvSpPr txBox="1"/>
            <p:nvPr/>
          </p:nvSpPr>
          <p:spPr>
            <a:xfrm>
              <a:off x="5803991" y="0"/>
              <a:ext cx="49244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T0°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3A74D4-F859-1735-B7FF-EC0EEB10400B}"/>
                </a:ext>
              </a:extLst>
            </p:cNvPr>
            <p:cNvSpPr txBox="1"/>
            <p:nvPr/>
          </p:nvSpPr>
          <p:spPr>
            <a:xfrm>
              <a:off x="2455412" y="3133578"/>
              <a:ext cx="60946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T90°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78F144-8336-0099-A2DE-0678BCDCC810}"/>
                </a:ext>
              </a:extLst>
            </p:cNvPr>
            <p:cNvSpPr txBox="1"/>
            <p:nvPr/>
          </p:nvSpPr>
          <p:spPr>
            <a:xfrm>
              <a:off x="5647698" y="6214410"/>
              <a:ext cx="72648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T180°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20FB3-3430-C2C6-2AB8-1C8512F62F78}"/>
                </a:ext>
              </a:extLst>
            </p:cNvPr>
            <p:cNvSpPr txBox="1"/>
            <p:nvPr/>
          </p:nvSpPr>
          <p:spPr>
            <a:xfrm>
              <a:off x="8112642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918A58-6BB7-F743-86B5-87ADEA6D41EE}"/>
                </a:ext>
              </a:extLst>
            </p:cNvPr>
            <p:cNvSpPr txBox="1"/>
            <p:nvPr/>
          </p:nvSpPr>
          <p:spPr>
            <a:xfrm>
              <a:off x="3151460" y="606056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722554-66DE-E269-6EDA-BC362BE6B5F6}"/>
                </a:ext>
              </a:extLst>
            </p:cNvPr>
            <p:cNvSpPr txBox="1"/>
            <p:nvPr/>
          </p:nvSpPr>
          <p:spPr>
            <a:xfrm>
              <a:off x="3151460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3C7739-9C6D-5CC1-89A6-EB3DE693A65E}"/>
                </a:ext>
              </a:extLst>
            </p:cNvPr>
            <p:cNvSpPr txBox="1"/>
            <p:nvPr/>
          </p:nvSpPr>
          <p:spPr>
            <a:xfrm>
              <a:off x="8112642" y="5661101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3F5633-E61B-17A6-C972-2A7584D3CC31}"/>
                </a:ext>
              </a:extLst>
            </p:cNvPr>
            <p:cNvSpPr txBox="1"/>
            <p:nvPr/>
          </p:nvSpPr>
          <p:spPr>
            <a:xfrm>
              <a:off x="8496623" y="3393474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t=0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0FFA31-B57F-804B-C7E0-413A142948E5}"/>
                </a:ext>
              </a:extLst>
            </p:cNvPr>
            <p:cNvCxnSpPr>
              <a:cxnSpLocks/>
            </p:cNvCxnSpPr>
            <p:nvPr/>
          </p:nvCxnSpPr>
          <p:spPr>
            <a:xfrm>
              <a:off x="8705548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2174AB-0A2A-447B-E126-778107149401}"/>
                </a:ext>
              </a:extLst>
            </p:cNvPr>
            <p:cNvCxnSpPr>
              <a:cxnSpLocks/>
            </p:cNvCxnSpPr>
            <p:nvPr/>
          </p:nvCxnSpPr>
          <p:spPr>
            <a:xfrm>
              <a:off x="6022598" y="3178986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AB69CA-4A9C-9B29-A0A8-AF46191FBA0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285" y="3165477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4D3F6B-2B26-A531-7A8C-9C01D5C756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2642" y="3171230"/>
              <a:ext cx="0" cy="2598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177FE0-8D13-2FCE-69D1-C7E40BD838AB}"/>
                </a:ext>
              </a:extLst>
            </p:cNvPr>
            <p:cNvSpPr txBox="1"/>
            <p:nvPr/>
          </p:nvSpPr>
          <p:spPr>
            <a:xfrm>
              <a:off x="6947706" y="3393474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-0.025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4954B-BA43-4A3A-CE0B-FCB0AF62131F}"/>
                </a:ext>
              </a:extLst>
            </p:cNvPr>
            <p:cNvSpPr txBox="1"/>
            <p:nvPr/>
          </p:nvSpPr>
          <p:spPr>
            <a:xfrm>
              <a:off x="5682826" y="3393474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-0.05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3BD9BC-B1F7-52BC-D1C1-424F0A3DFA14}"/>
              </a:ext>
            </a:extLst>
          </p:cNvPr>
          <p:cNvSpPr txBox="1"/>
          <p:nvPr/>
        </p:nvSpPr>
        <p:spPr>
          <a:xfrm>
            <a:off x="10274995" y="36933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Quench#4</a:t>
            </a:r>
          </a:p>
        </p:txBody>
      </p:sp>
    </p:spTree>
    <p:extLst>
      <p:ext uri="{BB962C8B-B14F-4D97-AF65-F5344CB8AC3E}">
        <p14:creationId xmlns:p14="http://schemas.microsoft.com/office/powerpoint/2010/main" val="88147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llZSurfVoltage_noAbs_stdNorm_9090">
            <a:extLst>
              <a:ext uri="{FF2B5EF4-FFF2-40B4-BE49-F238E27FC236}">
                <a16:creationId xmlns:a16="http://schemas.microsoft.com/office/drawing/2014/main" id="{23D886A0-3B7F-D979-2594-BF5CA74A77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E95129-005C-C819-950C-1CB1F70F0F53}"/>
              </a:ext>
            </a:extLst>
          </p:cNvPr>
          <p:cNvSpPr txBox="1"/>
          <p:nvPr/>
        </p:nvSpPr>
        <p:spPr>
          <a:xfrm>
            <a:off x="118753" y="3966359"/>
            <a:ext cx="1947553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Activity is in every other channel – implying the same azimuthal orientation since every other channel shifts from normal to skew 6p sensitivity</a:t>
            </a:r>
          </a:p>
        </p:txBody>
      </p:sp>
    </p:spTree>
    <p:extLst>
      <p:ext uri="{BB962C8B-B14F-4D97-AF65-F5344CB8AC3E}">
        <p14:creationId xmlns:p14="http://schemas.microsoft.com/office/powerpoint/2010/main" val="417488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llZSurfVoltage_noAbs_stdNorm_9090">
            <a:extLst>
              <a:ext uri="{FF2B5EF4-FFF2-40B4-BE49-F238E27FC236}">
                <a16:creationId xmlns:a16="http://schemas.microsoft.com/office/drawing/2014/main" id="{23D886A0-3B7F-D979-2594-BF5CA74A77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E95129-005C-C819-950C-1CB1F70F0F53}"/>
              </a:ext>
            </a:extLst>
          </p:cNvPr>
          <p:cNvSpPr txBox="1"/>
          <p:nvPr/>
        </p:nvSpPr>
        <p:spPr>
          <a:xfrm>
            <a:off x="3287928" y="3529757"/>
            <a:ext cx="117034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Propagation? Speed ~200m/s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98ED16-CC5C-CADB-5023-E5FC3E2776F0}"/>
              </a:ext>
            </a:extLst>
          </p:cNvPr>
          <p:cNvCxnSpPr/>
          <p:nvPr/>
        </p:nvCxnSpPr>
        <p:spPr>
          <a:xfrm>
            <a:off x="3459708" y="1972102"/>
            <a:ext cx="3364173" cy="1409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78CD27-18C8-5091-CB63-16D1BDFC5D97}"/>
              </a:ext>
            </a:extLst>
          </p:cNvPr>
          <p:cNvCxnSpPr>
            <a:cxnSpLocks/>
          </p:cNvCxnSpPr>
          <p:nvPr/>
        </p:nvCxnSpPr>
        <p:spPr>
          <a:xfrm flipV="1">
            <a:off x="4510585" y="5261212"/>
            <a:ext cx="1585415" cy="4640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BF79E0-8ACA-7634-8148-93DF5DB03FC8}"/>
              </a:ext>
            </a:extLst>
          </p:cNvPr>
          <p:cNvCxnSpPr>
            <a:cxnSpLocks/>
          </p:cNvCxnSpPr>
          <p:nvPr/>
        </p:nvCxnSpPr>
        <p:spPr>
          <a:xfrm flipV="1">
            <a:off x="4662985" y="5597860"/>
            <a:ext cx="1585415" cy="4640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66688F-C533-6CA7-A54E-5B59E1D31D82}"/>
              </a:ext>
            </a:extLst>
          </p:cNvPr>
          <p:cNvCxnSpPr>
            <a:cxnSpLocks/>
          </p:cNvCxnSpPr>
          <p:nvPr/>
        </p:nvCxnSpPr>
        <p:spPr>
          <a:xfrm>
            <a:off x="6466765" y="5415890"/>
            <a:ext cx="24929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7348F2-4283-C7AB-60DC-40AC902202AF}"/>
              </a:ext>
            </a:extLst>
          </p:cNvPr>
          <p:cNvSpPr txBox="1"/>
          <p:nvPr/>
        </p:nvSpPr>
        <p:spPr>
          <a:xfrm>
            <a:off x="6741402" y="4981117"/>
            <a:ext cx="221835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activity looks simultaneous</a:t>
            </a:r>
          </a:p>
        </p:txBody>
      </p:sp>
    </p:spTree>
    <p:extLst>
      <p:ext uri="{BB962C8B-B14F-4D97-AF65-F5344CB8AC3E}">
        <p14:creationId xmlns:p14="http://schemas.microsoft.com/office/powerpoint/2010/main" val="289043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utoFlux20">
            <a:extLst>
              <a:ext uri="{FF2B5EF4-FFF2-40B4-BE49-F238E27FC236}">
                <a16:creationId xmlns:a16="http://schemas.microsoft.com/office/drawing/2014/main" id="{1521A2F2-4710-66D4-C83C-60D62CDF3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301D4-C5BC-8029-1BEE-242F1C9263CF}"/>
              </a:ext>
            </a:extLst>
          </p:cNvPr>
          <p:cNvSpPr txBox="1"/>
          <p:nvPr/>
        </p:nvSpPr>
        <p:spPr>
          <a:xfrm>
            <a:off x="4932218" y="665018"/>
            <a:ext cx="232756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Flux shows some interesting changes long before quench with correlated transitions on signals active near quench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788C30-4863-8E5A-292B-C49D98592782}"/>
              </a:ext>
            </a:extLst>
          </p:cNvPr>
          <p:cNvCxnSpPr>
            <a:cxnSpLocks/>
          </p:cNvCxnSpPr>
          <p:nvPr/>
        </p:nvCxnSpPr>
        <p:spPr>
          <a:xfrm>
            <a:off x="7362701" y="1721922"/>
            <a:ext cx="320634" cy="890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C39D40-C9DA-3C64-FC50-368DC2DE6B7B}"/>
              </a:ext>
            </a:extLst>
          </p:cNvPr>
          <p:cNvCxnSpPr/>
          <p:nvPr/>
        </p:nvCxnSpPr>
        <p:spPr>
          <a:xfrm>
            <a:off x="7362701" y="1626919"/>
            <a:ext cx="688769" cy="510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6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utoFluxZoom_plusOffsetRm20">
            <a:extLst>
              <a:ext uri="{FF2B5EF4-FFF2-40B4-BE49-F238E27FC236}">
                <a16:creationId xmlns:a16="http://schemas.microsoft.com/office/drawing/2014/main" id="{96B169AD-E2EE-7D84-044A-8B6D01B56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7785D-B03D-C985-B9B0-F7D0D8B08998}"/>
              </a:ext>
            </a:extLst>
          </p:cNvPr>
          <p:cNvSpPr txBox="1"/>
          <p:nvPr/>
        </p:nvSpPr>
        <p:spPr>
          <a:xfrm>
            <a:off x="7178040" y="758953"/>
            <a:ext cx="11247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Flux change is relatively slow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few </a:t>
            </a:r>
            <a:r>
              <a:rPr lang="en-US" sz="1200" dirty="0" err="1">
                <a:solidFill>
                  <a:schemeClr val="bg1"/>
                </a:solidFill>
              </a:rPr>
              <a:t>ms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QXFA07_Q1_qautoFlux_normStdZoom_plusOffsetRm20">
            <a:extLst>
              <a:ext uri="{FF2B5EF4-FFF2-40B4-BE49-F238E27FC236}">
                <a16:creationId xmlns:a16="http://schemas.microsoft.com/office/drawing/2014/main" id="{A021FE79-A17D-C911-5183-AB57586E2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5464</TotalTime>
  <Words>210</Words>
  <Application>Microsoft Office PowerPoint</Application>
  <PresentationFormat>Widescreen</PresentationFormat>
  <Paragraphs>66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DiMarco</dc:creator>
  <cp:lastModifiedBy>Joseph DiMarco</cp:lastModifiedBy>
  <cp:revision>15</cp:revision>
  <dcterms:created xsi:type="dcterms:W3CDTF">2023-12-15T16:50:05Z</dcterms:created>
  <dcterms:modified xsi:type="dcterms:W3CDTF">2024-01-18T00:03:26Z</dcterms:modified>
</cp:coreProperties>
</file>