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66" d="100"/>
          <a:sy n="66" d="100"/>
        </p:scale>
        <p:origin x="16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1/19/2024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1/19/2024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221465037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0" y="113724"/>
            <a:ext cx="4170165" cy="1508105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is shut down completely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HECM28 at RT,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LOTO’ed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for its removal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 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</a:rPr>
              <a:t>pCM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 at RT, 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</a:rPr>
              <a:t>LOTO’ed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 for its removal</a:t>
            </a:r>
            <a:endParaRPr lang="en-US" sz="1600" b="1" i="1" dirty="0">
              <a:solidFill>
                <a:srgbClr val="4F81BD">
                  <a:lumMod val="75000"/>
                </a:srgbClr>
              </a:solidFill>
            </a:endParaRPr>
          </a:p>
          <a:p>
            <a:pPr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North CM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stand empty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785104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restart in progress with 2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and Purifier operating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.at RT but anticipate SSR2 cooldown soon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at 5 K and 2 K operations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236464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running fine at 5 K with g-2 magnet powering</a:t>
            </a:r>
          </a:p>
        </p:txBody>
      </p:sp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606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08" y="120884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7D8C80C2-51D2-FF67-7213-AF52B98B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02" y="308427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56" y="310814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56" y="3663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7D544D98-9B18-EC0F-5950-EE2F37FA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" y="186544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B127B275-F820-4BFF-2CA0-0D0A75EC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08" y="73942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21" y="408319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C078D197-8807-6582-68FA-96BD5B8E9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33" y="1316728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8482AC1-3EF2-8C5B-02C6-81F25E514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16" y="217801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5966EA-52D1-8259-634D-25133D12B34E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9000"/>
          </a:blip>
          <a:stretch>
            <a:fillRect/>
          </a:stretch>
        </p:blipFill>
        <p:spPr>
          <a:xfrm>
            <a:off x="2694981" y="3691694"/>
            <a:ext cx="2247629" cy="179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2" ma:contentTypeDescription="Create a new document." ma:contentTypeScope="" ma:versionID="6f2e9a3ebd90235bcb3d86b0da1246d8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339b2a040549062651bfe160be2c41d5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80f98ee2-02c5-41e6-abe0-ab32a5fdb6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8BBA4-417C-4EBB-9BCE-D0D750B136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27548</TotalTime>
  <Words>144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1011</cp:revision>
  <dcterms:created xsi:type="dcterms:W3CDTF">2013-09-14T14:02:30Z</dcterms:created>
  <dcterms:modified xsi:type="dcterms:W3CDTF">2024-01-18T21:18:36Z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