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05" d="100"/>
          <a:sy n="105" d="100"/>
        </p:scale>
        <p:origin x="144" y="5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1/19/2024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1/19/2024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1/19/2024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1/19/2024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1/19/2024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>
                <a:solidFill>
                  <a:schemeClr val="bg1">
                    <a:lumMod val="50000"/>
                  </a:schemeClr>
                </a:solidFill>
              </a:rPr>
              <a:t>1/19/2024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John Kuharik | Booster Operations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8600" y="711712"/>
            <a:ext cx="86251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GMPS ramped all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Configuration control unlock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Power supplies turned on, check outs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Kicker low level system energized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Investigating low </a:t>
            </a:r>
            <a:r>
              <a:rPr lang="en-US">
                <a:solidFill>
                  <a:schemeClr val="accent5"/>
                </a:solidFill>
              </a:rPr>
              <a:t>gallery temps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Controlled Access request for Monday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Measurements PIPII injection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BRF16 cavity short repair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Chipmunk test for interlocks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CHG0 toroid calibration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11227</TotalTime>
  <Words>54</Words>
  <Application>Microsoft Office PowerPoint</Application>
  <PresentationFormat>On-screen Show (16:9)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66</cp:revision>
  <cp:lastPrinted>2014-01-20T19:40:21Z</cp:lastPrinted>
  <dcterms:created xsi:type="dcterms:W3CDTF">2021-08-20T13:25:13Z</dcterms:created>
  <dcterms:modified xsi:type="dcterms:W3CDTF">2024-01-19T14:50:23Z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