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1"/>
  </p:sldMasterIdLst>
  <p:notesMasterIdLst>
    <p:notesMasterId r:id="rId3"/>
  </p:notesMasterIdLst>
  <p:handoutMasterIdLst>
    <p:handoutMasterId r:id="rId4"/>
  </p:handoutMasterIdLst>
  <p:sldIdLst>
    <p:sldId id="2816" r:id="rId2"/>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505050"/>
    <a:srgbClr val="97D7EB"/>
    <a:srgbClr val="98D7EA"/>
    <a:srgbClr val="98D7EB"/>
    <a:srgbClr val="50504E"/>
    <a:srgbClr val="4E4E4E"/>
    <a:srgbClr val="404040"/>
    <a:srgbClr val="004C97"/>
    <a:srgbClr val="63666A"/>
    <a:srgbClr val="99D6E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819" autoAdjust="0"/>
    <p:restoredTop sz="94663"/>
  </p:normalViewPr>
  <p:slideViewPr>
    <p:cSldViewPr snapToGrid="0" snapToObjects="1" showGuides="1">
      <p:cViewPr varScale="1">
        <p:scale>
          <a:sx n="165" d="100"/>
          <a:sy n="165" d="100"/>
        </p:scale>
        <p:origin x="542" y="106"/>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 Id="rId9"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L Duel" userId="6cd2f6aa-8c6f-4048-8cbb-d1d5a578b04e" providerId="ADAL" clId="{C8F96E2C-D777-4294-B085-5AF057A1DA7B}"/>
    <pc:docChg chg="undo custSel modSld">
      <pc:chgData name="Kevin L Duel" userId="6cd2f6aa-8c6f-4048-8cbb-d1d5a578b04e" providerId="ADAL" clId="{C8F96E2C-D777-4294-B085-5AF057A1DA7B}" dt="2024-01-19T14:46:05.576" v="892" actId="404"/>
      <pc:docMkLst>
        <pc:docMk/>
      </pc:docMkLst>
      <pc:sldChg chg="addSp delSp modSp mod">
        <pc:chgData name="Kevin L Duel" userId="6cd2f6aa-8c6f-4048-8cbb-d1d5a578b04e" providerId="ADAL" clId="{C8F96E2C-D777-4294-B085-5AF057A1DA7B}" dt="2024-01-19T14:46:05.576" v="892" actId="404"/>
        <pc:sldMkLst>
          <pc:docMk/>
          <pc:sldMk cId="800204197" sldId="2816"/>
        </pc:sldMkLst>
        <pc:spChg chg="mod">
          <ac:chgData name="Kevin L Duel" userId="6cd2f6aa-8c6f-4048-8cbb-d1d5a578b04e" providerId="ADAL" clId="{C8F96E2C-D777-4294-B085-5AF057A1DA7B}" dt="2024-01-19T14:46:05.576" v="892" actId="404"/>
          <ac:spMkLst>
            <pc:docMk/>
            <pc:sldMk cId="800204197" sldId="2816"/>
            <ac:spMk id="2" creationId="{5F39D866-C9A9-C9F7-CD64-3213CF219D51}"/>
          </ac:spMkLst>
        </pc:spChg>
        <pc:spChg chg="del">
          <ac:chgData name="Kevin L Duel" userId="6cd2f6aa-8c6f-4048-8cbb-d1d5a578b04e" providerId="ADAL" clId="{C8F96E2C-D777-4294-B085-5AF057A1DA7B}" dt="2024-01-19T14:29:18.677" v="1" actId="478"/>
          <ac:spMkLst>
            <pc:docMk/>
            <pc:sldMk cId="800204197" sldId="2816"/>
            <ac:spMk id="4" creationId="{D23652CD-E74B-8E0B-5585-D488BDE4A307}"/>
          </ac:spMkLst>
        </pc:spChg>
        <pc:spChg chg="mod">
          <ac:chgData name="Kevin L Duel" userId="6cd2f6aa-8c6f-4048-8cbb-d1d5a578b04e" providerId="ADAL" clId="{C8F96E2C-D777-4294-B085-5AF057A1DA7B}" dt="2024-01-19T14:44:55.573" v="800" actId="404"/>
          <ac:spMkLst>
            <pc:docMk/>
            <pc:sldMk cId="800204197" sldId="2816"/>
            <ac:spMk id="5" creationId="{32A59864-ED85-99AE-0A6B-677BBC1B0EC0}"/>
          </ac:spMkLst>
        </pc:spChg>
        <pc:spChg chg="add del mod">
          <ac:chgData name="Kevin L Duel" userId="6cd2f6aa-8c6f-4048-8cbb-d1d5a578b04e" providerId="ADAL" clId="{C8F96E2C-D777-4294-B085-5AF057A1DA7B}" dt="2024-01-19T14:29:27.268" v="3" actId="478"/>
          <ac:spMkLst>
            <pc:docMk/>
            <pc:sldMk cId="800204197" sldId="2816"/>
            <ac:spMk id="10" creationId="{4F9D33C7-5795-E501-5D2C-4C13320E53BE}"/>
          </ac:spMkLst>
        </pc:spChg>
        <pc:spChg chg="add del mod">
          <ac:chgData name="Kevin L Duel" userId="6cd2f6aa-8c6f-4048-8cbb-d1d5a578b04e" providerId="ADAL" clId="{C8F96E2C-D777-4294-B085-5AF057A1DA7B}" dt="2024-01-19T14:29:31.857" v="4" actId="478"/>
          <ac:spMkLst>
            <pc:docMk/>
            <pc:sldMk cId="800204197" sldId="2816"/>
            <ac:spMk id="14" creationId="{E1D554C3-9244-55FB-24CD-C6D0EC5366D8}"/>
          </ac:spMkLst>
        </pc:spChg>
        <pc:spChg chg="add mod">
          <ac:chgData name="Kevin L Duel" userId="6cd2f6aa-8c6f-4048-8cbb-d1d5a578b04e" providerId="ADAL" clId="{C8F96E2C-D777-4294-B085-5AF057A1DA7B}" dt="2024-01-19T14:44:55.573" v="800" actId="404"/>
          <ac:spMkLst>
            <pc:docMk/>
            <pc:sldMk cId="800204197" sldId="2816"/>
            <ac:spMk id="19" creationId="{E9BDD926-3EA4-6D41-1687-61461645A0F6}"/>
          </ac:spMkLst>
        </pc:spChg>
        <pc:spChg chg="add mod">
          <ac:chgData name="Kevin L Duel" userId="6cd2f6aa-8c6f-4048-8cbb-d1d5a578b04e" providerId="ADAL" clId="{C8F96E2C-D777-4294-B085-5AF057A1DA7B}" dt="2024-01-19T14:45:27.781" v="825" actId="1037"/>
          <ac:spMkLst>
            <pc:docMk/>
            <pc:sldMk cId="800204197" sldId="2816"/>
            <ac:spMk id="22" creationId="{DEB88287-CDCD-3976-D112-BCFE06DD1A09}"/>
          </ac:spMkLst>
        </pc:spChg>
        <pc:picChg chg="del">
          <ac:chgData name="Kevin L Duel" userId="6cd2f6aa-8c6f-4048-8cbb-d1d5a578b04e" providerId="ADAL" clId="{C8F96E2C-D777-4294-B085-5AF057A1DA7B}" dt="2024-01-19T14:29:20.210" v="2" actId="478"/>
          <ac:picMkLst>
            <pc:docMk/>
            <pc:sldMk cId="800204197" sldId="2816"/>
            <ac:picMk id="11" creationId="{716241BA-0573-4131-71D1-AA2189AD49BC}"/>
          </ac:picMkLst>
        </pc:picChg>
        <pc:picChg chg="del">
          <ac:chgData name="Kevin L Duel" userId="6cd2f6aa-8c6f-4048-8cbb-d1d5a578b04e" providerId="ADAL" clId="{C8F96E2C-D777-4294-B085-5AF057A1DA7B}" dt="2024-01-19T14:29:16.865" v="0" actId="478"/>
          <ac:picMkLst>
            <pc:docMk/>
            <pc:sldMk cId="800204197" sldId="2816"/>
            <ac:picMk id="13" creationId="{F4D27A6E-A082-FD54-6EFC-2FE8513CB433}"/>
          </ac:picMkLst>
        </pc:picChg>
        <pc:picChg chg="add mod modCrop">
          <ac:chgData name="Kevin L Duel" userId="6cd2f6aa-8c6f-4048-8cbb-d1d5a578b04e" providerId="ADAL" clId="{C8F96E2C-D777-4294-B085-5AF057A1DA7B}" dt="2024-01-19T14:45:12.675" v="805" actId="1076"/>
          <ac:picMkLst>
            <pc:docMk/>
            <pc:sldMk cId="800204197" sldId="2816"/>
            <ac:picMk id="16" creationId="{75EC83BD-1356-1396-4574-A9425A0D4C00}"/>
          </ac:picMkLst>
        </pc:picChg>
        <pc:picChg chg="add mod modCrop">
          <ac:chgData name="Kevin L Duel" userId="6cd2f6aa-8c6f-4048-8cbb-d1d5a578b04e" providerId="ADAL" clId="{C8F96E2C-D777-4294-B085-5AF057A1DA7B}" dt="2024-01-19T14:35:19.199" v="440" actId="14100"/>
          <ac:picMkLst>
            <pc:docMk/>
            <pc:sldMk cId="800204197" sldId="2816"/>
            <ac:picMk id="18" creationId="{8EF1995D-D66C-C16A-AA41-51167EC88F08}"/>
          </ac:picMkLst>
        </pc:picChg>
        <pc:picChg chg="add mod modCrop">
          <ac:chgData name="Kevin L Duel" userId="6cd2f6aa-8c6f-4048-8cbb-d1d5a578b04e" providerId="ADAL" clId="{C8F96E2C-D777-4294-B085-5AF057A1DA7B}" dt="2024-01-19T14:45:27.781" v="825" actId="1037"/>
          <ac:picMkLst>
            <pc:docMk/>
            <pc:sldMk cId="800204197" sldId="2816"/>
            <ac:picMk id="21" creationId="{A77D5DE9-273F-496B-6D65-6A2B0BC6F07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1/19/2024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1/19/2024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8C3366FF-FC5A-AF2F-8982-6C4BF5E497D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55"/>
          <a:stretch/>
        </p:blipFill>
        <p:spPr>
          <a:xfrm>
            <a:off x="-17762" y="612759"/>
            <a:ext cx="9189720" cy="2508919"/>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728664"/>
            <a:ext cx="8686800" cy="2795038"/>
          </a:xfrm>
          <a:prstGeom prst="rect">
            <a:avLst/>
          </a:prstGeom>
        </p:spPr>
        <p:txBody>
          <a:bodyPr lIns="0" tIns="0" rIns="0" bIns="0" rtlCol="0">
            <a:normAutofit/>
          </a:bodyPr>
          <a:lstStyle>
            <a:lvl1pPr marL="0" indent="0">
              <a:buNone/>
              <a:defRPr sz="13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3707254"/>
            <a:ext cx="8686800" cy="818444"/>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8FEA58B7-095F-6844-8E3C-8A1DDD22BF89}" type="datetime1">
              <a:rPr lang="en-US" smtClean="0"/>
              <a:pPr>
                <a:defRPr/>
              </a:pPr>
              <a:t>1/19/2024</a:t>
            </a:fld>
            <a:endParaRPr lang="en-US" dirty="0"/>
          </a:p>
        </p:txBody>
      </p:sp>
      <p:sp>
        <p:nvSpPr>
          <p:cNvPr id="9" name="Footer Placeholder 4"/>
          <p:cNvSpPr>
            <a:spLocks noGrp="1"/>
          </p:cNvSpPr>
          <p:nvPr>
            <p:ph type="ftr" sz="quarter" idx="3"/>
          </p:nvPr>
        </p:nvSpPr>
        <p:spPr>
          <a:xfrm>
            <a:off x="1530603" y="4878161"/>
            <a:ext cx="625195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1"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13" name="Picture 12" descr="A picture containing icon&#10;&#10;Description automatically generated">
            <a:extLst>
              <a:ext uri="{FF2B5EF4-FFF2-40B4-BE49-F238E27FC236}">
                <a16:creationId xmlns:a16="http://schemas.microsoft.com/office/drawing/2014/main" id="{5C62C411-78B7-E24A-910B-DB22279E203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5" name="Rectangle 14">
            <a:extLst>
              <a:ext uri="{FF2B5EF4-FFF2-40B4-BE49-F238E27FC236}">
                <a16:creationId xmlns:a16="http://schemas.microsoft.com/office/drawing/2014/main" id="{CA7D9CF0-9F7A-8149-A2E0-1D1F97884E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4878161"/>
            <a:ext cx="675368" cy="180975"/>
          </a:xfrm>
        </p:spPr>
        <p:txBody>
          <a:bodyPr/>
          <a:lstStyle>
            <a:lvl1pPr>
              <a:defRPr sz="900"/>
            </a:lvl1pPr>
          </a:lstStyle>
          <a:p>
            <a:pPr>
              <a:defRPr/>
            </a:pPr>
            <a:fld id="{3C7E1B65-1920-CF40-87B8-818D6517E0EA}" type="datetime1">
              <a:rPr lang="en-US" smtClean="0"/>
              <a:pPr>
                <a:defRPr/>
              </a:pPr>
              <a:t>1/19/2024</a:t>
            </a:fld>
            <a:endParaRPr lang="en-US" dirty="0"/>
          </a:p>
        </p:txBody>
      </p:sp>
      <p:sp>
        <p:nvSpPr>
          <p:cNvPr id="4" name="Footer Placeholder 3"/>
          <p:cNvSpPr>
            <a:spLocks noGrp="1"/>
          </p:cNvSpPr>
          <p:nvPr>
            <p:ph type="ftr" sz="quarter" idx="11"/>
          </p:nvPr>
        </p:nvSpPr>
        <p:spPr>
          <a:xfrm>
            <a:off x="1530605" y="4878161"/>
            <a:ext cx="6260399" cy="182155"/>
          </a:xfrm>
        </p:spPr>
        <p:txBody>
          <a:bodyPr/>
          <a:lstStyle>
            <a:lvl1pPr>
              <a:defRPr sz="900"/>
            </a:lvl1pPr>
          </a:lstStyle>
          <a:p>
            <a:pPr>
              <a:defRPr/>
            </a:pPr>
            <a:r>
              <a:rPr lang="en-US"/>
              <a:t>Presenter | Presentation Title or Meeting Title</a:t>
            </a:r>
            <a:endParaRPr lang="en-US" b="1" dirty="0"/>
          </a:p>
        </p:txBody>
      </p:sp>
      <p:sp>
        <p:nvSpPr>
          <p:cNvPr id="5" name="Slide Number Placeholder 4"/>
          <p:cNvSpPr>
            <a:spLocks noGrp="1"/>
          </p:cNvSpPr>
          <p:nvPr>
            <p:ph type="sldNum" sz="quarter" idx="12"/>
          </p:nvPr>
        </p:nvSpPr>
        <p:spPr/>
        <p:txBody>
          <a:bodyPr/>
          <a:lstStyle>
            <a:lvl1pPr>
              <a:defRPr sz="900"/>
            </a:lvl1p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190501"/>
            <a:ext cx="8675688" cy="4352192"/>
          </a:xfrm>
          <a:prstGeom prst="rect">
            <a:avLst/>
          </a:prstGeom>
        </p:spPr>
        <p:txBody>
          <a:bodyPr vert="horz"/>
          <a:lstStyle>
            <a:lvl1pPr marL="230188" indent="-230188">
              <a:defRPr sz="1400">
                <a:solidFill>
                  <a:srgbClr val="505050"/>
                </a:solidFill>
              </a:defRPr>
            </a:lvl1pPr>
          </a:lstStyle>
          <a:p>
            <a:r>
              <a:rPr lang="en-US"/>
              <a:t>Click icon to add picture</a:t>
            </a:r>
            <a:endParaRPr lang="en-US" dirty="0"/>
          </a:p>
        </p:txBody>
      </p:sp>
      <p:pic>
        <p:nvPicPr>
          <p:cNvPr id="6" name="Picture 5" descr="A picture containing icon&#10;&#10;Description automatically generated">
            <a:extLst>
              <a:ext uri="{FF2B5EF4-FFF2-40B4-BE49-F238E27FC236}">
                <a16:creationId xmlns:a16="http://schemas.microsoft.com/office/drawing/2014/main" id="{CA34DB5F-D82E-A04F-9A90-7E062B9F5C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8" name="Rectangle 7">
            <a:extLst>
              <a:ext uri="{FF2B5EF4-FFF2-40B4-BE49-F238E27FC236}">
                <a16:creationId xmlns:a16="http://schemas.microsoft.com/office/drawing/2014/main" id="{BA273D8B-1721-BE4B-B1B9-EA445027C472}"/>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82221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fld id="{D38FDACF-6E1B-814B-BDB6-B66F2ED862D6}" type="datetime1">
              <a:rPr lang="en-US" smtClean="0"/>
              <a:t>1/19/2024</a:t>
            </a:fld>
            <a:endParaRPr lang="en-US" dirty="0"/>
          </a:p>
        </p:txBody>
      </p:sp>
      <p:sp>
        <p:nvSpPr>
          <p:cNvPr id="4" name="Footer Placeholder 3"/>
          <p:cNvSpPr>
            <a:spLocks noGrp="1"/>
          </p:cNvSpPr>
          <p:nvPr>
            <p:ph type="ftr" sz="quarter" idx="11"/>
          </p:nvPr>
        </p:nvSpPr>
        <p:spPr>
          <a:xfrm>
            <a:off x="1530603" y="4878161"/>
            <a:ext cx="6272278" cy="182155"/>
          </a:xfrm>
        </p:spPr>
        <p:txBody>
          <a:bodyPr/>
          <a:lstStyle/>
          <a:p>
            <a:pPr>
              <a:defRPr/>
            </a:pPr>
            <a:r>
              <a:rPr lang="en-US" dirty="0"/>
              <a:t>Presenter | Presentation Title or Meeting Title</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03667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729132"/>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3336601"/>
            <a:ext cx="1600200" cy="1200150"/>
          </a:xfrm>
          <a:prstGeom prst="rect">
            <a:avLst/>
          </a:prstGeom>
        </p:spPr>
        <p:txBody>
          <a:bodyPr vert="horz"/>
          <a:lstStyle>
            <a:lvl1pPr marL="0" indent="0">
              <a:buFontTx/>
              <a:buNone/>
              <a:defRPr sz="1100">
                <a:solidFill>
                  <a:srgbClr val="505050"/>
                </a:solidFill>
              </a:defRPr>
            </a:lvl1pPr>
          </a:lstStyle>
          <a:p>
            <a:r>
              <a:rPr lang="en-US"/>
              <a:t>Click icon to add picture</a:t>
            </a:r>
            <a:endParaRPr lang="en-US" dirty="0"/>
          </a:p>
        </p:txBody>
      </p:sp>
      <p:pic>
        <p:nvPicPr>
          <p:cNvPr id="23" name="Picture 22" descr="A picture containing icon&#10;&#10;Description automatically generated">
            <a:extLst>
              <a:ext uri="{FF2B5EF4-FFF2-40B4-BE49-F238E27FC236}">
                <a16:creationId xmlns:a16="http://schemas.microsoft.com/office/drawing/2014/main" id="{9F7A0E67-CA0E-AE4B-9410-E2429A756B2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39" name="Rectangle 38">
            <a:extLst>
              <a:ext uri="{FF2B5EF4-FFF2-40B4-BE49-F238E27FC236}">
                <a16:creationId xmlns:a16="http://schemas.microsoft.com/office/drawing/2014/main" id="{65FF897D-868E-3049-8124-0434F375E4DD}"/>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4261377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3" name="Picture 2">
            <a:extLst>
              <a:ext uri="{FF2B5EF4-FFF2-40B4-BE49-F238E27FC236}">
                <a16:creationId xmlns:a16="http://schemas.microsoft.com/office/drawing/2014/main" id="{90D440B3-9F17-BFC5-071C-0E749A69DBF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spTree>
    <p:extLst>
      <p:ext uri="{BB962C8B-B14F-4D97-AF65-F5344CB8AC3E}">
        <p14:creationId xmlns:p14="http://schemas.microsoft.com/office/powerpoint/2010/main" val="43852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0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87BA6F94-E34F-7970-1C5D-1D7967F7B5B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157"/>
          <a:stretch/>
        </p:blipFill>
        <p:spPr>
          <a:xfrm>
            <a:off x="-17762" y="612759"/>
            <a:ext cx="9189720" cy="2508919"/>
          </a:xfrm>
          <a:prstGeom prst="rect">
            <a:avLst/>
          </a:prstGeom>
        </p:spPr>
      </p:pic>
    </p:spTree>
    <p:extLst>
      <p:ext uri="{BB962C8B-B14F-4D97-AF65-F5344CB8AC3E}">
        <p14:creationId xmlns:p14="http://schemas.microsoft.com/office/powerpoint/2010/main" val="3763912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1" name="Picture 10" descr="title_header_16x9.pdf"/>
          <p:cNvPicPr>
            <a:picLocks noChangeAspect="1"/>
          </p:cNvPicPr>
          <p:nvPr userDrawn="1"/>
        </p:nvPicPr>
        <p:blipFill rotWithShape="1">
          <a:blip r:embed="rId2"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pic>
        <p:nvPicPr>
          <p:cNvPr id="2" name="Picture 1">
            <a:extLst>
              <a:ext uri="{FF2B5EF4-FFF2-40B4-BE49-F238E27FC236}">
                <a16:creationId xmlns:a16="http://schemas.microsoft.com/office/drawing/2014/main" id="{2DA75D36-F305-4A2D-4B28-9B9D5192211F}"/>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spTree>
    <p:extLst>
      <p:ext uri="{BB962C8B-B14F-4D97-AF65-F5344CB8AC3E}">
        <p14:creationId xmlns:p14="http://schemas.microsoft.com/office/powerpoint/2010/main" val="1266715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7_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hasCustomPrompt="1"/>
          </p:nvPr>
        </p:nvSpPr>
        <p:spPr>
          <a:xfrm>
            <a:off x="341927" y="3996570"/>
            <a:ext cx="8499231" cy="935794"/>
          </a:xfrm>
          <a:prstGeom prst="rect">
            <a:avLst/>
          </a:prstGeom>
        </p:spPr>
        <p:txBody>
          <a:bodyPr lIns="0" tIns="45720" rIns="0" bIns="45720">
            <a:noAutofit/>
          </a:bodyPr>
          <a:lstStyle>
            <a:lvl1pPr marL="0" indent="0">
              <a:buFontTx/>
              <a:buNone/>
              <a:defRPr sz="14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r>
              <a:rPr lang="en-US" sz="1400" dirty="0"/>
              <a:t>Presenter Name [14pt Regular]	</a:t>
            </a:r>
          </a:p>
          <a:p>
            <a:r>
              <a:rPr lang="en-US" sz="1400" dirty="0"/>
              <a:t>Meeting Title</a:t>
            </a:r>
          </a:p>
          <a:p>
            <a:r>
              <a:rPr lang="en-US" sz="1400" dirty="0"/>
              <a:t>Day Month Year</a:t>
            </a:r>
          </a:p>
        </p:txBody>
      </p:sp>
      <p:sp>
        <p:nvSpPr>
          <p:cNvPr id="8" name="Rectangle 7"/>
          <p:cNvSpPr/>
          <p:nvPr userDrawn="1"/>
        </p:nvSpPr>
        <p:spPr>
          <a:xfrm>
            <a:off x="-17762" y="-1"/>
            <a:ext cx="9189720" cy="672702"/>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237621"/>
            <a:ext cx="8499232" cy="752287"/>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18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612759"/>
            <a:ext cx="9189720" cy="2508919"/>
          </a:xfrm>
          <a:prstGeom prst="rect">
            <a:avLst/>
          </a:prstGeom>
        </p:spPr>
      </p:pic>
      <p:pic>
        <p:nvPicPr>
          <p:cNvPr id="11" name="Picture 10" descr="title_header_16x9.pdf"/>
          <p:cNvPicPr>
            <a:picLocks noChangeAspect="1"/>
          </p:cNvPicPr>
          <p:nvPr userDrawn="1"/>
        </p:nvPicPr>
        <p:blipFill rotWithShape="1">
          <a:blip r:embed="rId3" cstate="print">
            <a:extLst>
              <a:ext uri="{28A0092B-C50C-407E-A947-70E740481C1C}">
                <a14:useLocalDpi xmlns:a14="http://schemas.microsoft.com/office/drawing/2010/main"/>
              </a:ext>
            </a:extLst>
          </a:blip>
          <a:srcRect l="1456"/>
          <a:stretch/>
        </p:blipFill>
        <p:spPr>
          <a:xfrm>
            <a:off x="-17761" y="187384"/>
            <a:ext cx="9010786" cy="233162"/>
          </a:xfrm>
          <a:prstGeom prst="rect">
            <a:avLst/>
          </a:prstGeom>
        </p:spPr>
      </p:pic>
    </p:spTree>
    <p:extLst>
      <p:ext uri="{BB962C8B-B14F-4D97-AF65-F5344CB8AC3E}">
        <p14:creationId xmlns:p14="http://schemas.microsoft.com/office/powerpoint/2010/main" val="3762085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27013" indent="-227013">
              <a:spcBef>
                <a:spcPts val="984"/>
              </a:spcBef>
              <a:buFont typeface="Arial" panose="020B0604020202020204" pitchFamily="34" charset="0"/>
              <a:buChar char="•"/>
              <a:defRPr sz="1600">
                <a:solidFill>
                  <a:srgbClr val="505050"/>
                </a:solidFill>
              </a:defRPr>
            </a:lvl1pPr>
            <a:lvl2pPr marL="514350" marR="0" indent="-231775"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2pPr>
            <a:lvl3pPr marL="800100"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400">
                <a:solidFill>
                  <a:srgbClr val="505050"/>
                </a:solidFill>
              </a:defRPr>
            </a:lvl3pPr>
            <a:lvl4pPr marL="1087438" marR="0" indent="-230188" algn="l" defTabSz="457200" rtl="0" eaLnBrk="1" fontAlgn="base" latinLnBrk="0" hangingPunct="1">
              <a:lnSpc>
                <a:spcPct val="100000"/>
              </a:lnSpc>
              <a:spcBef>
                <a:spcPts val="984"/>
              </a:spcBef>
              <a:spcAft>
                <a:spcPct val="0"/>
              </a:spcAft>
              <a:buClrTx/>
              <a:buSzTx/>
              <a:buFont typeface="Helvetica" panose="020B0604020202020204" pitchFamily="34" charset="0"/>
              <a:buChar char="–"/>
              <a:tabLst/>
              <a:defRPr sz="1200">
                <a:solidFill>
                  <a:srgbClr val="505050"/>
                </a:solidFill>
              </a:defRPr>
            </a:lvl4pPr>
            <a:lvl5pPr marL="1373188" marR="0" indent="-23336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2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57ADAB69-348E-2C41-AF41-E98D046040A4}" type="datetime1">
              <a:rPr lang="en-US" smtClean="0"/>
              <a:pPr>
                <a:defRPr/>
              </a:pPr>
              <a:t>1/19/2024</a:t>
            </a:fld>
            <a:endParaRPr lang="en-US" dirty="0"/>
          </a:p>
        </p:txBody>
      </p:sp>
      <p:sp>
        <p:nvSpPr>
          <p:cNvPr id="9" name="Footer Placeholder 4"/>
          <p:cNvSpPr>
            <a:spLocks noGrp="1"/>
          </p:cNvSpPr>
          <p:nvPr>
            <p:ph type="ftr" sz="quarter" idx="3"/>
          </p:nvPr>
        </p:nvSpPr>
        <p:spPr>
          <a:xfrm>
            <a:off x="1530603"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0"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descr="A picture containing icon&#10;&#10;Description automatically generated">
            <a:extLst>
              <a:ext uri="{FF2B5EF4-FFF2-40B4-BE49-F238E27FC236}">
                <a16:creationId xmlns:a16="http://schemas.microsoft.com/office/drawing/2014/main" id="{AA69CF24-F572-1D4A-841D-0D6930238C0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5" name="Rectangle 4">
            <a:extLst>
              <a:ext uri="{FF2B5EF4-FFF2-40B4-BE49-F238E27FC236}">
                <a16:creationId xmlns:a16="http://schemas.microsoft.com/office/drawing/2014/main" id="{CE809BEC-FF0E-7C47-ACC3-F2E5E0425E2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728663"/>
            <a:ext cx="4206240"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5" y="728663"/>
            <a:ext cx="4215383" cy="2725341"/>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marL="285750" marR="0" lvl="0" indent="-285750" algn="l" defTabSz="457200" rtl="0" eaLnBrk="1" fontAlgn="base" latinLnBrk="0" hangingPunct="1">
              <a:lnSpc>
                <a:spcPct val="100000"/>
              </a:lnSpc>
              <a:spcBef>
                <a:spcPts val="984"/>
              </a:spcBef>
              <a:spcAft>
                <a:spcPct val="0"/>
              </a:spcAft>
              <a:buClrTx/>
              <a:buSzTx/>
              <a:tabLst/>
              <a:defRPr/>
            </a:pPr>
            <a:r>
              <a:rPr lang="en-US"/>
              <a:t>Click to edit Master text styles</a:t>
            </a:r>
          </a:p>
          <a:p>
            <a:pPr marL="285750" marR="0" lvl="1" indent="-285750" algn="l" defTabSz="457200" rtl="0" eaLnBrk="1" fontAlgn="base" latinLnBrk="0" hangingPunct="1">
              <a:lnSpc>
                <a:spcPct val="100000"/>
              </a:lnSpc>
              <a:spcBef>
                <a:spcPts val="984"/>
              </a:spcBef>
              <a:spcAft>
                <a:spcPct val="0"/>
              </a:spcAft>
              <a:buClrTx/>
              <a:buSzTx/>
              <a:tabLst/>
              <a:defRPr/>
            </a:pPr>
            <a:r>
              <a:rPr lang="en-US"/>
              <a:t>Second level</a:t>
            </a:r>
          </a:p>
          <a:p>
            <a:pPr marL="285750" marR="0" lvl="2" indent="-285750" algn="l" defTabSz="457200" rtl="0" eaLnBrk="1" fontAlgn="base" latinLnBrk="0" hangingPunct="1">
              <a:lnSpc>
                <a:spcPct val="100000"/>
              </a:lnSpc>
              <a:spcBef>
                <a:spcPts val="984"/>
              </a:spcBef>
              <a:spcAft>
                <a:spcPct val="0"/>
              </a:spcAft>
              <a:buClrTx/>
              <a:buSzTx/>
              <a:tabLst/>
              <a:defRPr/>
            </a:pPr>
            <a:r>
              <a:rPr lang="en-US"/>
              <a:t>Third level</a:t>
            </a:r>
          </a:p>
          <a:p>
            <a:pPr marL="285750" marR="0" lvl="3" indent="-285750" algn="l" defTabSz="457200" rtl="0" eaLnBrk="1" fontAlgn="base" latinLnBrk="0" hangingPunct="1">
              <a:lnSpc>
                <a:spcPct val="100000"/>
              </a:lnSpc>
              <a:spcBef>
                <a:spcPts val="984"/>
              </a:spcBef>
              <a:spcAft>
                <a:spcPct val="0"/>
              </a:spcAft>
              <a:buClrTx/>
              <a:buSzTx/>
              <a:tabLst/>
              <a:defRPr/>
            </a:pPr>
            <a:r>
              <a:rPr lang="en-US"/>
              <a:t>Fourth level</a:t>
            </a:r>
          </a:p>
          <a:p>
            <a:pPr marL="285750" marR="0" lvl="4" indent="-285750" algn="l" defTabSz="457200" rtl="0" eaLnBrk="1" fontAlgn="base" latinLnBrk="0" hangingPunct="1">
              <a:lnSpc>
                <a:spcPct val="100000"/>
              </a:lnSpc>
              <a:spcBef>
                <a:spcPts val="984"/>
              </a:spcBef>
              <a:spcAft>
                <a:spcPct val="0"/>
              </a:spcAft>
              <a:buClrTx/>
              <a:buSzTx/>
              <a:tabLst/>
              <a:defRPr/>
            </a:pPr>
            <a:r>
              <a:rPr lang="en-US"/>
              <a:t>Fifth level</a:t>
            </a:r>
            <a:endParaRPr lang="en-US" dirty="0"/>
          </a:p>
        </p:txBody>
      </p:sp>
      <p:sp>
        <p:nvSpPr>
          <p:cNvPr id="9" name="Text Placeholder 3"/>
          <p:cNvSpPr>
            <a:spLocks noGrp="1"/>
          </p:cNvSpPr>
          <p:nvPr>
            <p:ph type="body" sz="half" idx="16"/>
          </p:nvPr>
        </p:nvSpPr>
        <p:spPr>
          <a:xfrm>
            <a:off x="229365" y="3573827"/>
            <a:ext cx="4205476"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2" y="3573827"/>
            <a:ext cx="4206239" cy="949359"/>
          </a:xfrm>
          <a:prstGeom prst="rect">
            <a:avLst/>
          </a:prstGeom>
        </p:spPr>
        <p:txBody>
          <a:bodyPr lIns="0" tIns="0" rIns="0" bIns="0"/>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B099EE7B-C01A-E94A-AA76-2F04CF97FC05}" type="datetime1">
              <a:rPr lang="en-US" smtClean="0"/>
              <a:pPr>
                <a:defRPr/>
              </a:pPr>
              <a:t>1/19/2024</a:t>
            </a:fld>
            <a:endParaRPr lang="en-US" dirty="0"/>
          </a:p>
        </p:txBody>
      </p:sp>
      <p:sp>
        <p:nvSpPr>
          <p:cNvPr id="12" name="Footer Placeholder 4"/>
          <p:cNvSpPr>
            <a:spLocks noGrp="1"/>
          </p:cNvSpPr>
          <p:nvPr>
            <p:ph type="ftr" sz="quarter" idx="3"/>
          </p:nvPr>
        </p:nvSpPr>
        <p:spPr>
          <a:xfrm>
            <a:off x="1530602" y="4878161"/>
            <a:ext cx="6262118"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3"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188814"/>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15" name="Picture 14" descr="A picture containing icon&#10;&#10;Description automatically generated">
            <a:extLst>
              <a:ext uri="{FF2B5EF4-FFF2-40B4-BE49-F238E27FC236}">
                <a16:creationId xmlns:a16="http://schemas.microsoft.com/office/drawing/2014/main" id="{D4D081AD-4B52-6F4C-8D4F-511833C98F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7" name="Rectangle 16">
            <a:extLst>
              <a:ext uri="{FF2B5EF4-FFF2-40B4-BE49-F238E27FC236}">
                <a16:creationId xmlns:a16="http://schemas.microsoft.com/office/drawing/2014/main" id="{69B3E4F6-B022-5F44-B5A5-9E70BD7DAD71}"/>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4165237"/>
            <a:ext cx="3027894" cy="320908"/>
          </a:xfrm>
          <a:prstGeom prst="rect">
            <a:avLst/>
          </a:prstGeom>
        </p:spPr>
        <p:txBody>
          <a:bodyPr lIns="0" tIns="0" rIns="0" bIns="0" anchor="b"/>
          <a:lstStyle>
            <a:lvl1pPr marL="0" indent="0" algn="ctr">
              <a:buNone/>
              <a:defRPr sz="11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85750" marR="0" indent="-285750"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4350" indent="-230188">
              <a:spcBef>
                <a:spcPts val="984"/>
              </a:spcBef>
              <a:defRPr sz="1400">
                <a:solidFill>
                  <a:srgbClr val="505050"/>
                </a:solidFill>
              </a:defRPr>
            </a:lvl2pPr>
            <a:lvl3pPr marL="806450" indent="-228600">
              <a:spcBef>
                <a:spcPts val="984"/>
              </a:spcBef>
              <a:defRPr sz="1400">
                <a:solidFill>
                  <a:srgbClr val="505050"/>
                </a:solidFill>
              </a:defRPr>
            </a:lvl3pPr>
            <a:lvl4pPr marL="1087438" indent="-228600">
              <a:spcBef>
                <a:spcPts val="984"/>
              </a:spcBef>
              <a:defRPr sz="1200">
                <a:solidFill>
                  <a:srgbClr val="505050"/>
                </a:solidFill>
              </a:defRPr>
            </a:lvl4pPr>
            <a:lvl5pPr marL="1370013" indent="-228600">
              <a:spcBef>
                <a:spcPts val="984"/>
              </a:spcBef>
              <a:buFont typeface="Arial"/>
              <a:buChar char="•"/>
              <a:defRPr sz="1200">
                <a:solidFill>
                  <a:srgbClr val="505050"/>
                </a:solidFill>
              </a:defRPr>
            </a:lvl5pPr>
            <a:lvl6pPr marL="1373188" indent="0">
              <a:spcBef>
                <a:spcPts val="984"/>
              </a:spcBef>
              <a:buFont typeface="Arial" panose="020B0604020202020204" pitchFamily="34" charset="0"/>
              <a:buNone/>
              <a:defRPr sz="1200">
                <a:solidFill>
                  <a:srgbClr val="505050"/>
                </a:solidFill>
              </a:defRPr>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4878161"/>
            <a:ext cx="675368" cy="180975"/>
          </a:xfrm>
        </p:spPr>
        <p:txBody>
          <a:bodyPr/>
          <a:lstStyle>
            <a:lvl1pPr>
              <a:defRPr sz="900" smtClean="0"/>
            </a:lvl1pPr>
          </a:lstStyle>
          <a:p>
            <a:pPr>
              <a:defRPr/>
            </a:pPr>
            <a:fld id="{09EA2773-F02A-CC43-B1C5-479A1F34EDA7}" type="datetime1">
              <a:rPr lang="en-US" smtClean="0"/>
              <a:pPr>
                <a:defRPr/>
              </a:pPr>
              <a:t>1/19/2024</a:t>
            </a:fld>
            <a:endParaRPr lang="en-US" dirty="0"/>
          </a:p>
        </p:txBody>
      </p:sp>
      <p:sp>
        <p:nvSpPr>
          <p:cNvPr id="6" name="Footer Placeholder 4"/>
          <p:cNvSpPr>
            <a:spLocks noGrp="1"/>
          </p:cNvSpPr>
          <p:nvPr>
            <p:ph type="ftr" sz="quarter" idx="17"/>
          </p:nvPr>
        </p:nvSpPr>
        <p:spPr>
          <a:xfrm>
            <a:off x="1530604" y="4878161"/>
            <a:ext cx="6262119" cy="187523"/>
          </a:xfrm>
        </p:spPr>
        <p:txBody>
          <a:bodyPr/>
          <a:lstStyle>
            <a:lvl1pPr>
              <a:defRPr sz="900" dirty="0" smtClean="0"/>
            </a:lvl1pPr>
          </a:lstStyle>
          <a:p>
            <a:pPr>
              <a:defRPr/>
            </a:pPr>
            <a:r>
              <a:rPr lang="en-US"/>
              <a:t>Presenter | Presentation Title or Meeting Title</a:t>
            </a:r>
            <a:endParaRPr lang="en-US" b="1"/>
          </a:p>
        </p:txBody>
      </p:sp>
      <p:sp>
        <p:nvSpPr>
          <p:cNvPr id="7" name="Slide Number Placeholder 5"/>
          <p:cNvSpPr>
            <a:spLocks noGrp="1"/>
          </p:cNvSpPr>
          <p:nvPr>
            <p:ph type="sldNum" sz="quarter" idx="18"/>
          </p:nvPr>
        </p:nvSpPr>
        <p:spPr/>
        <p:txBody>
          <a:bodyPr/>
          <a:lstStyle>
            <a:lvl1pPr>
              <a:defRPr sz="900" smtClean="0"/>
            </a:lvl1pPr>
          </a:lstStyle>
          <a:p>
            <a:pPr>
              <a:defRPr/>
            </a:pPr>
            <a:fld id="{979A04A2-726F-2143-A443-7788AF27176E}" type="slidenum">
              <a:rPr lang="en-US" smtClean="0"/>
              <a:pPr>
                <a:defRPr/>
              </a:pPr>
              <a:t>‹#›</a:t>
            </a:fld>
            <a:endParaRPr lang="en-US" dirty="0"/>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1950">
                <a:solidFill>
                  <a:srgbClr val="004C97"/>
                </a:solidFill>
              </a:defRPr>
            </a:lvl1pPr>
          </a:lstStyle>
          <a:p>
            <a:r>
              <a:rPr lang="en-US"/>
              <a:t>Click to edit Master title style</a:t>
            </a:r>
            <a:endParaRPr lang="en-US" dirty="0"/>
          </a:p>
        </p:txBody>
      </p:sp>
      <p:pic>
        <p:nvPicPr>
          <p:cNvPr id="9" name="Picture 8" descr="A picture containing icon&#10;&#10;Description automatically generated">
            <a:extLst>
              <a:ext uri="{FF2B5EF4-FFF2-40B4-BE49-F238E27FC236}">
                <a16:creationId xmlns:a16="http://schemas.microsoft.com/office/drawing/2014/main" id="{8EAC481F-6EA8-8842-9A2B-BC4C4B79ABD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816531" y="4671986"/>
            <a:ext cx="1108394" cy="199149"/>
          </a:xfrm>
          <a:prstGeom prst="rect">
            <a:avLst/>
          </a:prstGeom>
        </p:spPr>
      </p:pic>
      <p:sp>
        <p:nvSpPr>
          <p:cNvPr id="11" name="Rectangle 10">
            <a:extLst>
              <a:ext uri="{FF2B5EF4-FFF2-40B4-BE49-F238E27FC236}">
                <a16:creationId xmlns:a16="http://schemas.microsoft.com/office/drawing/2014/main" id="{CF7C8AC5-6610-6C44-BBA1-96C0000A5F19}"/>
              </a:ext>
            </a:extLst>
          </p:cNvPr>
          <p:cNvSpPr/>
          <p:nvPr userDrawn="1"/>
        </p:nvSpPr>
        <p:spPr>
          <a:xfrm>
            <a:off x="219075" y="4737100"/>
            <a:ext cx="7531101" cy="73025"/>
          </a:xfrm>
          <a:prstGeom prst="rect">
            <a:avLst/>
          </a:prstGeom>
          <a:solidFill>
            <a:srgbClr val="97D7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Content Placeholder 2">
            <a:extLst>
              <a:ext uri="{FF2B5EF4-FFF2-40B4-BE49-F238E27FC236}">
                <a16:creationId xmlns:a16="http://schemas.microsoft.com/office/drawing/2014/main" id="{337E9888-76A4-76B3-BAD9-CA6F84EBC301}"/>
              </a:ext>
            </a:extLst>
          </p:cNvPr>
          <p:cNvSpPr>
            <a:spLocks noGrp="1"/>
          </p:cNvSpPr>
          <p:nvPr>
            <p:ph sz="half" idx="13"/>
          </p:nvPr>
        </p:nvSpPr>
        <p:spPr>
          <a:xfrm>
            <a:off x="228601" y="728664"/>
            <a:ext cx="3027893" cy="3368538"/>
          </a:xfrm>
          <a:prstGeom prst="rect">
            <a:avLst/>
          </a:prstGeom>
        </p:spPr>
        <p:txBody>
          <a:bodyPr lIns="0" tIns="0" rIns="0" bIns="0"/>
          <a:lstStyle>
            <a:lvl1pPr marL="227013" marR="0" indent="-227013" algn="l" defTabSz="457200" rtl="0" eaLnBrk="1" fontAlgn="base" latinLnBrk="0" hangingPunct="1">
              <a:lnSpc>
                <a:spcPct val="100000"/>
              </a:lnSpc>
              <a:spcBef>
                <a:spcPts val="984"/>
              </a:spcBef>
              <a:spcAft>
                <a:spcPct val="0"/>
              </a:spcAft>
              <a:buClrTx/>
              <a:buSzTx/>
              <a:buFont typeface="Arial" panose="020B0604020202020204" pitchFamily="34" charset="0"/>
              <a:buChar char="•"/>
              <a:tabLst/>
              <a:defRPr sz="1600">
                <a:solidFill>
                  <a:srgbClr val="505050"/>
                </a:solidFill>
              </a:defRPr>
            </a:lvl1pPr>
            <a:lvl2pPr marL="512763" indent="-230188">
              <a:spcBef>
                <a:spcPts val="984"/>
              </a:spcBef>
              <a:defRPr sz="1400">
                <a:solidFill>
                  <a:srgbClr val="505050"/>
                </a:solidFill>
              </a:defRPr>
            </a:lvl2pPr>
            <a:lvl3pPr marL="803275" indent="-230188">
              <a:spcBef>
                <a:spcPts val="984"/>
              </a:spcBef>
              <a:defRPr sz="1400">
                <a:solidFill>
                  <a:srgbClr val="505050"/>
                </a:solidFill>
              </a:defRPr>
            </a:lvl3pPr>
            <a:lvl4pPr marL="1085850" indent="-228600">
              <a:spcBef>
                <a:spcPts val="984"/>
              </a:spcBef>
              <a:defRPr sz="1200">
                <a:solidFill>
                  <a:srgbClr val="505050"/>
                </a:solidFill>
              </a:defRPr>
            </a:lvl4pPr>
            <a:lvl5pPr marL="1370013" indent="-230188">
              <a:spcBef>
                <a:spcPts val="984"/>
              </a:spcBef>
              <a:buFont typeface="Arial"/>
              <a:buChar char="•"/>
              <a:defRPr sz="12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4878161"/>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fld id="{E2EF4938-6162-EE4E-9ED3-73016E21644A}" type="datetime1">
              <a:rPr lang="en-US" smtClean="0"/>
              <a:pPr>
                <a:defRPr/>
              </a:pPr>
              <a:t>1/19/2024</a:t>
            </a:fld>
            <a:endParaRPr lang="en-US" dirty="0"/>
          </a:p>
        </p:txBody>
      </p:sp>
      <p:sp>
        <p:nvSpPr>
          <p:cNvPr id="15" name="Footer Placeholder 4"/>
          <p:cNvSpPr>
            <a:spLocks noGrp="1"/>
          </p:cNvSpPr>
          <p:nvPr>
            <p:ph type="ftr" sz="quarter" idx="3"/>
          </p:nvPr>
        </p:nvSpPr>
        <p:spPr>
          <a:xfrm>
            <a:off x="1530605" y="4878161"/>
            <a:ext cx="6260399"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dirty="0"/>
          </a:p>
        </p:txBody>
      </p:sp>
      <p:sp>
        <p:nvSpPr>
          <p:cNvPr id="16" name="Slide Number Placeholder 5"/>
          <p:cNvSpPr>
            <a:spLocks noGrp="1"/>
          </p:cNvSpPr>
          <p:nvPr>
            <p:ph type="sldNum" sz="quarter" idx="4"/>
          </p:nvPr>
        </p:nvSpPr>
        <p:spPr>
          <a:xfrm>
            <a:off x="222250" y="4878161"/>
            <a:ext cx="414338" cy="177964"/>
          </a:xfrm>
          <a:prstGeom prst="rect">
            <a:avLst/>
          </a:prstGeom>
        </p:spPr>
        <p:txBody>
          <a:bodyPr vert="horz" wrap="square" lIns="0" tIns="0" rIns="0" bIns="0" numCol="1" anchor="t" anchorCtr="0" compatLnSpc="1">
            <a:prstTxWarp prst="textNoShape">
              <a:avLst/>
            </a:prstTxWarp>
          </a:bodyPr>
          <a:lstStyle>
            <a:lvl1pPr>
              <a:defRPr sz="9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25" name="Group 24"/>
          <p:cNvGrpSpPr>
            <a:grpSpLocks noChangeAspect="1"/>
          </p:cNvGrpSpPr>
          <p:nvPr userDrawn="1"/>
        </p:nvGrpSpPr>
        <p:grpSpPr>
          <a:xfrm>
            <a:off x="215900" y="4670857"/>
            <a:ext cx="8699500" cy="202387"/>
            <a:chOff x="600217" y="6229673"/>
            <a:chExt cx="8297721" cy="257386"/>
          </a:xfrm>
        </p:grpSpPr>
        <p:cxnSp>
          <p:nvCxnSpPr>
            <p:cNvPr id="26" name="Straight Connector 25"/>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27" name="Picture 6" descr="FermiLogo_RGB_NALBlue.png"/>
            <p:cNvPicPr>
              <a:picLocks/>
            </p:cNvPicPr>
            <p:nvPr userDrawn="1"/>
          </p:nvPicPr>
          <p:blipFill>
            <a:blip r:embed="rId14" cstate="print">
              <a:extLst>
                <a:ext uri="{28A0092B-C50C-407E-A947-70E740481C1C}">
                  <a14:useLocalDpi xmlns:a14="http://schemas.microsoft.com/office/drawing/2010/main"/>
                </a:ext>
              </a:extLst>
            </a:blip>
            <a:srcRect/>
            <a:stretch>
              <a:fillRect/>
            </a:stretch>
          </p:blipFill>
          <p:spPr bwMode="auto">
            <a:xfrm>
              <a:off x="7853781" y="6229673"/>
              <a:ext cx="1044157" cy="2573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27" r:id="rId2"/>
    <p:sldLayoutId id="2147484125" r:id="rId3"/>
    <p:sldLayoutId id="2147484132" r:id="rId4"/>
    <p:sldLayoutId id="2147484131" r:id="rId5"/>
    <p:sldLayoutId id="2147484129" r:id="rId6"/>
    <p:sldLayoutId id="2147484104" r:id="rId7"/>
    <p:sldLayoutId id="2147484105" r:id="rId8"/>
    <p:sldLayoutId id="2147484120" r:id="rId9"/>
    <p:sldLayoutId id="2147484103" r:id="rId10"/>
    <p:sldLayoutId id="2147484122" r:id="rId11"/>
    <p:sldLayoutId id="2147484116" r:id="rId12"/>
  </p:sldLayoutIdLst>
  <p:hf hd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8.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F39D866-C9A9-C9F7-CD64-3213CF219D51}"/>
              </a:ext>
            </a:extLst>
          </p:cNvPr>
          <p:cNvSpPr>
            <a:spLocks noGrp="1"/>
          </p:cNvSpPr>
          <p:nvPr>
            <p:ph sz="half" idx="13"/>
          </p:nvPr>
        </p:nvSpPr>
        <p:spPr>
          <a:xfrm>
            <a:off x="228601" y="1053655"/>
            <a:ext cx="5081154" cy="3703073"/>
          </a:xfrm>
        </p:spPr>
        <p:txBody>
          <a:bodyPr/>
          <a:lstStyle/>
          <a:p>
            <a:r>
              <a:rPr lang="en-US" sz="1000" dirty="0"/>
              <a:t>Primary Vacuum</a:t>
            </a:r>
          </a:p>
          <a:p>
            <a:pPr lvl="1"/>
            <a:r>
              <a:rPr lang="en-US" sz="900" dirty="0"/>
              <a:t>Final Design Review held this past Wednesday (1/17)</a:t>
            </a:r>
          </a:p>
          <a:p>
            <a:pPr lvl="1"/>
            <a:r>
              <a:rPr lang="en-US" sz="900" dirty="0"/>
              <a:t>Work continues on vacuum layout/installation drawings</a:t>
            </a:r>
          </a:p>
          <a:p>
            <a:pPr lvl="2"/>
            <a:r>
              <a:rPr lang="en-US" sz="900" dirty="0"/>
              <a:t>Plan to release component drawings after receiving FDR report</a:t>
            </a:r>
          </a:p>
          <a:p>
            <a:pPr lvl="1"/>
            <a:r>
              <a:rPr lang="en-US" sz="900" dirty="0"/>
              <a:t>Kicker ceramic beam tube alternate coating testing continues</a:t>
            </a:r>
          </a:p>
          <a:p>
            <a:pPr lvl="2"/>
            <a:r>
              <a:rPr lang="en-US" sz="900" dirty="0"/>
              <a:t>Outgassing tests in queue at NWA</a:t>
            </a:r>
          </a:p>
          <a:p>
            <a:pPr lvl="2"/>
            <a:r>
              <a:rPr lang="en-US" sz="900" dirty="0"/>
              <a:t>12” long tube samples on their way to vendor for coating</a:t>
            </a:r>
          </a:p>
          <a:p>
            <a:pPr lvl="1"/>
            <a:r>
              <a:rPr lang="en-US" sz="900" dirty="0"/>
              <a:t>Dipole magnet beam tube installation demo performed in December</a:t>
            </a:r>
          </a:p>
          <a:p>
            <a:r>
              <a:rPr lang="en-US" sz="1000" dirty="0"/>
              <a:t>Magnet Installation</a:t>
            </a:r>
          </a:p>
          <a:p>
            <a:pPr lvl="1"/>
            <a:r>
              <a:rPr lang="en-US" sz="900" dirty="0"/>
              <a:t>MI enclosure corrector stand engineering note review in progress</a:t>
            </a:r>
          </a:p>
          <a:p>
            <a:pPr lvl="1"/>
            <a:r>
              <a:rPr lang="en-US" sz="900" dirty="0"/>
              <a:t>PBE quad stands and MI quad and dipole stands engineering notes reviewed and approved</a:t>
            </a:r>
          </a:p>
          <a:p>
            <a:pPr lvl="1"/>
            <a:r>
              <a:rPr lang="en-US" sz="900" dirty="0"/>
              <a:t>PBE dipole stand and multiwire stand design/drafting and engineering note review in progress</a:t>
            </a:r>
          </a:p>
          <a:p>
            <a:pPr lvl="1"/>
            <a:r>
              <a:rPr lang="en-US" sz="900" dirty="0"/>
              <a:t>Preparing for Final Design Review in mid-February 2024</a:t>
            </a:r>
          </a:p>
        </p:txBody>
      </p:sp>
      <p:sp>
        <p:nvSpPr>
          <p:cNvPr id="5" name="Text Placeholder 4">
            <a:extLst>
              <a:ext uri="{FF2B5EF4-FFF2-40B4-BE49-F238E27FC236}">
                <a16:creationId xmlns:a16="http://schemas.microsoft.com/office/drawing/2014/main" id="{32A59864-ED85-99AE-0A6B-677BBC1B0EC0}"/>
              </a:ext>
            </a:extLst>
          </p:cNvPr>
          <p:cNvSpPr>
            <a:spLocks noGrp="1"/>
          </p:cNvSpPr>
          <p:nvPr>
            <p:ph type="body" sz="half" idx="19"/>
          </p:nvPr>
        </p:nvSpPr>
        <p:spPr>
          <a:xfrm>
            <a:off x="5320145" y="4449344"/>
            <a:ext cx="3528291" cy="209994"/>
          </a:xfrm>
        </p:spPr>
        <p:txBody>
          <a:bodyPr/>
          <a:lstStyle/>
          <a:p>
            <a:r>
              <a:rPr lang="en-US" sz="1050" dirty="0"/>
              <a:t>Kicker beam tube coating resistance measurement</a:t>
            </a:r>
          </a:p>
        </p:txBody>
      </p:sp>
      <p:sp>
        <p:nvSpPr>
          <p:cNvPr id="6" name="Date Placeholder 5">
            <a:extLst>
              <a:ext uri="{FF2B5EF4-FFF2-40B4-BE49-F238E27FC236}">
                <a16:creationId xmlns:a16="http://schemas.microsoft.com/office/drawing/2014/main" id="{69D2AF97-98FC-2BC4-76A5-EB0F3DE6F8C5}"/>
              </a:ext>
            </a:extLst>
          </p:cNvPr>
          <p:cNvSpPr>
            <a:spLocks noGrp="1"/>
          </p:cNvSpPr>
          <p:nvPr>
            <p:ph type="dt" sz="half" idx="2"/>
          </p:nvPr>
        </p:nvSpPr>
        <p:spPr/>
        <p:txBody>
          <a:bodyPr/>
          <a:lstStyle/>
          <a:p>
            <a:pPr>
              <a:defRPr/>
            </a:pPr>
            <a:fld id="{B099EE7B-C01A-E94A-AA76-2F04CF97FC05}" type="datetime1">
              <a:rPr lang="en-US" smtClean="0"/>
              <a:pPr>
                <a:defRPr/>
              </a:pPr>
              <a:t>1/19/2024</a:t>
            </a:fld>
            <a:endParaRPr lang="en-US" dirty="0"/>
          </a:p>
        </p:txBody>
      </p:sp>
      <p:sp>
        <p:nvSpPr>
          <p:cNvPr id="7" name="Footer Placeholder 6">
            <a:extLst>
              <a:ext uri="{FF2B5EF4-FFF2-40B4-BE49-F238E27FC236}">
                <a16:creationId xmlns:a16="http://schemas.microsoft.com/office/drawing/2014/main" id="{48AC6787-B7AD-26EE-F65C-7B943C43AE75}"/>
              </a:ext>
            </a:extLst>
          </p:cNvPr>
          <p:cNvSpPr>
            <a:spLocks noGrp="1"/>
          </p:cNvSpPr>
          <p:nvPr>
            <p:ph type="ftr" sz="quarter" idx="3"/>
          </p:nvPr>
        </p:nvSpPr>
        <p:spPr/>
        <p:txBody>
          <a:bodyPr/>
          <a:lstStyle/>
          <a:p>
            <a:pPr>
              <a:defRPr/>
            </a:pPr>
            <a:r>
              <a:rPr lang="en-US"/>
              <a:t>Presenter | Presentation Title or Meeting Title</a:t>
            </a:r>
            <a:endParaRPr lang="en-US" b="1" dirty="0"/>
          </a:p>
        </p:txBody>
      </p:sp>
      <p:sp>
        <p:nvSpPr>
          <p:cNvPr id="8" name="Slide Number Placeholder 7">
            <a:extLst>
              <a:ext uri="{FF2B5EF4-FFF2-40B4-BE49-F238E27FC236}">
                <a16:creationId xmlns:a16="http://schemas.microsoft.com/office/drawing/2014/main" id="{0610325A-727B-BDD5-DAF5-8BDB7FEF5D87}"/>
              </a:ext>
            </a:extLst>
          </p:cNvPr>
          <p:cNvSpPr>
            <a:spLocks noGrp="1"/>
          </p:cNvSpPr>
          <p:nvPr>
            <p:ph type="sldNum" sz="quarter" idx="4"/>
          </p:nvPr>
        </p:nvSpPr>
        <p:spPr/>
        <p:txBody>
          <a:bodyPr/>
          <a:lstStyle/>
          <a:p>
            <a:pPr>
              <a:defRPr/>
            </a:pPr>
            <a:fld id="{148C009B-CB69-E04A-B9B3-34B26D69E9CF}" type="slidenum">
              <a:rPr lang="en-US" smtClean="0"/>
              <a:pPr>
                <a:defRPr/>
              </a:pPr>
              <a:t>1</a:t>
            </a:fld>
            <a:endParaRPr lang="en-US" dirty="0"/>
          </a:p>
        </p:txBody>
      </p:sp>
      <p:sp>
        <p:nvSpPr>
          <p:cNvPr id="9" name="Title 8">
            <a:extLst>
              <a:ext uri="{FF2B5EF4-FFF2-40B4-BE49-F238E27FC236}">
                <a16:creationId xmlns:a16="http://schemas.microsoft.com/office/drawing/2014/main" id="{E1E8CF58-7DD0-6FC1-4510-53DD06D2187C}"/>
              </a:ext>
            </a:extLst>
          </p:cNvPr>
          <p:cNvSpPr>
            <a:spLocks noGrp="1"/>
          </p:cNvSpPr>
          <p:nvPr>
            <p:ph type="title"/>
          </p:nvPr>
        </p:nvSpPr>
        <p:spPr>
          <a:xfrm>
            <a:off x="228600" y="0"/>
            <a:ext cx="8686800" cy="1063902"/>
          </a:xfrm>
        </p:spPr>
        <p:txBody>
          <a:bodyPr/>
          <a:lstStyle/>
          <a:p>
            <a:r>
              <a:rPr lang="en-US" dirty="0"/>
              <a:t>LBNF Primary Vacuum and Magnet Installation</a:t>
            </a:r>
            <a:br>
              <a:rPr lang="en-US" dirty="0"/>
            </a:br>
            <a:r>
              <a:rPr lang="en-US" sz="1600" dirty="0"/>
              <a:t>Kevin Duel (L4), Ty Funk, Rob Ridgway, Parth Gandhi, Monika Sadowski, Jason Morin, Scott </a:t>
            </a:r>
            <a:r>
              <a:rPr lang="en-US" sz="1600" dirty="0" err="1"/>
              <a:t>Oplt</a:t>
            </a:r>
            <a:r>
              <a:rPr lang="en-US" sz="1600" dirty="0"/>
              <a:t>, Eric Pirtle, Dirk Hurd, Freddie Roman, Matthew Volante, James Williams, Dan Vrbos </a:t>
            </a:r>
            <a:endParaRPr lang="en-US" dirty="0"/>
          </a:p>
        </p:txBody>
      </p:sp>
      <p:pic>
        <p:nvPicPr>
          <p:cNvPr id="16" name="Picture 15" descr="Hands holding a multimeter and measuring a battery&#10;&#10;Description automatically generated">
            <a:extLst>
              <a:ext uri="{FF2B5EF4-FFF2-40B4-BE49-F238E27FC236}">
                <a16:creationId xmlns:a16="http://schemas.microsoft.com/office/drawing/2014/main" id="{75EC83BD-1356-1396-4574-A9425A0D4C00}"/>
              </a:ext>
            </a:extLst>
          </p:cNvPr>
          <p:cNvPicPr>
            <a:picLocks noChangeAspect="1"/>
          </p:cNvPicPr>
          <p:nvPr/>
        </p:nvPicPr>
        <p:blipFill rotWithShape="1">
          <a:blip r:embed="rId2"/>
          <a:srcRect l="7488" t="9598" r="1920" b="30127"/>
          <a:stretch/>
        </p:blipFill>
        <p:spPr>
          <a:xfrm>
            <a:off x="6402681" y="3149599"/>
            <a:ext cx="2512718" cy="1253847"/>
          </a:xfrm>
          <a:prstGeom prst="rect">
            <a:avLst/>
          </a:prstGeom>
        </p:spPr>
      </p:pic>
      <p:pic>
        <p:nvPicPr>
          <p:cNvPr id="18" name="Picture 17" descr="Several rolls of white paper on a table&#10;&#10;Description automatically generated">
            <a:extLst>
              <a:ext uri="{FF2B5EF4-FFF2-40B4-BE49-F238E27FC236}">
                <a16:creationId xmlns:a16="http://schemas.microsoft.com/office/drawing/2014/main" id="{8EF1995D-D66C-C16A-AA41-51167EC88F08}"/>
              </a:ext>
            </a:extLst>
          </p:cNvPr>
          <p:cNvPicPr>
            <a:picLocks noChangeAspect="1"/>
          </p:cNvPicPr>
          <p:nvPr/>
        </p:nvPicPr>
        <p:blipFill rotWithShape="1">
          <a:blip r:embed="rId3"/>
          <a:srcRect l="11078" r="11818" b="8238"/>
          <a:stretch/>
        </p:blipFill>
        <p:spPr>
          <a:xfrm>
            <a:off x="7088910" y="836490"/>
            <a:ext cx="1826490" cy="1630282"/>
          </a:xfrm>
          <a:prstGeom prst="rect">
            <a:avLst/>
          </a:prstGeom>
        </p:spPr>
      </p:pic>
      <p:sp>
        <p:nvSpPr>
          <p:cNvPr id="19" name="Text Placeholder 4">
            <a:extLst>
              <a:ext uri="{FF2B5EF4-FFF2-40B4-BE49-F238E27FC236}">
                <a16:creationId xmlns:a16="http://schemas.microsoft.com/office/drawing/2014/main" id="{E9BDD926-3EA4-6D41-1687-61461645A0F6}"/>
              </a:ext>
            </a:extLst>
          </p:cNvPr>
          <p:cNvSpPr txBox="1">
            <a:spLocks/>
          </p:cNvSpPr>
          <p:nvPr/>
        </p:nvSpPr>
        <p:spPr>
          <a:xfrm>
            <a:off x="7189354" y="2470859"/>
            <a:ext cx="1736435" cy="209994"/>
          </a:xfrm>
          <a:prstGeom prst="rect">
            <a:avLst/>
          </a:prstGeom>
        </p:spPr>
        <p:txBody>
          <a:bodyPr lIns="0" tIns="0" rIns="0" bIns="0"/>
          <a:lstStyle>
            <a:lvl1pPr marL="0" indent="0" algn="ctr" defTabSz="457200" rtl="0" eaLnBrk="1" fontAlgn="base" hangingPunct="1">
              <a:spcBef>
                <a:spcPct val="20000"/>
              </a:spcBef>
              <a:spcAft>
                <a:spcPct val="0"/>
              </a:spcAft>
              <a:buFont typeface="Arial" charset="0"/>
              <a:buNone/>
              <a:defRPr sz="11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1050" dirty="0"/>
              <a:t>12” samples for coating</a:t>
            </a:r>
          </a:p>
        </p:txBody>
      </p:sp>
      <p:pic>
        <p:nvPicPr>
          <p:cNvPr id="21" name="Picture 20" descr="A person standing in a room with a metal pole&#10;&#10;Description automatically generated">
            <a:extLst>
              <a:ext uri="{FF2B5EF4-FFF2-40B4-BE49-F238E27FC236}">
                <a16:creationId xmlns:a16="http://schemas.microsoft.com/office/drawing/2014/main" id="{A77D5DE9-273F-496B-6D65-6A2B0BC6F076}"/>
              </a:ext>
            </a:extLst>
          </p:cNvPr>
          <p:cNvPicPr>
            <a:picLocks noChangeAspect="1"/>
          </p:cNvPicPr>
          <p:nvPr/>
        </p:nvPicPr>
        <p:blipFill rotWithShape="1">
          <a:blip r:embed="rId4"/>
          <a:srcRect l="12268" t="22561" r="9793"/>
          <a:stretch/>
        </p:blipFill>
        <p:spPr>
          <a:xfrm>
            <a:off x="5142344" y="836490"/>
            <a:ext cx="1530927" cy="2028186"/>
          </a:xfrm>
          <a:prstGeom prst="rect">
            <a:avLst/>
          </a:prstGeom>
        </p:spPr>
      </p:pic>
      <p:sp>
        <p:nvSpPr>
          <p:cNvPr id="22" name="Text Placeholder 4">
            <a:extLst>
              <a:ext uri="{FF2B5EF4-FFF2-40B4-BE49-F238E27FC236}">
                <a16:creationId xmlns:a16="http://schemas.microsoft.com/office/drawing/2014/main" id="{DEB88287-CDCD-3976-D112-BCFE06DD1A09}"/>
              </a:ext>
            </a:extLst>
          </p:cNvPr>
          <p:cNvSpPr txBox="1">
            <a:spLocks/>
          </p:cNvSpPr>
          <p:nvPr/>
        </p:nvSpPr>
        <p:spPr>
          <a:xfrm>
            <a:off x="5093854" y="2903002"/>
            <a:ext cx="1237671" cy="360994"/>
          </a:xfrm>
          <a:prstGeom prst="rect">
            <a:avLst/>
          </a:prstGeom>
        </p:spPr>
        <p:txBody>
          <a:bodyPr lIns="0" tIns="0" rIns="0" bIns="0"/>
          <a:lstStyle>
            <a:lvl1pPr marL="0" indent="0" algn="ctr" defTabSz="457200" rtl="0" eaLnBrk="1" fontAlgn="base" hangingPunct="1">
              <a:spcBef>
                <a:spcPct val="20000"/>
              </a:spcBef>
              <a:spcAft>
                <a:spcPct val="0"/>
              </a:spcAft>
              <a:buFont typeface="Arial" charset="0"/>
              <a:buNone/>
              <a:defRPr sz="1100" b="1" i="0" kern="1200">
                <a:solidFill>
                  <a:srgbClr val="004C97"/>
                </a:solidFill>
                <a:latin typeface="Helvetica"/>
                <a:ea typeface="Geneva" charset="0"/>
                <a:cs typeface="ＭＳ Ｐゴシック" charset="0"/>
              </a:defRPr>
            </a:lvl1pPr>
            <a:lvl2pPr marL="457200" indent="0" algn="l" defTabSz="457200" rtl="0" eaLnBrk="1" fontAlgn="base" hangingPunct="1">
              <a:spcBef>
                <a:spcPct val="20000"/>
              </a:spcBef>
              <a:spcAft>
                <a:spcPct val="0"/>
              </a:spcAft>
              <a:buFont typeface="Arial" charset="0"/>
              <a:buNone/>
              <a:defRPr sz="1200" kern="1200">
                <a:solidFill>
                  <a:srgbClr val="7F7F7F"/>
                </a:solidFill>
                <a:latin typeface="Helvetica"/>
                <a:ea typeface="ＭＳ Ｐゴシック" charset="0"/>
                <a:cs typeface="ＭＳ Ｐゴシック" charset="0"/>
              </a:defRPr>
            </a:lvl2pPr>
            <a:lvl3pPr marL="914400" indent="0" algn="l" defTabSz="457200" rtl="0" eaLnBrk="1" fontAlgn="base" hangingPunct="1">
              <a:spcBef>
                <a:spcPct val="20000"/>
              </a:spcBef>
              <a:spcAft>
                <a:spcPct val="0"/>
              </a:spcAft>
              <a:buFont typeface="Arial" charset="0"/>
              <a:buNone/>
              <a:defRPr sz="1000" kern="1200">
                <a:solidFill>
                  <a:srgbClr val="7F7F7F"/>
                </a:solidFill>
                <a:latin typeface="Helvetica"/>
                <a:ea typeface="ＭＳ Ｐゴシック" charset="0"/>
                <a:cs typeface="ＭＳ Ｐゴシック" charset="0"/>
              </a:defRPr>
            </a:lvl3pPr>
            <a:lvl4pPr marL="13716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4pPr>
            <a:lvl5pPr marL="1828800" indent="0" algn="l" defTabSz="457200" rtl="0" eaLnBrk="1" fontAlgn="base" hangingPunct="1">
              <a:spcBef>
                <a:spcPct val="20000"/>
              </a:spcBef>
              <a:spcAft>
                <a:spcPct val="0"/>
              </a:spcAft>
              <a:buFont typeface="Arial" charset="0"/>
              <a:buNone/>
              <a:defRPr sz="900" kern="1200">
                <a:solidFill>
                  <a:srgbClr val="7F7F7F"/>
                </a:solidFill>
                <a:latin typeface="Helvetica"/>
                <a:ea typeface="ＭＳ Ｐゴシック" charset="0"/>
                <a:cs typeface="ＭＳ Ｐゴシック" charset="0"/>
              </a:defRPr>
            </a:lvl5pPr>
            <a:lvl6pPr marL="2286000" indent="0" algn="l" defTabSz="457200" rtl="0" eaLnBrk="1" latinLnBrk="0" hangingPunct="1">
              <a:spcBef>
                <a:spcPct val="20000"/>
              </a:spcBef>
              <a:buFont typeface="Arial"/>
              <a:buNone/>
              <a:defRPr sz="900" kern="1200">
                <a:solidFill>
                  <a:schemeClr val="tx1"/>
                </a:solidFill>
                <a:latin typeface="+mn-lt"/>
                <a:ea typeface="+mn-ea"/>
                <a:cs typeface="+mn-cs"/>
              </a:defRPr>
            </a:lvl6pPr>
            <a:lvl7pPr marL="2743200" indent="0" algn="l" defTabSz="457200" rtl="0" eaLnBrk="1" latinLnBrk="0" hangingPunct="1">
              <a:spcBef>
                <a:spcPct val="20000"/>
              </a:spcBef>
              <a:buFont typeface="Arial"/>
              <a:buNone/>
              <a:defRPr sz="900" kern="1200">
                <a:solidFill>
                  <a:schemeClr val="tx1"/>
                </a:solidFill>
                <a:latin typeface="+mn-lt"/>
                <a:ea typeface="+mn-ea"/>
                <a:cs typeface="+mn-cs"/>
              </a:defRPr>
            </a:lvl7pPr>
            <a:lvl8pPr marL="3200400" indent="0" algn="l" defTabSz="457200" rtl="0" eaLnBrk="1" latinLnBrk="0" hangingPunct="1">
              <a:spcBef>
                <a:spcPct val="20000"/>
              </a:spcBef>
              <a:buFont typeface="Arial"/>
              <a:buNone/>
              <a:defRPr sz="900" kern="1200">
                <a:solidFill>
                  <a:schemeClr val="tx1"/>
                </a:solidFill>
                <a:latin typeface="+mn-lt"/>
                <a:ea typeface="+mn-ea"/>
                <a:cs typeface="+mn-cs"/>
              </a:defRPr>
            </a:lvl8pPr>
            <a:lvl9pPr marL="3657600" indent="0" algn="l" defTabSz="457200" rtl="0" eaLnBrk="1" latinLnBrk="0" hangingPunct="1">
              <a:spcBef>
                <a:spcPct val="20000"/>
              </a:spcBef>
              <a:buFont typeface="Arial"/>
              <a:buNone/>
              <a:defRPr sz="900" kern="1200">
                <a:solidFill>
                  <a:schemeClr val="tx1"/>
                </a:solidFill>
                <a:latin typeface="+mn-lt"/>
                <a:ea typeface="+mn-ea"/>
                <a:cs typeface="+mn-cs"/>
              </a:defRPr>
            </a:lvl9pPr>
          </a:lstStyle>
          <a:p>
            <a:r>
              <a:rPr lang="en-US" sz="1050" dirty="0"/>
              <a:t>Dipole beam tube installation demo</a:t>
            </a:r>
          </a:p>
        </p:txBody>
      </p:sp>
    </p:spTree>
    <p:extLst>
      <p:ext uri="{BB962C8B-B14F-4D97-AF65-F5344CB8AC3E}">
        <p14:creationId xmlns:p14="http://schemas.microsoft.com/office/powerpoint/2010/main" val="800204197"/>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900" dirty="0">
            <a:latin typeface="Helvetica" pitchFamily="2" charset="0"/>
          </a:defRPr>
        </a:defPPr>
      </a:lstStyle>
    </a:txDef>
  </a:objectDefaults>
  <a:extraClrSchemeLst/>
  <a:extLst>
    <a:ext uri="{05A4C25C-085E-4340-85A3-A5531E510DB2}">
      <thm15:themeFamily xmlns:thm15="http://schemas.microsoft.com/office/thememl/2012/main" name="FNAL_Powerpoint_16x9_103023" id="{E1BB9EEB-EE7F-6A45-902D-2FAAA9CEF802}" vid="{7D1E3761-D559-8944-983C-6FB4DBA43E8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Fermilab_PPT_090915</Template>
  <TotalTime>92</TotalTime>
  <Words>184</Words>
  <Application>Microsoft Office PowerPoint</Application>
  <PresentationFormat>On-screen Show (16:9)</PresentationFormat>
  <Paragraphs>20</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Helvetica</vt:lpstr>
      <vt:lpstr>Fermilab_PPT_090915</vt:lpstr>
      <vt:lpstr>LBNF Primary Vacuum and Magnet Installation Kevin Duel (L4), Ty Funk, Rob Ridgway, Parth Gandhi, Monika Sadowski, Jason Morin, Scott Oplt, Eric Pirtle, Dirk Hurd, Freddie Roman, Matthew Volante, James Williams, Dan Vrbos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Mayling L Wong-Squires</dc:creator>
  <cp:lastModifiedBy>Kevin L Duel</cp:lastModifiedBy>
  <cp:revision>5</cp:revision>
  <cp:lastPrinted>2014-01-20T19:40:21Z</cp:lastPrinted>
  <dcterms:created xsi:type="dcterms:W3CDTF">2023-11-16T14:36:01Z</dcterms:created>
  <dcterms:modified xsi:type="dcterms:W3CDTF">2024-01-19T14:46:17Z</dcterms:modified>
</cp:coreProperties>
</file>