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FFFFFF"/>
    <a:srgbClr val="0D4D96"/>
    <a:srgbClr val="FF8C00"/>
    <a:srgbClr val="50C878"/>
    <a:srgbClr val="404040"/>
    <a:srgbClr val="505050"/>
    <a:srgbClr val="63666A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96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1/19/2024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Linac Startup/Studies Update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1/19/2024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John Stanton | Friday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F4A55B0-87BB-D98A-620E-8B04C17F6BB9}"/>
              </a:ext>
            </a:extLst>
          </p:cNvPr>
          <p:cNvSpPr txBox="1">
            <a:spLocks/>
          </p:cNvSpPr>
          <p:nvPr/>
        </p:nvSpPr>
        <p:spPr>
          <a:xfrm>
            <a:off x="299532" y="976631"/>
            <a:ext cx="3671577" cy="530122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Thank you to Operations for support with monitoring systems and tuning on the off-shifts!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Tuning all week in preparation for turning the machine over to studiers 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Current status:</a:t>
            </a:r>
          </a:p>
          <a:p>
            <a:pPr lvl="1"/>
            <a:r>
              <a:rPr lang="en-US" sz="1600" b="1" dirty="0">
                <a:solidFill>
                  <a:srgbClr val="0D4D96"/>
                </a:solidFill>
                <a:sym typeface="Wingdings" panose="05000000000000000000" pitchFamily="2" charset="2"/>
              </a:rPr>
              <a:t>BTOR: ~45 mA</a:t>
            </a:r>
          </a:p>
          <a:p>
            <a:pPr lvl="1"/>
            <a:r>
              <a:rPr lang="en-US" sz="1600" b="1" dirty="0">
                <a:solidFill>
                  <a:srgbClr val="0D4D96"/>
                </a:solidFill>
                <a:sym typeface="Wingdings" panose="05000000000000000000" pitchFamily="2" charset="2"/>
              </a:rPr>
              <a:t>TO1IN: ~24.5 mA</a:t>
            </a:r>
          </a:p>
          <a:p>
            <a:pPr lvl="1"/>
            <a:r>
              <a:rPr lang="en-US" sz="1600" b="1" dirty="0">
                <a:solidFill>
                  <a:srgbClr val="0D4D96"/>
                </a:solidFill>
                <a:sym typeface="Wingdings" panose="05000000000000000000" pitchFamily="2" charset="2"/>
              </a:rPr>
              <a:t>D7TOR: ~22 mA</a:t>
            </a:r>
          </a:p>
          <a:p>
            <a:pPr lvl="1"/>
            <a:r>
              <a:rPr lang="en-US" sz="1800" b="1" dirty="0">
                <a:solidFill>
                  <a:srgbClr val="0D4D96"/>
                </a:solidFill>
                <a:sym typeface="Wingdings" panose="05000000000000000000" pitchFamily="2" charset="2"/>
              </a:rPr>
              <a:t>Efficiency: ~90%</a:t>
            </a:r>
          </a:p>
          <a:p>
            <a:r>
              <a:rPr lang="en-US" sz="2000" dirty="0">
                <a:solidFill>
                  <a:srgbClr val="0D4D96"/>
                </a:solidFill>
                <a:sym typeface="Wingdings" panose="05000000000000000000" pitchFamily="2" charset="2"/>
              </a:rPr>
              <a:t>Assuming smooth recovery after MTA/Linac berm work today, Linac studies can properly begin this afternoon</a:t>
            </a:r>
          </a:p>
          <a:p>
            <a:pPr lvl="1"/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endParaRPr lang="en-US" sz="18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0D4D96"/>
              </a:solidFill>
              <a:sym typeface="Wingdings" panose="05000000000000000000" pitchFamily="2" charset="2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C298E82-800E-4C2E-BC0F-2C304FE1CD97}"/>
              </a:ext>
            </a:extLst>
          </p:cNvPr>
          <p:cNvSpPr txBox="1">
            <a:spLocks/>
          </p:cNvSpPr>
          <p:nvPr/>
        </p:nvSpPr>
        <p:spPr>
          <a:xfrm>
            <a:off x="5449567" y="5051098"/>
            <a:ext cx="3423193" cy="146400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050" b="1" dirty="0">
              <a:solidFill>
                <a:srgbClr val="0D4D9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</p:txBody>
      </p:sp>
      <p:pic>
        <p:nvPicPr>
          <p:cNvPr id="3" name="Picture 2" descr="A screen shot of a computer&#10;&#10;Description automatically generated">
            <a:extLst>
              <a:ext uri="{FF2B5EF4-FFF2-40B4-BE49-F238E27FC236}">
                <a16:creationId xmlns:a16="http://schemas.microsoft.com/office/drawing/2014/main" id="{5B504137-D04C-F9B1-E67E-2B0F47DC3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547" y="1370461"/>
            <a:ext cx="4958689" cy="41170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1191</TotalTime>
  <Words>82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Wingdings</vt:lpstr>
      <vt:lpstr>FNAL_TemplateMac_060514</vt:lpstr>
      <vt:lpstr>Fermilab: Footer Only</vt:lpstr>
      <vt:lpstr>Linac Startup/Studies Update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Kiyomi Seiya</dc:creator>
  <cp:lastModifiedBy>John Stanton</cp:lastModifiedBy>
  <cp:revision>84</cp:revision>
  <cp:lastPrinted>2014-01-20T19:40:21Z</cp:lastPrinted>
  <dcterms:created xsi:type="dcterms:W3CDTF">2021-03-01T14:25:52Z</dcterms:created>
  <dcterms:modified xsi:type="dcterms:W3CDTF">2024-01-19T06:27:58Z</dcterms:modified>
</cp:coreProperties>
</file>