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1/19/2024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 Startup/Studies Update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1/19/2024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2" y="976631"/>
            <a:ext cx="367157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Thank you to Operations for support with monitoring systems and tuning on the off-shifts!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Tuning all week in preparation for turning the machine over to studiers 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Current status:</a:t>
            </a:r>
          </a:p>
          <a:p>
            <a:pPr lvl="1"/>
            <a:r>
              <a:rPr lang="en-US" sz="1600" b="1" dirty="0">
                <a:solidFill>
                  <a:srgbClr val="0D4D96"/>
                </a:solidFill>
                <a:sym typeface="Wingdings" panose="05000000000000000000" pitchFamily="2" charset="2"/>
              </a:rPr>
              <a:t>BTOR: ~45 mA</a:t>
            </a:r>
          </a:p>
          <a:p>
            <a:pPr lvl="1"/>
            <a:r>
              <a:rPr lang="en-US" sz="1600" b="1" dirty="0">
                <a:solidFill>
                  <a:srgbClr val="0D4D96"/>
                </a:solidFill>
                <a:sym typeface="Wingdings" panose="05000000000000000000" pitchFamily="2" charset="2"/>
              </a:rPr>
              <a:t>TO1IN: ~24.5 mA</a:t>
            </a:r>
          </a:p>
          <a:p>
            <a:pPr lvl="1"/>
            <a:r>
              <a:rPr lang="en-US" sz="1600" b="1" dirty="0">
                <a:solidFill>
                  <a:srgbClr val="0D4D96"/>
                </a:solidFill>
                <a:sym typeface="Wingdings" panose="05000000000000000000" pitchFamily="2" charset="2"/>
              </a:rPr>
              <a:t>D7TOR: ~22 mA</a:t>
            </a:r>
          </a:p>
          <a:p>
            <a:pPr lvl="1"/>
            <a:r>
              <a:rPr lang="en-US" sz="1800" b="1" dirty="0">
                <a:solidFill>
                  <a:srgbClr val="0D4D96"/>
                </a:solidFill>
                <a:sym typeface="Wingdings" panose="05000000000000000000" pitchFamily="2" charset="2"/>
              </a:rPr>
              <a:t>Efficiency: ~90%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Assuming smooth recovery after MTA/Linac berm work today, Linac studies can properly begin this afternoon</a:t>
            </a:r>
          </a:p>
          <a:p>
            <a:pPr lvl="1"/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5B504137-D04C-F9B1-E67E-2B0F47DC3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547" y="1370461"/>
            <a:ext cx="4958689" cy="4117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1191</TotalTime>
  <Words>82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Wingdings</vt:lpstr>
      <vt:lpstr>FNAL_TemplateMac_060514</vt:lpstr>
      <vt:lpstr>Fermilab: Footer Only</vt:lpstr>
      <vt:lpstr>Linac Startup/Studies Update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84</cp:revision>
  <cp:lastPrinted>2014-01-20T19:40:21Z</cp:lastPrinted>
  <dcterms:created xsi:type="dcterms:W3CDTF">2021-03-01T14:25:52Z</dcterms:created>
  <dcterms:modified xsi:type="dcterms:W3CDTF">2024-01-19T06:27:58Z</dcterms:modified>
</cp:coreProperties>
</file>