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4"/>
  </p:sldMasterIdLst>
  <p:notesMasterIdLst>
    <p:notesMasterId r:id="rId7"/>
  </p:notesMasterIdLst>
  <p:handoutMasterIdLst>
    <p:handoutMasterId r:id="rId8"/>
  </p:handoutMasterIdLst>
  <p:sldIdLst>
    <p:sldId id="317" r:id="rId5"/>
    <p:sldId id="325" r:id="rId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07">
          <p15:clr>
            <a:srgbClr val="A4A3A4"/>
          </p15:clr>
        </p15:guide>
        <p15:guide id="2" orient="horz" pos="1274">
          <p15:clr>
            <a:srgbClr val="A4A3A4"/>
          </p15:clr>
        </p15:guide>
        <p15:guide id="3" orient="horz" pos="114">
          <p15:clr>
            <a:srgbClr val="A4A3A4"/>
          </p15:clr>
        </p15:guide>
        <p15:guide id="4" orient="horz" pos="2093">
          <p15:clr>
            <a:srgbClr val="A4A3A4"/>
          </p15:clr>
        </p15:guide>
        <p15:guide id="5" orient="horz" pos="453">
          <p15:clr>
            <a:srgbClr val="A4A3A4"/>
          </p15:clr>
        </p15:guide>
        <p15:guide id="6" orient="horz" pos="3001">
          <p15:clr>
            <a:srgbClr val="A4A3A4"/>
          </p15:clr>
        </p15:guide>
        <p15:guide id="7" pos="5616">
          <p15:clr>
            <a:srgbClr val="A4A3A4"/>
          </p15:clr>
        </p15:guide>
        <p15:guide id="8" pos="136">
          <p15:clr>
            <a:srgbClr val="A4A3A4"/>
          </p15:clr>
        </p15:guide>
        <p15:guide id="9" pos="3562">
          <p15:clr>
            <a:srgbClr val="A4A3A4"/>
          </p15:clr>
        </p15:guide>
        <p15:guide id="10" pos="4453">
          <p15:clr>
            <a:srgbClr val="A4A3A4"/>
          </p15:clr>
        </p15:guide>
        <p15:guide id="11" pos="5163">
          <p15:clr>
            <a:srgbClr val="A4A3A4"/>
          </p15:clr>
        </p15:guide>
        <p15:guide id="12" pos="4632">
          <p15:clr>
            <a:srgbClr val="A4A3A4"/>
          </p15:clr>
        </p15:guide>
        <p15:guide id="13" pos="5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505050"/>
    <a:srgbClr val="000000"/>
    <a:srgbClr val="50504E"/>
    <a:srgbClr val="4E4E4E"/>
    <a:srgbClr val="404040"/>
    <a:srgbClr val="63666A"/>
    <a:srgbClr val="99D6EA"/>
    <a:srgbClr val="A7A8AA"/>
    <a:srgbClr val="003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1429"/>
  </p:normalViewPr>
  <p:slideViewPr>
    <p:cSldViewPr snapToGrid="0">
      <p:cViewPr varScale="1">
        <p:scale>
          <a:sx n="158" d="100"/>
          <a:sy n="158" d="100"/>
        </p:scale>
        <p:origin x="200" y="200"/>
      </p:cViewPr>
      <p:guideLst>
        <p:guide orient="horz" pos="3107"/>
        <p:guide orient="horz" pos="1274"/>
        <p:guide orient="horz" pos="114"/>
        <p:guide orient="horz" pos="2093"/>
        <p:guide orient="horz" pos="453"/>
        <p:guide orient="horz" pos="3001"/>
        <p:guide pos="5616"/>
        <p:guide pos="136"/>
        <p:guide pos="3562"/>
        <p:guide pos="4453"/>
        <p:guide pos="5163"/>
        <p:guide pos="4632"/>
        <p:guide pos="58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1/18/24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1/18/24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6E6A5C0-DD51-4141-939E-C82FEF7961CE}"/>
              </a:ext>
            </a:extLst>
          </p:cNvPr>
          <p:cNvSpPr/>
          <p:nvPr userDrawn="1"/>
        </p:nvSpPr>
        <p:spPr>
          <a:xfrm>
            <a:off x="-17762" y="-7435"/>
            <a:ext cx="9189720" cy="672702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05E8305-E484-4D2B-8688-2B2EB2C607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763" y="187384"/>
            <a:ext cx="9004303" cy="230091"/>
          </a:xfrm>
          <a:prstGeom prst="rect">
            <a:avLst/>
          </a:prstGeom>
        </p:spPr>
      </p:pic>
      <p:pic>
        <p:nvPicPr>
          <p:cNvPr id="5" name="Picture 4" descr="A tall building with trees in front of it&#10;&#10;Description automatically generated with low confidence">
            <a:extLst>
              <a:ext uri="{FF2B5EF4-FFF2-40B4-BE49-F238E27FC236}">
                <a16:creationId xmlns:a16="http://schemas.microsoft.com/office/drawing/2014/main" id="{28131A9D-2E15-437E-8CBD-F9C256E71F5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66752"/>
            <a:ext cx="9144000" cy="2590800"/>
          </a:xfrm>
          <a:prstGeom prst="rect">
            <a:avLst/>
          </a:prstGeom>
        </p:spPr>
      </p:pic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7" y="3996570"/>
            <a:ext cx="4921467" cy="935794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16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237621"/>
            <a:ext cx="8499232" cy="752287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24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670218" y="4291754"/>
            <a:ext cx="3257550" cy="0"/>
          </a:xfrm>
          <a:prstGeom prst="line">
            <a:avLst/>
          </a:prstGeom>
          <a:ln w="28575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5665202" y="4052009"/>
            <a:ext cx="314372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latin typeface="Helvetica"/>
                <a:cs typeface="Helvetica"/>
              </a:rPr>
              <a:t>In partnership with: 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F558B34-706D-1841-A0E5-D900D98CE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73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795338"/>
            <a:ext cx="3027894" cy="376700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3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542715" y="795339"/>
            <a:ext cx="5347605" cy="3767006"/>
          </a:xfrm>
          <a:prstGeom prst="rect">
            <a:avLst/>
          </a:prstGeom>
        </p:spPr>
        <p:txBody>
          <a:bodyPr lIns="0" tIns="0" rIns="0" bIns="0"/>
          <a:lstStyle>
            <a:lvl1pPr marL="230188" indent="-230188">
              <a:defRPr sz="1800">
                <a:solidFill>
                  <a:srgbClr val="505050"/>
                </a:solidFill>
              </a:defRPr>
            </a:lvl1pPr>
            <a:lvl2pPr marL="514350" indent="-230188">
              <a:defRPr sz="1600">
                <a:solidFill>
                  <a:srgbClr val="505050"/>
                </a:solidFill>
              </a:defRPr>
            </a:lvl2pPr>
            <a:lvl3pPr marL="806450" indent="-228600">
              <a:defRPr sz="1500">
                <a:solidFill>
                  <a:srgbClr val="505050"/>
                </a:solidFill>
              </a:defRPr>
            </a:lvl3pPr>
            <a:lvl4pPr marL="1087438" indent="-228600">
              <a:defRPr sz="1400">
                <a:solidFill>
                  <a:srgbClr val="505050"/>
                </a:solidFill>
              </a:defRPr>
            </a:lvl4pPr>
            <a:lvl5pPr marL="1370013" indent="-228600">
              <a:buFont typeface="Arial"/>
              <a:buChar char="•"/>
              <a:defRPr sz="14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736827" y="4878161"/>
            <a:ext cx="675368" cy="18097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B9F1D893-66E1-C14F-A97B-D05F979148DE}" type="datetime1">
              <a:rPr lang="en-US" smtClean="0"/>
              <a:t>1/18/24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1530604" y="4878161"/>
            <a:ext cx="6262119" cy="187523"/>
          </a:xfrm>
        </p:spPr>
        <p:txBody>
          <a:bodyPr/>
          <a:lstStyle>
            <a:lvl1pPr>
              <a:defRPr sz="900" dirty="0" smtClean="0"/>
            </a:lvl1pPr>
          </a:lstStyle>
          <a:p>
            <a:pPr>
              <a:defRPr/>
            </a:pPr>
            <a:r>
              <a:rPr lang="en-US" dirty="0"/>
              <a:t>&lt;Author&gt;  |  &lt;doc-db ID&gt;  |  &lt;Title&gt;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979A04A2-726F-2143-A443-7788AF2717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350974"/>
            <a:ext cx="8686800" cy="320908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2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1836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796397"/>
            <a:ext cx="8686800" cy="2795038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3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3774987"/>
            <a:ext cx="8686800" cy="81844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3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736827" y="4878161"/>
            <a:ext cx="675368" cy="1809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9DE24F7-C03B-B549-84FA-FD233141D4FB}" type="datetime1">
              <a:rPr lang="en-US" smtClean="0"/>
              <a:t>1/18/24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4878161"/>
            <a:ext cx="6251958" cy="18215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dirty="0"/>
              <a:t>&lt;Author&gt;  |  &lt;doc-db ID&gt;  |  &lt;Title&gt;</a:t>
            </a:r>
            <a:endParaRPr lang="en-US" b="1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4878161"/>
            <a:ext cx="414338" cy="177964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349268"/>
            <a:ext cx="8686800" cy="320908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2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11915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6827" y="4878161"/>
            <a:ext cx="675368" cy="18097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627D0791-F758-2741-9A21-B1FB79AFFA7E}" type="datetime1">
              <a:rPr lang="en-US" smtClean="0"/>
              <a:t>1/18/24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5" y="4878161"/>
            <a:ext cx="6260399" cy="18215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&lt;Author&gt;  |  &lt;doc-db ID&gt;  |  &lt;Title&gt;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22250" y="355599"/>
            <a:ext cx="8675688" cy="4263293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82221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3B3971-222F-E14D-B2E4-E182CD504B47}" type="datetime1">
              <a:rPr lang="en-US" smtClean="0"/>
              <a:t>1/18/24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3" y="4878161"/>
            <a:ext cx="6272278" cy="182155"/>
          </a:xfrm>
        </p:spPr>
        <p:txBody>
          <a:bodyPr/>
          <a:lstStyle/>
          <a:p>
            <a:pPr>
              <a:defRPr/>
            </a:pPr>
            <a:r>
              <a:rPr lang="en-US" dirty="0"/>
              <a:t>&lt;Author&gt;  |  &lt;doc-db ID&gt;  |  &lt;Title&gt;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349268"/>
            <a:ext cx="8686800" cy="320908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2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28600" y="2095938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2002331" y="2095938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3776111" y="2095938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5557362" y="2095938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8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7323671" y="2095938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28600" y="788399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2002331" y="788399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3776111" y="788399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5557362" y="788399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3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7323671" y="788399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4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28600" y="3395868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5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2002331" y="3395868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6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3776111" y="3395868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5557362" y="3395868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7323671" y="3395868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83016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A7BC209-10DE-420B-A115-5D0DE35580BC}"/>
              </a:ext>
            </a:extLst>
          </p:cNvPr>
          <p:cNvSpPr/>
          <p:nvPr userDrawn="1"/>
        </p:nvSpPr>
        <p:spPr>
          <a:xfrm>
            <a:off x="-17762" y="-7435"/>
            <a:ext cx="9189720" cy="672702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677E068-7D7B-48B3-98B9-64C899EFBF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763" y="187384"/>
            <a:ext cx="9004303" cy="230091"/>
          </a:xfrm>
          <a:prstGeom prst="rect">
            <a:avLst/>
          </a:prstGeom>
        </p:spPr>
      </p:pic>
      <p:pic>
        <p:nvPicPr>
          <p:cNvPr id="16" name="Picture 15" descr="A picture containing outdoor&#10;&#10;Description automatically generated">
            <a:extLst>
              <a:ext uri="{FF2B5EF4-FFF2-40B4-BE49-F238E27FC236}">
                <a16:creationId xmlns:a16="http://schemas.microsoft.com/office/drawing/2014/main" id="{78C47ACB-6AA7-4489-A48B-98720E2888A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" y="666528"/>
            <a:ext cx="9144000" cy="2583180"/>
          </a:xfrm>
          <a:prstGeom prst="rect">
            <a:avLst/>
          </a:prstGeom>
        </p:spPr>
      </p:pic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7" y="3996570"/>
            <a:ext cx="4921467" cy="935794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16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237621"/>
            <a:ext cx="8499232" cy="752287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24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670218" y="4291754"/>
            <a:ext cx="3257550" cy="0"/>
          </a:xfrm>
          <a:prstGeom prst="line">
            <a:avLst/>
          </a:prstGeom>
          <a:ln w="28575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5665202" y="4052009"/>
            <a:ext cx="314372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latin typeface="Helvetica"/>
                <a:cs typeface="Helvetica"/>
              </a:rPr>
              <a:t>In partnership with:   </a:t>
            </a:r>
          </a:p>
        </p:txBody>
      </p:sp>
    </p:spTree>
    <p:extLst>
      <p:ext uri="{BB962C8B-B14F-4D97-AF65-F5344CB8AC3E}">
        <p14:creationId xmlns:p14="http://schemas.microsoft.com/office/powerpoint/2010/main" val="4293441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0B68397-DDFE-4736-9DE4-B2B4208E0D19}"/>
              </a:ext>
            </a:extLst>
          </p:cNvPr>
          <p:cNvSpPr/>
          <p:nvPr userDrawn="1"/>
        </p:nvSpPr>
        <p:spPr>
          <a:xfrm>
            <a:off x="-17762" y="-7435"/>
            <a:ext cx="9189720" cy="672702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A170BAB-671D-489D-B7B0-4128F43DAA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763" y="187384"/>
            <a:ext cx="9004303" cy="230091"/>
          </a:xfrm>
          <a:prstGeom prst="rect">
            <a:avLst/>
          </a:prstGeom>
        </p:spPr>
      </p:pic>
      <p:pic>
        <p:nvPicPr>
          <p:cNvPr id="4" name="Picture 3" descr="A tall building by a body of water&#10;&#10;Description automatically generated with low confidence">
            <a:extLst>
              <a:ext uri="{FF2B5EF4-FFF2-40B4-BE49-F238E27FC236}">
                <a16:creationId xmlns:a16="http://schemas.microsoft.com/office/drawing/2014/main" id="{FE9A0C6E-6D85-4958-993D-6864EB6B6B5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63941"/>
            <a:ext cx="9144000" cy="2545080"/>
          </a:xfrm>
          <a:prstGeom prst="rect">
            <a:avLst/>
          </a:prstGeom>
        </p:spPr>
      </p:pic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7" y="3996570"/>
            <a:ext cx="4921467" cy="935794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16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237621"/>
            <a:ext cx="8499232" cy="752287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24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670218" y="4291754"/>
            <a:ext cx="3257550" cy="0"/>
          </a:xfrm>
          <a:prstGeom prst="line">
            <a:avLst/>
          </a:prstGeom>
          <a:ln w="28575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5665202" y="4052009"/>
            <a:ext cx="314372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latin typeface="Helvetica"/>
                <a:cs typeface="Helvetica"/>
              </a:rPr>
              <a:t>In partnership with:   </a:t>
            </a:r>
          </a:p>
        </p:txBody>
      </p:sp>
    </p:spTree>
    <p:extLst>
      <p:ext uri="{BB962C8B-B14F-4D97-AF65-F5344CB8AC3E}">
        <p14:creationId xmlns:p14="http://schemas.microsoft.com/office/powerpoint/2010/main" val="2511568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8381D13-C186-43BB-ACF9-4C7DB7A8A2CE}"/>
              </a:ext>
            </a:extLst>
          </p:cNvPr>
          <p:cNvSpPr/>
          <p:nvPr userDrawn="1"/>
        </p:nvSpPr>
        <p:spPr>
          <a:xfrm>
            <a:off x="-17762" y="-7435"/>
            <a:ext cx="9189720" cy="672702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3987F40-9644-4084-8D24-E447BB96B3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763" y="187384"/>
            <a:ext cx="9004303" cy="230091"/>
          </a:xfrm>
          <a:prstGeom prst="rect">
            <a:avLst/>
          </a:prstGeom>
        </p:spPr>
      </p:pic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7" y="3996570"/>
            <a:ext cx="4921467" cy="935794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16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237621"/>
            <a:ext cx="8499232" cy="752287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24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670218" y="4291754"/>
            <a:ext cx="3257550" cy="0"/>
          </a:xfrm>
          <a:prstGeom prst="line">
            <a:avLst/>
          </a:prstGeom>
          <a:ln w="28575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5665202" y="4052009"/>
            <a:ext cx="314372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latin typeface="Helvetica"/>
                <a:cs typeface="Helvetica"/>
              </a:rPr>
              <a:t>In partnership with:   </a:t>
            </a:r>
          </a:p>
        </p:txBody>
      </p:sp>
      <p:pic>
        <p:nvPicPr>
          <p:cNvPr id="4" name="Picture 3" descr="A large building next to a body of water&#10;&#10;Description automatically generated with low confidence">
            <a:extLst>
              <a:ext uri="{FF2B5EF4-FFF2-40B4-BE49-F238E27FC236}">
                <a16:creationId xmlns:a16="http://schemas.microsoft.com/office/drawing/2014/main" id="{754DF210-F687-4FAF-B998-317C623B41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66754"/>
            <a:ext cx="91440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907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30994-60A6-7940-8D0E-E79E9A39C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853526-64D4-0F4D-928D-ABC3D4CF7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36C17A-A3AA-D64F-BD45-0546E540F8D9}" type="datetime1">
              <a:rPr lang="en-US" smtClean="0"/>
              <a:t>1/18/24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7B03EC-4265-0941-B2AD-08877691C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&lt;Author&gt;  |  &lt;doc-db ID&gt;  |  &lt;Title&gt;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C4048C-60FC-B540-87BC-76A3A5AF1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79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8B684D0-0792-4F63-9616-19B2F422D7D9}"/>
              </a:ext>
            </a:extLst>
          </p:cNvPr>
          <p:cNvSpPr/>
          <p:nvPr userDrawn="1"/>
        </p:nvSpPr>
        <p:spPr>
          <a:xfrm>
            <a:off x="-17762" y="-7435"/>
            <a:ext cx="9189720" cy="672702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79ABFC7-9EAD-49DA-8288-766587B068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763" y="187384"/>
            <a:ext cx="9004303" cy="230091"/>
          </a:xfrm>
          <a:prstGeom prst="rect">
            <a:avLst/>
          </a:prstGeom>
        </p:spPr>
      </p:pic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7" y="3996570"/>
            <a:ext cx="4921467" cy="935794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16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237621"/>
            <a:ext cx="8499232" cy="752287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24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670218" y="4291754"/>
            <a:ext cx="3257550" cy="0"/>
          </a:xfrm>
          <a:prstGeom prst="line">
            <a:avLst/>
          </a:prstGeom>
          <a:ln w="28575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5665202" y="4052009"/>
            <a:ext cx="314372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latin typeface="Helvetica"/>
                <a:cs typeface="Helvetica"/>
              </a:rPr>
              <a:t>In partnership with:   </a:t>
            </a:r>
          </a:p>
        </p:txBody>
      </p:sp>
      <p:pic>
        <p:nvPicPr>
          <p:cNvPr id="4" name="Picture 3" descr="A body of water with trees and a structure in the middle&#10;&#10;Description automatically generated with low confidence">
            <a:extLst>
              <a:ext uri="{FF2B5EF4-FFF2-40B4-BE49-F238E27FC236}">
                <a16:creationId xmlns:a16="http://schemas.microsoft.com/office/drawing/2014/main" id="{9C6E1624-9BF5-4F2C-9CDB-8D67C4B620B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65752"/>
            <a:ext cx="9144000" cy="260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09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7" y="3996570"/>
            <a:ext cx="4921467" cy="935794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16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7762" y="-7435"/>
            <a:ext cx="9189720" cy="672702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237621"/>
            <a:ext cx="8499232" cy="752287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24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670218" y="4291754"/>
            <a:ext cx="3257550" cy="0"/>
          </a:xfrm>
          <a:prstGeom prst="line">
            <a:avLst/>
          </a:prstGeom>
          <a:ln w="28575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5665202" y="4052009"/>
            <a:ext cx="314372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latin typeface="Helvetica"/>
                <a:cs typeface="Helvetica"/>
              </a:rPr>
              <a:t>In partnership with:   </a:t>
            </a:r>
          </a:p>
        </p:txBody>
      </p:sp>
      <p:pic>
        <p:nvPicPr>
          <p:cNvPr id="4" name="Picture 3" descr="A high angle view of a building&#10;&#10;Description automatically generated with medium confidence">
            <a:extLst>
              <a:ext uri="{FF2B5EF4-FFF2-40B4-BE49-F238E27FC236}">
                <a16:creationId xmlns:a16="http://schemas.microsoft.com/office/drawing/2014/main" id="{5FE317E3-184A-4B30-B748-1CC3C6848B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762" y="663913"/>
            <a:ext cx="9189719" cy="249174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0ED6427-AEA1-494A-A413-798516C8845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7763" y="187384"/>
            <a:ext cx="9004303" cy="230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156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3" y="796397"/>
            <a:ext cx="8672513" cy="3794522"/>
          </a:xfrm>
          <a:prstGeom prst="rect">
            <a:avLst/>
          </a:prstGeom>
        </p:spPr>
        <p:txBody>
          <a:bodyPr lIns="0" tIns="0" rIns="0" bIns="0"/>
          <a:lstStyle>
            <a:lvl1pPr marL="230188" indent="-230188">
              <a:defRPr sz="1800">
                <a:solidFill>
                  <a:srgbClr val="505050"/>
                </a:solidFill>
              </a:defRPr>
            </a:lvl1pPr>
            <a:lvl2pPr marL="512763" indent="-230188">
              <a:defRPr sz="1600">
                <a:solidFill>
                  <a:srgbClr val="505050"/>
                </a:solidFill>
              </a:defRPr>
            </a:lvl2pPr>
            <a:lvl3pPr marL="803275" indent="-230188">
              <a:defRPr sz="1500">
                <a:solidFill>
                  <a:srgbClr val="505050"/>
                </a:solidFill>
              </a:defRPr>
            </a:lvl3pPr>
            <a:lvl4pPr marL="1085850" indent="-228600">
              <a:defRPr sz="1400">
                <a:solidFill>
                  <a:srgbClr val="505050"/>
                </a:solidFill>
              </a:defRPr>
            </a:lvl4pPr>
            <a:lvl5pPr marL="1370013" indent="-230188">
              <a:buFont typeface="Arial"/>
              <a:buChar char="•"/>
              <a:defRPr sz="14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349268"/>
            <a:ext cx="8686800" cy="320908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2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4878161"/>
            <a:ext cx="675368" cy="1809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886026D3-6313-1843-AB65-EDCD89E8C10F}" type="datetime1">
              <a:rPr lang="en-US" smtClean="0"/>
              <a:t>1/18/24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4878161"/>
            <a:ext cx="6262118" cy="18215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dirty="0"/>
              <a:t>&lt;Author&gt;  |  &lt;doc-db ID&gt;  |  &lt;Title&gt;</a:t>
            </a:r>
            <a:endParaRPr lang="en-US" b="1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4878161"/>
            <a:ext cx="414338" cy="177964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26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796397"/>
            <a:ext cx="4206240" cy="2725341"/>
          </a:xfrm>
          <a:prstGeom prst="rect">
            <a:avLst/>
          </a:prstGeom>
        </p:spPr>
        <p:txBody>
          <a:bodyPr lIns="0" tIns="0" rIns="0" bIns="0"/>
          <a:lstStyle>
            <a:lvl1pPr marL="230188" indent="-230188">
              <a:defRPr sz="1800">
                <a:solidFill>
                  <a:srgbClr val="505050"/>
                </a:solidFill>
              </a:defRPr>
            </a:lvl1pPr>
            <a:lvl2pPr marL="512763" indent="-230188">
              <a:defRPr sz="1600">
                <a:solidFill>
                  <a:srgbClr val="505050"/>
                </a:solidFill>
              </a:defRPr>
            </a:lvl2pPr>
            <a:lvl3pPr marL="803275" indent="-230188">
              <a:defRPr sz="1500">
                <a:solidFill>
                  <a:srgbClr val="505050"/>
                </a:solidFill>
              </a:defRPr>
            </a:lvl3pPr>
            <a:lvl4pPr marL="1085850" indent="-228600">
              <a:defRPr sz="1400">
                <a:solidFill>
                  <a:srgbClr val="505050"/>
                </a:solidFill>
              </a:defRPr>
            </a:lvl4pPr>
            <a:lvl5pPr marL="1370013" indent="-230188">
              <a:buFont typeface="Arial"/>
              <a:buChar char="•"/>
              <a:defRPr sz="14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692455" y="796397"/>
            <a:ext cx="4215383" cy="2725341"/>
          </a:xfrm>
          <a:prstGeom prst="rect">
            <a:avLst/>
          </a:prstGeom>
        </p:spPr>
        <p:txBody>
          <a:bodyPr lIns="0" tIns="0" rIns="0" bIns="0"/>
          <a:lstStyle>
            <a:lvl1pPr marL="230188" indent="-230188">
              <a:defRPr sz="1800">
                <a:solidFill>
                  <a:srgbClr val="505050"/>
                </a:solidFill>
              </a:defRPr>
            </a:lvl1pPr>
            <a:lvl2pPr marL="512763" indent="-230188">
              <a:defRPr sz="1600">
                <a:solidFill>
                  <a:srgbClr val="505050"/>
                </a:solidFill>
              </a:defRPr>
            </a:lvl2pPr>
            <a:lvl3pPr marL="806450" indent="-228600">
              <a:defRPr sz="1500">
                <a:solidFill>
                  <a:srgbClr val="505050"/>
                </a:solidFill>
              </a:defRPr>
            </a:lvl3pPr>
            <a:lvl4pPr marL="1087438" indent="-228600">
              <a:defRPr sz="1400">
                <a:solidFill>
                  <a:srgbClr val="505050"/>
                </a:solidFill>
              </a:defRPr>
            </a:lvl4pPr>
            <a:lvl5pPr marL="1370013" indent="-228600">
              <a:buFont typeface="Arial"/>
              <a:buChar char="•"/>
              <a:defRPr sz="14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3641561"/>
            <a:ext cx="4205476" cy="9493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3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692452" y="3641561"/>
            <a:ext cx="4206239" cy="9493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3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4878161"/>
            <a:ext cx="675368" cy="1809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BE1483-FA82-2240-80CA-EC6EF203A62F}" type="datetime1">
              <a:rPr lang="en-US" smtClean="0"/>
              <a:t>1/18/24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4878161"/>
            <a:ext cx="6262118" cy="18215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dirty="0"/>
              <a:t>&lt;Author&gt;  |  &lt;doc-db ID&gt;  |  &lt;Title&gt;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4878161"/>
            <a:ext cx="414338" cy="177964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349268"/>
            <a:ext cx="8686800" cy="320908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2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9580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4878161"/>
            <a:ext cx="675368" cy="1809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6501D8D6-C1EE-A34A-B07F-2861D263C40B}" type="datetime1">
              <a:rPr lang="en-US" smtClean="0"/>
              <a:t>1/18/24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5" y="4878161"/>
            <a:ext cx="6260399" cy="18215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dirty="0"/>
              <a:t>&lt;Author&gt;  |  &lt;doc-db ID&gt;  |  &lt;Title&gt;</a:t>
            </a:r>
            <a:endParaRPr lang="en-US" b="1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4878161"/>
            <a:ext cx="414338" cy="177964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6450016" y="3358114"/>
            <a:ext cx="1076325" cy="18097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/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214800" y="4736360"/>
            <a:ext cx="8704708" cy="0"/>
          </a:xfrm>
          <a:prstGeom prst="line">
            <a:avLst/>
          </a:prstGeom>
          <a:ln w="28575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>
            <a:grpSpLocks noChangeAspect="1"/>
          </p:cNvGrpSpPr>
          <p:nvPr userDrawn="1"/>
        </p:nvGrpSpPr>
        <p:grpSpPr>
          <a:xfrm>
            <a:off x="215900" y="81883"/>
            <a:ext cx="8699500" cy="202387"/>
            <a:chOff x="600217" y="6229673"/>
            <a:chExt cx="8297721" cy="257386"/>
          </a:xfrm>
        </p:grpSpPr>
        <p:cxnSp>
          <p:nvCxnSpPr>
            <p:cNvPr id="33" name="Straight Connector 32"/>
            <p:cNvCxnSpPr/>
            <p:nvPr userDrawn="1"/>
          </p:nvCxnSpPr>
          <p:spPr>
            <a:xfrm>
              <a:off x="600217" y="6357936"/>
              <a:ext cx="7190785" cy="0"/>
            </a:xfrm>
            <a:prstGeom prst="line">
              <a:avLst/>
            </a:prstGeom>
            <a:ln w="76200" cmpd="sng">
              <a:solidFill>
                <a:srgbClr val="99D6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34" name="Picture 6" descr="FermiLogo_RGB_NALBlue.png"/>
            <p:cNvPicPr>
              <a:picLocks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3781" y="6229673"/>
              <a:ext cx="1044157" cy="257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77031B58-F418-4C96-9DB9-BE843613469C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8055770" y="4837891"/>
            <a:ext cx="227210" cy="22721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16712C5-E367-412A-A372-E9F541ED9BCC}"/>
              </a:ext>
            </a:extLst>
          </p:cNvPr>
          <p:cNvSpPr txBox="1"/>
          <p:nvPr userDrawn="1"/>
        </p:nvSpPr>
        <p:spPr>
          <a:xfrm>
            <a:off x="8181786" y="4783071"/>
            <a:ext cx="843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4C97"/>
                </a:solidFill>
                <a:latin typeface="+mn-lt"/>
              </a:rPr>
              <a:t>ACORN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19" r:id="rId2"/>
    <p:sldLayoutId id="2147484124" r:id="rId3"/>
    <p:sldLayoutId id="2147484125" r:id="rId4"/>
    <p:sldLayoutId id="2147484129" r:id="rId5"/>
    <p:sldLayoutId id="2147484127" r:id="rId6"/>
    <p:sldLayoutId id="2147484128" r:id="rId7"/>
    <p:sldLayoutId id="2147484104" r:id="rId8"/>
    <p:sldLayoutId id="2147484105" r:id="rId9"/>
    <p:sldLayoutId id="2147484120" r:id="rId10"/>
    <p:sldLayoutId id="2147484103" r:id="rId11"/>
    <p:sldLayoutId id="2147484122" r:id="rId12"/>
    <p:sldLayoutId id="2147484116" r:id="rId13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orgs/fermi-ad/projects/18/views/1" TargetMode="External"/><Relationship Id="rId2" Type="http://schemas.openxmlformats.org/officeDocument/2006/relationships/hyperlink" Target="https://github.com/fermi-ad/controls/issues/new?assignees=&amp;labels=seminar&amp;projects=fermi-ad/18&amp;template=seminar_suggestion.yaml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A9065C5-ACB6-324F-A548-69786B283D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Adam Watts</a:t>
            </a:r>
          </a:p>
          <a:p>
            <a:r>
              <a:rPr lang="en-US" dirty="0"/>
              <a:t>AD/Ops 0900 ACORN Update</a:t>
            </a:r>
          </a:p>
          <a:p>
            <a:r>
              <a:rPr lang="en-US" dirty="0"/>
              <a:t>18 January 2023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2BB2EF-2752-6F48-BB9C-CAE50E7006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4298" y="4419980"/>
            <a:ext cx="886196" cy="602382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EE3A037-8346-4397-8DB4-6387F7B49E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651" y="3314710"/>
            <a:ext cx="650129" cy="6501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8C41B06-4231-4C9F-B1F7-39315F82761D}"/>
              </a:ext>
            </a:extLst>
          </p:cNvPr>
          <p:cNvSpPr txBox="1"/>
          <p:nvPr/>
        </p:nvSpPr>
        <p:spPr>
          <a:xfrm>
            <a:off x="906780" y="3330147"/>
            <a:ext cx="1487281" cy="443865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 eaLnBrk="1" hangingPunct="1">
              <a:spcBef>
                <a:spcPct val="20000"/>
              </a:spcBef>
              <a:buFontTx/>
              <a:buNone/>
              <a:defRPr sz="1600">
                <a:solidFill>
                  <a:srgbClr val="004C97"/>
                </a:solidFill>
                <a:latin typeface="Helvetica"/>
                <a:cs typeface="ＭＳ Ｐゴシック" charset="0"/>
              </a:defRPr>
            </a:lvl1pPr>
            <a:lvl2pPr indent="0" eaLnBrk="1" hangingPunct="1">
              <a:spcBef>
                <a:spcPct val="20000"/>
              </a:spcBef>
              <a:buFontTx/>
              <a:buNone/>
              <a:defRPr sz="1600">
                <a:solidFill>
                  <a:srgbClr val="2E5286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indent="0" eaLnBrk="1" hangingPunct="1">
              <a:spcBef>
                <a:spcPct val="20000"/>
              </a:spcBef>
              <a:buFontTx/>
              <a:buNone/>
              <a:defRPr sz="1600">
                <a:solidFill>
                  <a:srgbClr val="2E5286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indent="0" eaLnBrk="1" hangingPunct="1">
              <a:spcBef>
                <a:spcPct val="20000"/>
              </a:spcBef>
              <a:buFontTx/>
              <a:buNone/>
              <a:defRPr sz="1600">
                <a:solidFill>
                  <a:srgbClr val="2E5286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indent="0" eaLnBrk="1" hangingPunct="1">
              <a:spcBef>
                <a:spcPct val="20000"/>
              </a:spcBef>
              <a:buFontTx/>
              <a:buNone/>
              <a:defRPr sz="1600">
                <a:solidFill>
                  <a:srgbClr val="2E5286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  <a:cs typeface="+mn-cs"/>
              </a:defRPr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  <a:cs typeface="+mn-cs"/>
              </a:defRPr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  <a:cs typeface="+mn-cs"/>
              </a:defRPr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latin typeface="+mj-lt"/>
                <a:cs typeface="Helvetica" panose="020B0604020202020204" pitchFamily="34" charset="0"/>
              </a:rPr>
              <a:t>ACORN</a:t>
            </a:r>
          </a:p>
        </p:txBody>
      </p:sp>
    </p:spTree>
    <p:extLst>
      <p:ext uri="{BB962C8B-B14F-4D97-AF65-F5344CB8AC3E}">
        <p14:creationId xmlns:p14="http://schemas.microsoft.com/office/powerpoint/2010/main" val="936697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E013F59-3F42-8AE0-56DB-E89BA72A0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Controls Seminar Today @1100 in the Huddle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FF34C-5482-31DA-1F1D-11DBBED4CF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2D3FE96-CCFB-F7E7-83BD-872D74BC7170}"/>
              </a:ext>
            </a:extLst>
          </p:cNvPr>
          <p:cNvSpPr txBox="1"/>
          <p:nvPr/>
        </p:nvSpPr>
        <p:spPr>
          <a:xfrm>
            <a:off x="1673028" y="973675"/>
            <a:ext cx="5797943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3A3A3A"/>
                </a:solidFill>
              </a:rPr>
              <a:t>Friday, January 19: The Rust Programming Language</a:t>
            </a:r>
            <a:endParaRPr lang="en-US" sz="1800" b="1" dirty="0">
              <a:solidFill>
                <a:srgbClr val="3A3A3A"/>
              </a:solidFill>
              <a:effectLst/>
            </a:endParaRPr>
          </a:p>
          <a:p>
            <a:endParaRPr lang="en-US" sz="1400" i="1" dirty="0">
              <a:solidFill>
                <a:srgbClr val="3A3A3A"/>
              </a:solidFill>
              <a:effectLst/>
            </a:endParaRPr>
          </a:p>
          <a:p>
            <a:r>
              <a:rPr lang="en-US" sz="1400" i="1" dirty="0">
                <a:solidFill>
                  <a:srgbClr val="3A3A3A"/>
                </a:solidFill>
                <a:effectLst/>
              </a:rPr>
              <a:t>Rust has been gaining press lately as a fast, safe, system programming language — a viable alternative to C and C++. This talk will give a taste of Rust’s syntax and its toolkit along with a discussion of Rust’s unique features.</a:t>
            </a:r>
            <a:endParaRPr lang="en-US" sz="1400" dirty="0"/>
          </a:p>
          <a:p>
            <a:br>
              <a:rPr lang="en-US" sz="1400" i="1" dirty="0">
                <a:solidFill>
                  <a:srgbClr val="000000"/>
                </a:solidFill>
                <a:effectLst/>
              </a:rPr>
            </a:br>
            <a:r>
              <a:rPr lang="en-US" sz="1400" dirty="0">
                <a:solidFill>
                  <a:srgbClr val="000000"/>
                </a:solidFill>
                <a:effectLst/>
              </a:rPr>
              <a:t>If you are interested in contributing a topic, please submit a request via our topic request form: </a:t>
            </a:r>
          </a:p>
          <a:p>
            <a:r>
              <a:rPr lang="en-US" sz="1400" dirty="0">
                <a:hlinkClick r:id="rId2"/>
              </a:rPr>
              <a:t>https://github.com/fermi-ad/controls/issues/new?assignees=&amp;labels=seminar&amp;projects=fermi-ad/18&amp;template=seminar_suggestion.yaml</a:t>
            </a:r>
            <a:br>
              <a:rPr lang="en-US" sz="1400" dirty="0">
                <a:solidFill>
                  <a:srgbClr val="000000"/>
                </a:solidFill>
                <a:effectLst/>
              </a:rPr>
            </a:br>
            <a:br>
              <a:rPr lang="en-US" sz="1400" dirty="0">
                <a:solidFill>
                  <a:srgbClr val="000000"/>
                </a:solidFill>
                <a:effectLst/>
              </a:rPr>
            </a:br>
            <a:r>
              <a:rPr lang="en-US" sz="1400" dirty="0">
                <a:solidFill>
                  <a:srgbClr val="000000"/>
                </a:solidFill>
                <a:effectLst/>
              </a:rPr>
              <a:t>If you'd like to see the existing list of topics or volunteer to present, please see the project board for planning the series</a:t>
            </a:r>
            <a:r>
              <a:rPr lang="en-US" sz="1400" dirty="0">
                <a:solidFill>
                  <a:srgbClr val="000000"/>
                </a:solidFill>
              </a:rPr>
              <a:t>:</a:t>
            </a:r>
          </a:p>
          <a:p>
            <a:r>
              <a:rPr lang="en-US" sz="1400" dirty="0">
                <a:hlinkClick r:id="rId3"/>
              </a:rPr>
              <a:t>https://github.com/orgs/fermi-ad/projects/18/views/1</a:t>
            </a:r>
            <a:br>
              <a:rPr lang="en-US" sz="1400" dirty="0">
                <a:solidFill>
                  <a:srgbClr val="000000"/>
                </a:solidFill>
                <a:effectLst/>
              </a:rPr>
            </a:b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66009291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_PPT_0909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CORN-Presentation-Template-16_9.potx" id="{AB952E5A-97E3-46AF-A319-AC38009624EF}" vid="{25E9AEA1-EDA4-4007-8890-C4B4F012CD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FB2D3FF18AD4429BA8EA8D8B30B00F" ma:contentTypeVersion="3" ma:contentTypeDescription="Create a new document." ma:contentTypeScope="" ma:versionID="7b9ce16152e83d29d09d1db294692c7a">
  <xsd:schema xmlns:xsd="http://www.w3.org/2001/XMLSchema" xmlns:xs="http://www.w3.org/2001/XMLSchema" xmlns:p="http://schemas.microsoft.com/office/2006/metadata/properties" xmlns:ns2="e3ee7e7e-8215-47ff-820e-b3babcb40c14" targetNamespace="http://schemas.microsoft.com/office/2006/metadata/properties" ma:root="true" ma:fieldsID="1cbf21c58f25dcb841046ca65b7eecdc" ns2:_="">
    <xsd:import namespace="e3ee7e7e-8215-47ff-820e-b3babcb40c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ee7e7e-8215-47ff-820e-b3babcb40c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8DE8FD-281D-4C7D-87DF-DE8E513D0619}">
  <ds:schemaRefs>
    <ds:schemaRef ds:uri="e3ee7e7e-8215-47ff-820e-b3babcb40c1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976178F-48EC-4F82-902E-827D30E1E2D6}">
  <ds:schemaRefs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e3ee7e7e-8215-47ff-820e-b3babcb40c14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A7EE1D5-1249-4DB7-8477-280EA1D1966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Fermilab_PPT_090915</Template>
  <TotalTime>121</TotalTime>
  <Words>173</Words>
  <Application>Microsoft Macintosh PowerPoint</Application>
  <PresentationFormat>On-screen Show (16:9)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</vt:lpstr>
      <vt:lpstr>Fermilab_PPT_090915</vt:lpstr>
      <vt:lpstr>PowerPoint Presentation</vt:lpstr>
      <vt:lpstr>Controls Seminar Today @1100 in the Huddle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C. Watts</dc:creator>
  <cp:lastModifiedBy>Adam C. Watts</cp:lastModifiedBy>
  <cp:revision>50</cp:revision>
  <cp:lastPrinted>2014-01-20T19:40:21Z</cp:lastPrinted>
  <dcterms:created xsi:type="dcterms:W3CDTF">2023-10-05T21:33:18Z</dcterms:created>
  <dcterms:modified xsi:type="dcterms:W3CDTF">2024-01-19T02:52:27Z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0x01010077FB2D3FF18AD4429BA8EA8D8B30B00F</vt:lpwstr>
  </property>
</Properties>
</file>