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86" r:id="rId3"/>
    <p:sldId id="28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7396F3-F48C-496A-993B-A4B7586AB14A}" v="13" dt="2024-01-26T03:36:18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th E Gollwitzer" userId="7867f5d0-1399-4c7e-95bd-f1d4703e1f86" providerId="ADAL" clId="{B97396F3-F48C-496A-993B-A4B7586AB14A}"/>
    <pc:docChg chg="undo redo custSel addSld delSld modSld">
      <pc:chgData name="Keith E Gollwitzer" userId="7867f5d0-1399-4c7e-95bd-f1d4703e1f86" providerId="ADAL" clId="{B97396F3-F48C-496A-993B-A4B7586AB14A}" dt="2024-01-26T03:37:17.299" v="840" actId="47"/>
      <pc:docMkLst>
        <pc:docMk/>
      </pc:docMkLst>
      <pc:sldChg chg="addSp delSp modSp mod">
        <pc:chgData name="Keith E Gollwitzer" userId="7867f5d0-1399-4c7e-95bd-f1d4703e1f86" providerId="ADAL" clId="{B97396F3-F48C-496A-993B-A4B7586AB14A}" dt="2024-01-26T03:13:27.005" v="203" actId="1037"/>
        <pc:sldMkLst>
          <pc:docMk/>
          <pc:sldMk cId="2159669932" sldId="256"/>
        </pc:sldMkLst>
        <pc:spChg chg="mod">
          <ac:chgData name="Keith E Gollwitzer" userId="7867f5d0-1399-4c7e-95bd-f1d4703e1f86" providerId="ADAL" clId="{B97396F3-F48C-496A-993B-A4B7586AB14A}" dt="2024-01-26T03:09:02.831" v="48" actId="20577"/>
          <ac:spMkLst>
            <pc:docMk/>
            <pc:sldMk cId="2159669932" sldId="256"/>
            <ac:spMk id="5" creationId="{761D0E33-3DD7-D454-A067-56CEC4156C95}"/>
          </ac:spMkLst>
        </pc:spChg>
        <pc:spChg chg="mod">
          <ac:chgData name="Keith E Gollwitzer" userId="7867f5d0-1399-4c7e-95bd-f1d4703e1f86" providerId="ADAL" clId="{B97396F3-F48C-496A-993B-A4B7586AB14A}" dt="2024-01-26T03:11:26.424" v="188" actId="20577"/>
          <ac:spMkLst>
            <pc:docMk/>
            <pc:sldMk cId="2159669932" sldId="256"/>
            <ac:spMk id="6" creationId="{6E2A19AB-7F76-5844-8E18-541DE3F98E0A}"/>
          </ac:spMkLst>
        </pc:spChg>
        <pc:picChg chg="del">
          <ac:chgData name="Keith E Gollwitzer" userId="7867f5d0-1399-4c7e-95bd-f1d4703e1f86" providerId="ADAL" clId="{B97396F3-F48C-496A-993B-A4B7586AB14A}" dt="2024-01-26T02:51:54.239" v="0" actId="478"/>
          <ac:picMkLst>
            <pc:docMk/>
            <pc:sldMk cId="2159669932" sldId="256"/>
            <ac:picMk id="2" creationId="{AF9CC254-082D-4FBA-8351-68625EA847C3}"/>
          </ac:picMkLst>
        </pc:picChg>
        <pc:picChg chg="add mod">
          <ac:chgData name="Keith E Gollwitzer" userId="7867f5d0-1399-4c7e-95bd-f1d4703e1f86" providerId="ADAL" clId="{B97396F3-F48C-496A-993B-A4B7586AB14A}" dt="2024-01-26T03:13:27.005" v="203" actId="1037"/>
          <ac:picMkLst>
            <pc:docMk/>
            <pc:sldMk cId="2159669932" sldId="256"/>
            <ac:picMk id="3" creationId="{3CB425D5-2E4E-7B23-C6CB-9DBBDFACF640}"/>
          </ac:picMkLst>
        </pc:picChg>
        <pc:picChg chg="del">
          <ac:chgData name="Keith E Gollwitzer" userId="7867f5d0-1399-4c7e-95bd-f1d4703e1f86" providerId="ADAL" clId="{B97396F3-F48C-496A-993B-A4B7586AB14A}" dt="2024-01-26T02:51:54.239" v="0" actId="478"/>
          <ac:picMkLst>
            <pc:docMk/>
            <pc:sldMk cId="2159669932" sldId="256"/>
            <ac:picMk id="11" creationId="{DEB6D961-1F6A-DBC5-B194-1FC6899121AB}"/>
          </ac:picMkLst>
        </pc:picChg>
        <pc:picChg chg="add mod">
          <ac:chgData name="Keith E Gollwitzer" userId="7867f5d0-1399-4c7e-95bd-f1d4703e1f86" providerId="ADAL" clId="{B97396F3-F48C-496A-993B-A4B7586AB14A}" dt="2024-01-26T03:11:13.910" v="180" actId="1076"/>
          <ac:picMkLst>
            <pc:docMk/>
            <pc:sldMk cId="2159669932" sldId="256"/>
            <ac:picMk id="12" creationId="{876C2B30-C32A-C1BF-5319-33EA0CDB89B7}"/>
          </ac:picMkLst>
        </pc:picChg>
        <pc:picChg chg="add mod">
          <ac:chgData name="Keith E Gollwitzer" userId="7867f5d0-1399-4c7e-95bd-f1d4703e1f86" providerId="ADAL" clId="{B97396F3-F48C-496A-993B-A4B7586AB14A}" dt="2024-01-26T03:11:52.940" v="190" actId="1076"/>
          <ac:picMkLst>
            <pc:docMk/>
            <pc:sldMk cId="2159669932" sldId="256"/>
            <ac:picMk id="13" creationId="{3C242809-18E8-75EC-3F76-FBD566319A70}"/>
          </ac:picMkLst>
        </pc:picChg>
        <pc:picChg chg="add mod">
          <ac:chgData name="Keith E Gollwitzer" userId="7867f5d0-1399-4c7e-95bd-f1d4703e1f86" providerId="ADAL" clId="{B97396F3-F48C-496A-993B-A4B7586AB14A}" dt="2024-01-26T03:11:52.940" v="190" actId="1076"/>
          <ac:picMkLst>
            <pc:docMk/>
            <pc:sldMk cId="2159669932" sldId="256"/>
            <ac:picMk id="14" creationId="{0F358797-FFAE-A27E-A371-03CAF1D16AF8}"/>
          </ac:picMkLst>
        </pc:picChg>
        <pc:cxnChg chg="del">
          <ac:chgData name="Keith E Gollwitzer" userId="7867f5d0-1399-4c7e-95bd-f1d4703e1f86" providerId="ADAL" clId="{B97396F3-F48C-496A-993B-A4B7586AB14A}" dt="2024-01-26T03:09:55.121" v="109" actId="478"/>
          <ac:cxnSpMkLst>
            <pc:docMk/>
            <pc:sldMk cId="2159669932" sldId="256"/>
            <ac:cxnSpMk id="10" creationId="{25A10C3C-8BFC-0C7D-678D-3CB03AC9F495}"/>
          </ac:cxnSpMkLst>
        </pc:cxnChg>
      </pc:sldChg>
      <pc:sldChg chg="addSp delSp modSp mod">
        <pc:chgData name="Keith E Gollwitzer" userId="7867f5d0-1399-4c7e-95bd-f1d4703e1f86" providerId="ADAL" clId="{B97396F3-F48C-496A-993B-A4B7586AB14A}" dt="2024-01-26T03:37:03.152" v="839" actId="1076"/>
        <pc:sldMkLst>
          <pc:docMk/>
          <pc:sldMk cId="2345092768" sldId="284"/>
        </pc:sldMkLst>
        <pc:spChg chg="mod">
          <ac:chgData name="Keith E Gollwitzer" userId="7867f5d0-1399-4c7e-95bd-f1d4703e1f86" providerId="ADAL" clId="{B97396F3-F48C-496A-993B-A4B7586AB14A}" dt="2024-01-26T03:36:50.116" v="837" actId="20577"/>
          <ac:spMkLst>
            <pc:docMk/>
            <pc:sldMk cId="2345092768" sldId="284"/>
            <ac:spMk id="5" creationId="{761D0E33-3DD7-D454-A067-56CEC4156C95}"/>
          </ac:spMkLst>
        </pc:spChg>
        <pc:spChg chg="mod">
          <ac:chgData name="Keith E Gollwitzer" userId="7867f5d0-1399-4c7e-95bd-f1d4703e1f86" providerId="ADAL" clId="{B97396F3-F48C-496A-993B-A4B7586AB14A}" dt="2024-01-26T03:37:00.216" v="838" actId="1076"/>
          <ac:spMkLst>
            <pc:docMk/>
            <pc:sldMk cId="2345092768" sldId="284"/>
            <ac:spMk id="6" creationId="{6E2A19AB-7F76-5844-8E18-541DE3F98E0A}"/>
          </ac:spMkLst>
        </pc:spChg>
        <pc:picChg chg="del">
          <ac:chgData name="Keith E Gollwitzer" userId="7867f5d0-1399-4c7e-95bd-f1d4703e1f86" providerId="ADAL" clId="{B97396F3-F48C-496A-993B-A4B7586AB14A}" dt="2024-01-26T03:32:38.692" v="621" actId="478"/>
          <ac:picMkLst>
            <pc:docMk/>
            <pc:sldMk cId="2345092768" sldId="284"/>
            <ac:picMk id="2" creationId="{CDEAF254-CFC8-B2AA-C593-52315EB6E028}"/>
          </ac:picMkLst>
        </pc:picChg>
        <pc:picChg chg="del">
          <ac:chgData name="Keith E Gollwitzer" userId="7867f5d0-1399-4c7e-95bd-f1d4703e1f86" providerId="ADAL" clId="{B97396F3-F48C-496A-993B-A4B7586AB14A}" dt="2024-01-26T03:30:51.154" v="525" actId="478"/>
          <ac:picMkLst>
            <pc:docMk/>
            <pc:sldMk cId="2345092768" sldId="284"/>
            <ac:picMk id="3" creationId="{F158F104-0DE9-4166-664E-446490D0B899}"/>
          </ac:picMkLst>
        </pc:picChg>
        <pc:picChg chg="add mod">
          <ac:chgData name="Keith E Gollwitzer" userId="7867f5d0-1399-4c7e-95bd-f1d4703e1f86" providerId="ADAL" clId="{B97396F3-F48C-496A-993B-A4B7586AB14A}" dt="2024-01-26T03:31:03.058" v="526" actId="1076"/>
          <ac:picMkLst>
            <pc:docMk/>
            <pc:sldMk cId="2345092768" sldId="284"/>
            <ac:picMk id="10" creationId="{CDB52E35-57E6-C83D-E9AC-12574174E9B5}"/>
          </ac:picMkLst>
        </pc:picChg>
        <pc:picChg chg="add mod">
          <ac:chgData name="Keith E Gollwitzer" userId="7867f5d0-1399-4c7e-95bd-f1d4703e1f86" providerId="ADAL" clId="{B97396F3-F48C-496A-993B-A4B7586AB14A}" dt="2024-01-26T03:32:06.361" v="605" actId="1076"/>
          <ac:picMkLst>
            <pc:docMk/>
            <pc:sldMk cId="2345092768" sldId="284"/>
            <ac:picMk id="11" creationId="{CF1788C0-0039-2BCA-4D7C-827906AB8A82}"/>
          </ac:picMkLst>
        </pc:picChg>
        <pc:picChg chg="add mod">
          <ac:chgData name="Keith E Gollwitzer" userId="7867f5d0-1399-4c7e-95bd-f1d4703e1f86" providerId="ADAL" clId="{B97396F3-F48C-496A-993B-A4B7586AB14A}" dt="2024-01-26T03:37:03.152" v="839" actId="1076"/>
          <ac:picMkLst>
            <pc:docMk/>
            <pc:sldMk cId="2345092768" sldId="284"/>
            <ac:picMk id="12" creationId="{667300BA-DEC2-9AA2-C157-373294CD9ABF}"/>
          </ac:picMkLst>
        </pc:picChg>
      </pc:sldChg>
      <pc:sldChg chg="addSp delSp modSp del mod">
        <pc:chgData name="Keith E Gollwitzer" userId="7867f5d0-1399-4c7e-95bd-f1d4703e1f86" providerId="ADAL" clId="{B97396F3-F48C-496A-993B-A4B7586AB14A}" dt="2024-01-26T03:37:17.299" v="840" actId="47"/>
        <pc:sldMkLst>
          <pc:docMk/>
          <pc:sldMk cId="2127763092" sldId="285"/>
        </pc:sldMkLst>
        <pc:picChg chg="add del mod">
          <ac:chgData name="Keith E Gollwitzer" userId="7867f5d0-1399-4c7e-95bd-f1d4703e1f86" providerId="ADAL" clId="{B97396F3-F48C-496A-993B-A4B7586AB14A}" dt="2024-01-26T03:19:05.496" v="295" actId="21"/>
          <ac:picMkLst>
            <pc:docMk/>
            <pc:sldMk cId="2127763092" sldId="285"/>
            <ac:picMk id="8" creationId="{00404998-9AB4-5079-4528-7D3D1AF89561}"/>
          </ac:picMkLst>
        </pc:picChg>
        <pc:picChg chg="add mod">
          <ac:chgData name="Keith E Gollwitzer" userId="7867f5d0-1399-4c7e-95bd-f1d4703e1f86" providerId="ADAL" clId="{B97396F3-F48C-496A-993B-A4B7586AB14A}" dt="2024-01-26T02:53:55.986" v="8" actId="1076"/>
          <ac:picMkLst>
            <pc:docMk/>
            <pc:sldMk cId="2127763092" sldId="285"/>
            <ac:picMk id="9" creationId="{CA4D1D36-457E-49C2-17A3-5346AF039E22}"/>
          </ac:picMkLst>
        </pc:picChg>
        <pc:picChg chg="del">
          <ac:chgData name="Keith E Gollwitzer" userId="7867f5d0-1399-4c7e-95bd-f1d4703e1f86" providerId="ADAL" clId="{B97396F3-F48C-496A-993B-A4B7586AB14A}" dt="2024-01-26T02:53:09.844" v="4" actId="478"/>
          <ac:picMkLst>
            <pc:docMk/>
            <pc:sldMk cId="2127763092" sldId="285"/>
            <ac:picMk id="1026" creationId="{0C44452E-B66F-CD53-E8F5-156DE5BC2B65}"/>
          </ac:picMkLst>
        </pc:picChg>
      </pc:sldChg>
      <pc:sldChg chg="addSp delSp modSp add mod">
        <pc:chgData name="Keith E Gollwitzer" userId="7867f5d0-1399-4c7e-95bd-f1d4703e1f86" providerId="ADAL" clId="{B97396F3-F48C-496A-993B-A4B7586AB14A}" dt="2024-01-26T03:25:12.457" v="492" actId="20577"/>
        <pc:sldMkLst>
          <pc:docMk/>
          <pc:sldMk cId="4137775412" sldId="286"/>
        </pc:sldMkLst>
        <pc:spChg chg="mod">
          <ac:chgData name="Keith E Gollwitzer" userId="7867f5d0-1399-4c7e-95bd-f1d4703e1f86" providerId="ADAL" clId="{B97396F3-F48C-496A-993B-A4B7586AB14A}" dt="2024-01-26T03:25:12.457" v="492" actId="20577"/>
          <ac:spMkLst>
            <pc:docMk/>
            <pc:sldMk cId="4137775412" sldId="286"/>
            <ac:spMk id="5" creationId="{761D0E33-3DD7-D454-A067-56CEC4156C95}"/>
          </ac:spMkLst>
        </pc:spChg>
        <pc:spChg chg="mod">
          <ac:chgData name="Keith E Gollwitzer" userId="7867f5d0-1399-4c7e-95bd-f1d4703e1f86" providerId="ADAL" clId="{B97396F3-F48C-496A-993B-A4B7586AB14A}" dt="2024-01-26T03:25:04.911" v="463" actId="27636"/>
          <ac:spMkLst>
            <pc:docMk/>
            <pc:sldMk cId="4137775412" sldId="286"/>
            <ac:spMk id="6" creationId="{6E2A19AB-7F76-5844-8E18-541DE3F98E0A}"/>
          </ac:spMkLst>
        </pc:spChg>
        <pc:picChg chg="add mod">
          <ac:chgData name="Keith E Gollwitzer" userId="7867f5d0-1399-4c7e-95bd-f1d4703e1f86" providerId="ADAL" clId="{B97396F3-F48C-496A-993B-A4B7586AB14A}" dt="2024-01-26T03:19:16.925" v="298" actId="14100"/>
          <ac:picMkLst>
            <pc:docMk/>
            <pc:sldMk cId="4137775412" sldId="286"/>
            <ac:picMk id="2" creationId="{00404998-9AB4-5079-4528-7D3D1AF89561}"/>
          </ac:picMkLst>
        </pc:picChg>
        <pc:picChg chg="del">
          <ac:chgData name="Keith E Gollwitzer" userId="7867f5d0-1399-4c7e-95bd-f1d4703e1f86" providerId="ADAL" clId="{B97396F3-F48C-496A-993B-A4B7586AB14A}" dt="2024-01-26T03:14:17.394" v="208" actId="478"/>
          <ac:picMkLst>
            <pc:docMk/>
            <pc:sldMk cId="4137775412" sldId="286"/>
            <ac:picMk id="3" creationId="{3CB425D5-2E4E-7B23-C6CB-9DBBDFACF640}"/>
          </ac:picMkLst>
        </pc:picChg>
        <pc:cxnChg chg="del">
          <ac:chgData name="Keith E Gollwitzer" userId="7867f5d0-1399-4c7e-95bd-f1d4703e1f86" providerId="ADAL" clId="{B97396F3-F48C-496A-993B-A4B7586AB14A}" dt="2024-01-26T03:14:17.394" v="208" actId="478"/>
          <ac:cxnSpMkLst>
            <pc:docMk/>
            <pc:sldMk cId="4137775412" sldId="286"/>
            <ac:cxnSpMk id="10" creationId="{25A10C3C-8BFC-0C7D-678D-3CB03AC9F495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3523A-B5C1-40CC-9F18-C90E77C29AD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70C15-37DD-4C1F-9578-93F87DF8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05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F9502-0A22-ED2C-A438-49D25A5B3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2B27F1-62E8-FE63-5922-75E890F3C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48475-0862-1FCA-359C-6EEA09307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8CA69-1EC6-D698-6E90-B6A95F67B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8FB78-3275-3A20-FD20-AE705B655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497E6-B488-DB9D-404D-25D5FF225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A8DDD2-8652-D2FF-8390-AAF0B46BC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850B4-567C-D201-D50C-193D2787D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E87B4-E035-EF4D-2FB0-7B45A04FB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FAF31-B489-CF61-36B7-DB0EE9C45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0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118721-1322-C51E-64A9-97DA15AD09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06D662-5D5F-B49E-E969-EE19C1E63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F2F0B-A0C9-6F21-4946-5DF963B4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0CE9C-80E7-66BB-E7FA-0393CA245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70650-8B1B-00B8-B604-F4EF02CA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1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C99D3-67FC-4D2D-021D-307AF6302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F102A-D859-0299-303A-BA994FE8F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01B94-7867-812D-A4BE-483C624CB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AABCA-79B5-A7EA-32F1-EEBAB90E6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9E474-54A1-B4A7-C070-7187357A9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7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A4934-B013-63E1-1D9E-167972690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239CE-CF09-1841-116B-28890530A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DBB30-3533-C770-6184-34F38B8BD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F0A0A-9EC5-2E0B-C26B-6B2C9515D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A75A1-ED87-A197-FEEF-3E94C7AFE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7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EA728-1667-92B8-13D6-0D96C501A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C48F5-42BC-660B-DCAB-B57AB9D1A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959421-DCDE-85C9-6458-619F646DB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3B290-4154-A47F-D8B7-E5B6A324C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F7128-19E6-E3C1-2521-3CBD7D987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4CE30-CE46-2610-25B0-5481A7E7F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4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6381-2526-D2F0-1F27-7E7EAFE7B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86635-8279-45BA-1584-DA808A297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7AACA-D759-EF1E-C33B-306C3E3CB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D57F4C-EC7A-4541-6319-DE9FD789D1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A50B4-17A0-B7B1-0960-A7CED43E6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DA634-19F9-109F-80BC-7FCA5DD1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913AC9-851D-4983-A57A-96F490030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50605D-B925-A2BF-CC81-7FDFF575B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0E74B-2571-61F1-EF13-D59333B0B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BC44A9-0239-025C-50D2-4A2908BC9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C91829-5E39-6C77-21E0-F66D1AD5B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BC712-540D-2C3C-090B-0AA2DF11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1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BEC49C-4100-5947-2123-976582A82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9F11C-39B3-A547-852B-90E3925A0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DBDA7-1336-3453-677E-32E2A312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2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DECC9-FE2E-05A6-5BAC-5B3E2F003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BC78D-F704-1723-B225-D2757F5C5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03924-7EEC-45FD-91AF-418C90D2A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A04A43-67C2-5F87-0A62-6CFC964CC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AB6A8F-0DE5-7E18-2CBA-C32578C8B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DCF84-821E-1507-FBE0-E63D2FB7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0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79642-4CB6-242D-A91B-E42D38E9B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E1911E-4875-A5D7-F672-71BAD9EF6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E6D1B-DE8B-DC5E-D05F-A042BF2BC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2977AD-356B-2BBF-7C33-DFA287076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471B6-A546-74C0-3495-1B1BE31E5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E30D2-7F62-06DE-57C7-E5C7DF30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0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3B53B2-29A2-D18F-3F28-0F3DD71E4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3F0AB-1CC5-5BC6-38C8-5C18BA0BD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1332E-D98A-DEF9-A94D-8041BDE896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1/26/24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94914-9C23-6CEA-7A37-BCD76544E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Gollwitzer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A7484-297E-1E4E-0388-992F92832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0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CDD0D1-9B8E-B8C4-BA5B-F5050CC1A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145"/>
          </a:xfrm>
        </p:spPr>
        <p:txBody>
          <a:bodyPr/>
          <a:lstStyle/>
          <a:p>
            <a:r>
              <a:rPr lang="en-US" dirty="0"/>
              <a:t>LBNF - Beamline – Target Complex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1D0E33-3DD7-D454-A067-56CEC4156C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95270"/>
            <a:ext cx="5181600" cy="5081693"/>
          </a:xfrm>
        </p:spPr>
        <p:txBody>
          <a:bodyPr>
            <a:normAutofit/>
          </a:bodyPr>
          <a:lstStyle/>
          <a:p>
            <a:r>
              <a:rPr lang="en-US" dirty="0"/>
              <a:t>Horns</a:t>
            </a:r>
          </a:p>
          <a:p>
            <a:pPr lvl="1"/>
            <a:r>
              <a:rPr lang="en-US" dirty="0"/>
              <a:t>Continued work on drawings of inner and outer conductors of Horns B &amp; C.</a:t>
            </a:r>
          </a:p>
          <a:p>
            <a:pPr lvl="1"/>
            <a:r>
              <a:rPr lang="en-US" dirty="0"/>
              <a:t>Friction Stir Welding vendor verification continues</a:t>
            </a:r>
          </a:p>
          <a:p>
            <a:pPr lvl="2"/>
            <a:r>
              <a:rPr lang="en-US" dirty="0"/>
              <a:t>SDSMT is to rework weld</a:t>
            </a:r>
          </a:p>
          <a:p>
            <a:pPr lvl="2"/>
            <a:r>
              <a:rPr lang="en-US" dirty="0"/>
              <a:t>Negotiating with PNNL to do samples</a:t>
            </a:r>
          </a:p>
          <a:p>
            <a:pPr lvl="2"/>
            <a:r>
              <a:rPr lang="en-US" dirty="0"/>
              <a:t>German vendor samples x-ray and found acceptable (QA./QC)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2A19AB-7F76-5844-8E18-541DE3F98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95270"/>
            <a:ext cx="5181600" cy="508169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Started assembly of Prototype hangers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Flipping fixture tested safely and successfully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4583ED-308E-6C6D-8EE4-85972BDD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7BC36B-A6D7-53FA-E444-F9E6998CC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Gollwitzer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BFDC13-7608-6068-D7A5-4219AC215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B425D5-2E4E-7B23-C6CB-9DBBDFACF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91056" y="4610587"/>
            <a:ext cx="2645352" cy="2110888"/>
          </a:xfrm>
          <a:prstGeom prst="rect">
            <a:avLst/>
          </a:prstGeom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876C2B30-C32A-C1BF-5319-33EA0CDB8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944" y="1472899"/>
            <a:ext cx="3775911" cy="1876251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3C242809-18E8-75EC-3F76-FBD566319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375" y="4165226"/>
            <a:ext cx="1122447" cy="2097506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0F358797-FFAE-A27E-A371-03CAF1D16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9959" y="4161299"/>
            <a:ext cx="4287252" cy="210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69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CDD0D1-9B8E-B8C4-BA5B-F5050CC1A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145"/>
          </a:xfrm>
        </p:spPr>
        <p:txBody>
          <a:bodyPr/>
          <a:lstStyle/>
          <a:p>
            <a:r>
              <a:rPr lang="en-US" dirty="0"/>
              <a:t>LBNF - Beamline – Target Complex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1D0E33-3DD7-D454-A067-56CEC4156C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95270"/>
            <a:ext cx="5181600" cy="50816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Horns Power Supply</a:t>
            </a:r>
          </a:p>
          <a:p>
            <a:pPr lvl="1"/>
            <a:r>
              <a:rPr lang="en-US" dirty="0"/>
              <a:t>Many procurements occurring for the full power supply for the Horns Test Stand at MI-8.</a:t>
            </a:r>
          </a:p>
          <a:p>
            <a:pPr lvl="2"/>
            <a:r>
              <a:rPr lang="en-US" dirty="0"/>
              <a:t>Components are arriving</a:t>
            </a:r>
          </a:p>
          <a:p>
            <a:pPr lvl="1"/>
            <a:r>
              <a:rPr lang="en-US" dirty="0"/>
              <a:t>Electrical work continues at MI-8 to support Test stand power supply and water-cooling system. </a:t>
            </a:r>
          </a:p>
          <a:p>
            <a:r>
              <a:rPr lang="en-US" dirty="0"/>
              <a:t>Water Systems</a:t>
            </a:r>
          </a:p>
          <a:p>
            <a:pPr lvl="1"/>
            <a:r>
              <a:rPr lang="en-US" dirty="0"/>
              <a:t>RAW system designs continue</a:t>
            </a:r>
          </a:p>
          <a:p>
            <a:pPr lvl="1"/>
            <a:r>
              <a:rPr lang="en-US" dirty="0"/>
              <a:t>Finished drawings of Horn Test Stand water- cooling system</a:t>
            </a:r>
          </a:p>
          <a:p>
            <a:r>
              <a:rPr lang="en-US" dirty="0"/>
              <a:t>Test Stand</a:t>
            </a:r>
          </a:p>
          <a:p>
            <a:pPr lvl="1"/>
            <a:r>
              <a:rPr lang="en-US" dirty="0"/>
              <a:t>Preparing to grout in place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2A19AB-7F76-5844-8E18-541DE3F98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95270"/>
            <a:ext cx="5181600" cy="508169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4583ED-308E-6C6D-8EE4-85972BDD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7BC36B-A6D7-53FA-E444-F9E6998CC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BFDC13-7608-6068-D7A5-4219AC215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2</a:t>
            </a:fld>
            <a:endParaRPr lang="en-US"/>
          </a:p>
        </p:txBody>
      </p:sp>
      <p:pic>
        <p:nvPicPr>
          <p:cNvPr id="2" name="picture">
            <a:extLst>
              <a:ext uri="{FF2B5EF4-FFF2-40B4-BE49-F238E27FC236}">
                <a16:creationId xmlns:a16="http://schemas.microsoft.com/office/drawing/2014/main" id="{00404998-9AB4-5079-4528-7D3D1AF89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671782"/>
            <a:ext cx="6006908" cy="450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75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CDD0D1-9B8E-B8C4-BA5B-F5050CC1A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145"/>
          </a:xfrm>
        </p:spPr>
        <p:txBody>
          <a:bodyPr/>
          <a:lstStyle/>
          <a:p>
            <a:r>
              <a:rPr lang="en-US" dirty="0"/>
              <a:t>LBNF - Beamline – Target Complex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1D0E33-3DD7-D454-A067-56CEC4156C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95270"/>
            <a:ext cx="5181600" cy="508169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Stripline</a:t>
            </a:r>
            <a:endParaRPr lang="en-US" dirty="0"/>
          </a:p>
          <a:p>
            <a:pPr lvl="1"/>
            <a:r>
              <a:rPr lang="en-US" dirty="0"/>
              <a:t>FEA modeling of </a:t>
            </a:r>
            <a:r>
              <a:rPr lang="en-US" dirty="0" err="1"/>
              <a:t>stripline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Modeling and drafting has begun on final design of </a:t>
            </a:r>
            <a:r>
              <a:rPr lang="en-US" dirty="0" err="1"/>
              <a:t>stripline</a:t>
            </a:r>
            <a:r>
              <a:rPr lang="en-US" dirty="0"/>
              <a:t> tee segments 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2A19AB-7F76-5844-8E18-541DE3F98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511616"/>
            <a:ext cx="5181600" cy="508169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Remote Handling</a:t>
            </a:r>
          </a:p>
          <a:p>
            <a:pPr lvl="1"/>
            <a:r>
              <a:rPr lang="en-US" dirty="0"/>
              <a:t>Check of designed lifting fixture being appropriate for possible change of COG for Horn A Module with </a:t>
            </a:r>
            <a:r>
              <a:rPr lang="en-US" dirty="0" err="1"/>
              <a:t>Stripline</a:t>
            </a:r>
            <a:r>
              <a:rPr lang="en-US" dirty="0"/>
              <a:t> Block and Target Utility Block</a:t>
            </a:r>
          </a:p>
          <a:p>
            <a:pPr lvl="1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4583ED-308E-6C6D-8EE4-85972BDD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7BC36B-A6D7-53FA-E444-F9E6998CC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BFDC13-7608-6068-D7A5-4219AC215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CDB52E35-57E6-C83D-E9AC-12574174E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24" y="1825415"/>
            <a:ext cx="5390166" cy="1542929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CF1788C0-0039-2BCA-4D7C-827906AB8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879" y="4098489"/>
            <a:ext cx="3913448" cy="2334786"/>
          </a:xfrm>
          <a:prstGeom prst="rect">
            <a:avLst/>
          </a:prstGeom>
        </p:spPr>
      </p:pic>
      <p:pic>
        <p:nvPicPr>
          <p:cNvPr id="12" name="Picture 11" descr="A computer screen shot of a machine&#10;&#10;Description automatically generated">
            <a:extLst>
              <a:ext uri="{FF2B5EF4-FFF2-40B4-BE49-F238E27FC236}">
                <a16:creationId xmlns:a16="http://schemas.microsoft.com/office/drawing/2014/main" id="{667300BA-DEC2-9AA2-C157-373294CD9A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7" t="18306" r="18984" b="4520"/>
          <a:stretch/>
        </p:blipFill>
        <p:spPr>
          <a:xfrm>
            <a:off x="7488384" y="1025439"/>
            <a:ext cx="3739043" cy="314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9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184</Words>
  <Application>Microsoft Office PowerPoint</Application>
  <PresentationFormat>Widescreen</PresentationFormat>
  <Paragraphs>50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LBNF - Beamline – Target Complex</vt:lpstr>
      <vt:lpstr>LBNF - Beamline – Target Complex</vt:lpstr>
      <vt:lpstr>LBNF - Beamline – Target Complex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E Gollwitzer</dc:creator>
  <cp:lastModifiedBy>Keith E Gollwitzer</cp:lastModifiedBy>
  <cp:revision>5</cp:revision>
  <dcterms:created xsi:type="dcterms:W3CDTF">2023-09-15T02:55:05Z</dcterms:created>
  <dcterms:modified xsi:type="dcterms:W3CDTF">2024-01-26T03:37:24Z</dcterms:modified>
</cp:coreProperties>
</file>