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  <p:sldMasterId id="2147484148" r:id="rId6"/>
  </p:sldMasterIdLst>
  <p:notesMasterIdLst>
    <p:notesMasterId r:id="rId12"/>
  </p:notesMasterIdLst>
  <p:handoutMasterIdLst>
    <p:handoutMasterId r:id="rId13"/>
  </p:handoutMasterIdLst>
  <p:sldIdLst>
    <p:sldId id="449" r:id="rId7"/>
    <p:sldId id="2517" r:id="rId8"/>
    <p:sldId id="2530" r:id="rId9"/>
    <p:sldId id="2531" r:id="rId10"/>
    <p:sldId id="2532" r:id="rId1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BFEFF"/>
    <a:srgbClr val="DAF3CB"/>
    <a:srgbClr val="97D7EB"/>
    <a:srgbClr val="98D7EA"/>
    <a:srgbClr val="98D7EB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85F972-D650-484E-8636-E8CC6DD6D52E}" v="1" dt="2024-01-26T13:36:24.73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6" d="100"/>
          <a:sy n="206" d="100"/>
        </p:scale>
        <p:origin x="500" y="10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Lapointe" userId="f9293570-82b3-4e78-b437-deca3145489a" providerId="ADAL" clId="{2F85F972-D650-484E-8636-E8CC6DD6D52E}"/>
    <pc:docChg chg="custSel modSld">
      <pc:chgData name="Marcus Lapointe" userId="f9293570-82b3-4e78-b437-deca3145489a" providerId="ADAL" clId="{2F85F972-D650-484E-8636-E8CC6DD6D52E}" dt="2024-01-26T14:08:32.376" v="919" actId="20577"/>
      <pc:docMkLst>
        <pc:docMk/>
      </pc:docMkLst>
      <pc:sldChg chg="modSp mod">
        <pc:chgData name="Marcus Lapointe" userId="f9293570-82b3-4e78-b437-deca3145489a" providerId="ADAL" clId="{2F85F972-D650-484E-8636-E8CC6DD6D52E}" dt="2024-01-26T14:08:32.376" v="919" actId="20577"/>
        <pc:sldMkLst>
          <pc:docMk/>
          <pc:sldMk cId="1810868556" sldId="449"/>
        </pc:sldMkLst>
        <pc:spChg chg="mod">
          <ac:chgData name="Marcus Lapointe" userId="f9293570-82b3-4e78-b437-deca3145489a" providerId="ADAL" clId="{2F85F972-D650-484E-8636-E8CC6DD6D52E}" dt="2024-01-26T14:08:32.376" v="919" actId="20577"/>
          <ac:spMkLst>
            <pc:docMk/>
            <pc:sldMk cId="1810868556" sldId="449"/>
            <ac:spMk id="11" creationId="{D44ACDAA-8A3A-487A-887A-E488F5E0E9B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2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9875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8831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38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710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736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799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6866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8697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0902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6168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4279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3379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861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96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2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6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67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65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31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75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4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06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16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9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8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532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222250" y="462230"/>
            <a:ext cx="8446016" cy="50321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 lvl="0" algn="l" defTabSz="457200" rtl="0" eaLnBrk="1" fontAlgn="base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400" b="1" u="sng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Lab Projects:</a:t>
            </a:r>
          </a:p>
          <a:p>
            <a:pPr marR="57150" lvl="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Sustainability:</a:t>
            </a:r>
            <a:r>
              <a:rPr lang="en-US" sz="1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The group is currently prioritizing the installation of charging units – more to come.</a:t>
            </a:r>
            <a:endParaRPr lang="en-US" sz="14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Wilson Hall Site Improvements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still in progress </a:t>
            </a: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slide #3</a:t>
            </a:r>
            <a:r>
              <a:rPr lang="en-US" sz="14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Put on hold until weather gets better. </a:t>
            </a:r>
          </a:p>
          <a:p>
            <a:pPr marR="5715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Overhead Door Repair Update: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Currently waiting on new training requirements to get on site.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AD Projects</a:t>
            </a: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Door EOL Replacements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Requisition for 13 doors on the </a:t>
            </a:r>
            <a:r>
              <a:rPr lang="en-US" sz="110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eol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list is in progress. </a:t>
            </a: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slide #4</a:t>
            </a:r>
            <a:r>
              <a:rPr lang="en-US" sz="14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 </a:t>
            </a:r>
            <a:r>
              <a:rPr lang="en-US" sz="1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Plus 4 others on a fast track working Scott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Office Refurbishing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XGC 129 (carpet/paint), XGC 105/107 (carpet/paint/plus), SWA Door Replacement, SWA 2</a:t>
            </a:r>
            <a:r>
              <a:rPr lang="en-US" sz="1100" baseline="30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nd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Refurbishing</a:t>
            </a: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Exterior Ladder EOL replacements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27 ladders have been identified and will be evaluated for the </a:t>
            </a:r>
            <a:r>
              <a:rPr lang="en-US" sz="110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WebReq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Maintenance Repairs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Entrance Heating Mat replacement, Generator alarm at NML (needs to be rescheduled 🤬), Plus more…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Card Reader Installation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Finish up WH, then the plan is the one for Transfer Gallery.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Roof Repairs in progress: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MS6, MI-8, TG, MS4, and SWA. – Currently waiting on the new training requirements for contractors to get this service back in motion. </a:t>
            </a:r>
            <a:r>
              <a:rPr lang="en-US" sz="1100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Plan is being worked as a work around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New Roofs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HAB is next, completing Lab F and NWA as weather permits.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Foundation Leaks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MT6 –Had a walkthrough with the contractor for epoxy work, will push forward with Req..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Potential next Projects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APOTH Door &amp; Frame Replacement, A0 cleanroom sanitary line replacement, MI Building Concrete Coatings, C0 Service Building (in </a:t>
            </a:r>
            <a:r>
              <a:rPr lang="en-US" sz="11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beginning phase).</a:t>
            </a: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Metal Roof Coatings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MI buildings and ME7/ME7 Worm Roof coated. </a:t>
            </a: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slide #5.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Req in progress.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Lighting Work/Upgrades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All lighting work is on the list of priorities and discussed weekly, NML, A0, Footprint, CMTF, BTW.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1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0" y="118730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Infrastructure Services Division Updates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9511A-FFE3-AA86-CA6F-5A492B9C9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6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763CA87-AD73-FE00-E03F-00D89F35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1081216"/>
            <a:ext cx="8371700" cy="3441970"/>
          </a:xfrm>
        </p:spPr>
        <p:txBody>
          <a:bodyPr/>
          <a:lstStyle/>
          <a:p>
            <a:r>
              <a:rPr lang="en-US" dirty="0"/>
              <a:t>The below slides are more detailed information on current happenings.  Feel free to review. </a:t>
            </a:r>
            <a:r>
              <a:rPr lang="en-US"/>
              <a:t>Keep </a:t>
            </a:r>
            <a:r>
              <a:rPr lang="en-US" dirty="0"/>
              <a:t>scrolling…or hit the stop button.</a:t>
            </a:r>
          </a:p>
        </p:txBody>
      </p:sp>
      <p:pic>
        <p:nvPicPr>
          <p:cNvPr id="14" name="Picture 13" descr="Red alert button">
            <a:extLst>
              <a:ext uri="{FF2B5EF4-FFF2-40B4-BE49-F238E27FC236}">
                <a16:creationId xmlns:a16="http://schemas.microsoft.com/office/drawing/2014/main" id="{B80D53D7-2C4C-9B0B-AC32-16CB1C496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658" y="2013993"/>
            <a:ext cx="3345591" cy="25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8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9DDB30-04E5-F209-9089-149714093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674687"/>
            <a:ext cx="4881430" cy="3794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EC758D-D290-7F9C-CA5C-CA24ABA4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Happenings: Wilson Hall Site Improvements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1385-B8AF-3465-5F1E-52FD03605A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625AE-6BC2-160E-D5CF-3B2E0F8D0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1C203-92D5-F59A-38D3-C352FE5F0E30}"/>
              </a:ext>
            </a:extLst>
          </p:cNvPr>
          <p:cNvSpPr txBox="1"/>
          <p:nvPr/>
        </p:nvSpPr>
        <p:spPr>
          <a:xfrm>
            <a:off x="5197642" y="1103061"/>
            <a:ext cx="366910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4C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Team,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4C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Attached you will find </a:t>
            </a:r>
            <a:r>
              <a:rPr lang="en-US" sz="1000" b="1" i="1" dirty="0">
                <a:solidFill>
                  <a:srgbClr val="004C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Road Closing Information – Wilson Hall Site Improvements 11.15.2023.pdf</a:t>
            </a:r>
            <a:r>
              <a:rPr lang="en-US" sz="1000" dirty="0">
                <a:solidFill>
                  <a:srgbClr val="004C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004C97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4C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Construction is in progress.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004C97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4C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Pedestrian sidewalk access will be closed, along with street and handicap parking. This closure is necessary for the construction of the Wilson Hall Site Improvements project.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004C9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42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EC758D-D290-7F9C-CA5C-CA24ABA4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Happenings: Wilson Hall Site Improvements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1385-B8AF-3465-5F1E-52FD03605A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625AE-6BC2-160E-D5CF-3B2E0F8D0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3B2C8921-3460-2AB4-0B0C-55999F74F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422" y="1199207"/>
            <a:ext cx="4394088" cy="319670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D127F2-2588-8EF9-26BC-68373EBA00D1}"/>
              </a:ext>
            </a:extLst>
          </p:cNvPr>
          <p:cNvSpPr txBox="1"/>
          <p:nvPr/>
        </p:nvSpPr>
        <p:spPr>
          <a:xfrm>
            <a:off x="5217641" y="1248032"/>
            <a:ext cx="3527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locations have been bundled to replace EOL door that are past their life.  </a:t>
            </a:r>
          </a:p>
        </p:txBody>
      </p:sp>
    </p:spTree>
    <p:extLst>
      <p:ext uri="{BB962C8B-B14F-4D97-AF65-F5344CB8AC3E}">
        <p14:creationId xmlns:p14="http://schemas.microsoft.com/office/powerpoint/2010/main" val="36544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EC758D-D290-7F9C-CA5C-CA24ABA4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Happenings: Wilson Hall Site Improvements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1385-B8AF-3465-5F1E-52FD03605A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625AE-6BC2-160E-D5CF-3B2E0F8D0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127F2-2588-8EF9-26BC-68373EBA00D1}"/>
              </a:ext>
            </a:extLst>
          </p:cNvPr>
          <p:cNvSpPr txBox="1"/>
          <p:nvPr/>
        </p:nvSpPr>
        <p:spPr>
          <a:xfrm>
            <a:off x="5575987" y="713603"/>
            <a:ext cx="3527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ME7 planned to get roof coating with the next worm to be done each year after until all worms are completed.   </a:t>
            </a:r>
          </a:p>
        </p:txBody>
      </p:sp>
      <p:pic>
        <p:nvPicPr>
          <p:cNvPr id="8" name="Content Placeholder 7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3067EB8B-D346-5571-D437-F8EB86050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05" y="642166"/>
            <a:ext cx="5058833" cy="3794125"/>
          </a:xfrm>
        </p:spPr>
      </p:pic>
    </p:spTree>
    <p:extLst>
      <p:ext uri="{BB962C8B-B14F-4D97-AF65-F5344CB8AC3E}">
        <p14:creationId xmlns:p14="http://schemas.microsoft.com/office/powerpoint/2010/main" val="292519670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7d8579e-9806-4906-bb3f-fe9e6ca36276">
      <UserInfo>
        <DisplayName>Bruce Bieritz</DisplayName>
        <AccountId>17</AccountId>
        <AccountType/>
      </UserInfo>
      <UserInfo>
        <DisplayName>Rob Allison</DisplayName>
        <AccountId>15</AccountId>
        <AccountType/>
      </UserInfo>
      <UserInfo>
        <DisplayName>Marcus Lapointe</DisplayName>
        <AccountId>84</AccountId>
        <AccountType/>
      </UserInfo>
    </SharedWithUsers>
    <_activity xmlns="5b0c2c9f-5e78-4f01-8553-30af293088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8215BA4B975946A65B8A125D1C8CF8" ma:contentTypeVersion="12" ma:contentTypeDescription="Create a new document." ma:contentTypeScope="" ma:versionID="a3a3e1ee4b40806f731935ef9dc75959">
  <xsd:schema xmlns:xsd="http://www.w3.org/2001/XMLSchema" xmlns:xs="http://www.w3.org/2001/XMLSchema" xmlns:p="http://schemas.microsoft.com/office/2006/metadata/properties" xmlns:ns3="5b0c2c9f-5e78-4f01-8553-30af2930880f" xmlns:ns4="37d8579e-9806-4906-bb3f-fe9e6ca36276" targetNamespace="http://schemas.microsoft.com/office/2006/metadata/properties" ma:root="true" ma:fieldsID="1325aa799b5d2d351f20dbf232d68181" ns3:_="" ns4:_="">
    <xsd:import namespace="5b0c2c9f-5e78-4f01-8553-30af2930880f"/>
    <xsd:import namespace="37d8579e-9806-4906-bb3f-fe9e6ca362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0c2c9f-5e78-4f01-8553-30af29308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8579e-9806-4906-bb3f-fe9e6ca3627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F2A62D-1FC0-448D-BA91-EB291059DD95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7d8579e-9806-4906-bb3f-fe9e6ca36276"/>
    <ds:schemaRef ds:uri="http://schemas.microsoft.com/office/2006/documentManagement/types"/>
    <ds:schemaRef ds:uri="http://schemas.microsoft.com/office/infopath/2007/PartnerControls"/>
    <ds:schemaRef ds:uri="5b0c2c9f-5e78-4f01-8553-30af2930880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E0986E-6B6B-4CD6-B67A-6001D9E3C4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D9B64A-574A-4431-AF5D-C309E9D4AE46}">
  <ds:schemaRefs>
    <ds:schemaRef ds:uri="37d8579e-9806-4906-bb3f-fe9e6ca36276"/>
    <ds:schemaRef ds:uri="5b0c2c9f-5e78-4f01-8553-30af293088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(3)</Template>
  <TotalTime>5186</TotalTime>
  <Words>482</Words>
  <Application>Microsoft Office PowerPoint</Application>
  <PresentationFormat>On-screen Show (16:9)</PresentationFormat>
  <Paragraphs>41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Helvetica</vt:lpstr>
      <vt:lpstr>Fermilab_PPT_090915</vt:lpstr>
      <vt:lpstr>1_Fermilab_PPT_090915</vt:lpstr>
      <vt:lpstr>2_Fermilab_PPT_090915</vt:lpstr>
      <vt:lpstr>PowerPoint Presentation</vt:lpstr>
      <vt:lpstr>Current Happenings</vt:lpstr>
      <vt:lpstr>Current Happenings: Wilson Hall Site Improvements</vt:lpstr>
      <vt:lpstr>Current Happenings: Wilson Hall Site Improvements</vt:lpstr>
      <vt:lpstr>Current Happenings: Wilson Hall Site Improvements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</dc:creator>
  <cp:lastModifiedBy>Marcus Lapointe</cp:lastModifiedBy>
  <cp:revision>14</cp:revision>
  <cp:lastPrinted>2014-01-20T19:40:21Z</cp:lastPrinted>
  <dcterms:created xsi:type="dcterms:W3CDTF">2021-12-21T17:11:20Z</dcterms:created>
  <dcterms:modified xsi:type="dcterms:W3CDTF">2024-01-26T14:08:33Z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0x010100CD8215BA4B975946A65B8A125D1C8CF8</vt:lpwstr>
  </property>
  <property fmtid="{D5CDD505-2E9C-101B-9397-08002B2CF9AE}" pid="3" name="MediaServiceImageTags">
    <vt:lpwstr/>
  </property>
</Properties>
</file>