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75" r:id="rId3"/>
    <p:sldId id="298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A8C049-FFF8-4673-870A-79637F18614C}" v="5" dt="2024-01-26T14:31:49.2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3"/>
  </p:normalViewPr>
  <p:slideViewPr>
    <p:cSldViewPr snapToGrid="0" snapToObjects="1" showGuides="1">
      <p:cViewPr varScale="1">
        <p:scale>
          <a:sx n="159" d="100"/>
          <a:sy n="159" d="100"/>
        </p:scale>
        <p:origin x="1824" y="13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. Jones" userId="0ff975f9-c5c9-446f-8498-e9bd828c9db0" providerId="ADAL" clId="{74A8C049-FFF8-4673-870A-79637F18614C}"/>
    <pc:docChg chg="custSel addSld delSld modSld">
      <pc:chgData name="Daniel C. Jones" userId="0ff975f9-c5c9-446f-8498-e9bd828c9db0" providerId="ADAL" clId="{74A8C049-FFF8-4673-870A-79637F18614C}" dt="2024-01-26T14:34:34.888" v="885" actId="20577"/>
      <pc:docMkLst>
        <pc:docMk/>
      </pc:docMkLst>
      <pc:sldChg chg="addSp delSp modSp mod">
        <pc:chgData name="Daniel C. Jones" userId="0ff975f9-c5c9-446f-8498-e9bd828c9db0" providerId="ADAL" clId="{74A8C049-FFF8-4673-870A-79637F18614C}" dt="2024-01-26T14:34:34.888" v="885" actId="20577"/>
        <pc:sldMkLst>
          <pc:docMk/>
          <pc:sldMk cId="3784689877" sldId="275"/>
        </pc:sldMkLst>
        <pc:spChg chg="add mod">
          <ac:chgData name="Daniel C. Jones" userId="0ff975f9-c5c9-446f-8498-e9bd828c9db0" providerId="ADAL" clId="{74A8C049-FFF8-4673-870A-79637F18614C}" dt="2024-01-26T14:34:34.888" v="885" actId="20577"/>
          <ac:spMkLst>
            <pc:docMk/>
            <pc:sldMk cId="3784689877" sldId="275"/>
            <ac:spMk id="2" creationId="{DC9205AB-4134-9D49-FA1B-79A333EBB7F2}"/>
          </ac:spMkLst>
        </pc:spChg>
        <pc:spChg chg="del mod">
          <ac:chgData name="Daniel C. Jones" userId="0ff975f9-c5c9-446f-8498-e9bd828c9db0" providerId="ADAL" clId="{74A8C049-FFF8-4673-870A-79637F18614C}" dt="2024-01-26T14:25:25.563" v="85" actId="478"/>
          <ac:spMkLst>
            <pc:docMk/>
            <pc:sldMk cId="3784689877" sldId="275"/>
            <ac:spMk id="6" creationId="{00000000-0000-0000-0000-000000000000}"/>
          </ac:spMkLst>
        </pc:spChg>
        <pc:spChg chg="mod">
          <ac:chgData name="Daniel C. Jones" userId="0ff975f9-c5c9-446f-8498-e9bd828c9db0" providerId="ADAL" clId="{74A8C049-FFF8-4673-870A-79637F18614C}" dt="2024-01-26T14:19:23.878" v="76" actId="20577"/>
          <ac:spMkLst>
            <pc:docMk/>
            <pc:sldMk cId="3784689877" sldId="275"/>
            <ac:spMk id="7" creationId="{00000000-0000-0000-0000-000000000000}"/>
          </ac:spMkLst>
        </pc:spChg>
        <pc:spChg chg="add mod">
          <ac:chgData name="Daniel C. Jones" userId="0ff975f9-c5c9-446f-8498-e9bd828c9db0" providerId="ADAL" clId="{74A8C049-FFF8-4673-870A-79637F18614C}" dt="2024-01-26T14:29:56.396" v="581" actId="1076"/>
          <ac:spMkLst>
            <pc:docMk/>
            <pc:sldMk cId="3784689877" sldId="275"/>
            <ac:spMk id="9" creationId="{E48F3EB1-1A48-6C87-FF76-27AF1CF81CC8}"/>
          </ac:spMkLst>
        </pc:spChg>
        <pc:spChg chg="add del mod">
          <ac:chgData name="Daniel C. Jones" userId="0ff975f9-c5c9-446f-8498-e9bd828c9db0" providerId="ADAL" clId="{74A8C049-FFF8-4673-870A-79637F18614C}" dt="2024-01-26T14:26:36.641" v="242" actId="478"/>
          <ac:spMkLst>
            <pc:docMk/>
            <pc:sldMk cId="3784689877" sldId="275"/>
            <ac:spMk id="10" creationId="{249C7E0D-004D-0CE8-4D20-FF9B164E27D7}"/>
          </ac:spMkLst>
        </pc:spChg>
        <pc:picChg chg="add mod">
          <ac:chgData name="Daniel C. Jones" userId="0ff975f9-c5c9-446f-8498-e9bd828c9db0" providerId="ADAL" clId="{74A8C049-FFF8-4673-870A-79637F18614C}" dt="2024-01-26T14:25:08.238" v="83" actId="14100"/>
          <ac:picMkLst>
            <pc:docMk/>
            <pc:sldMk cId="3784689877" sldId="275"/>
            <ac:picMk id="8" creationId="{056924D3-8F37-07E6-36CB-D6B882CB2B02}"/>
          </ac:picMkLst>
        </pc:picChg>
      </pc:sldChg>
      <pc:sldChg chg="del">
        <pc:chgData name="Daniel C. Jones" userId="0ff975f9-c5c9-446f-8498-e9bd828c9db0" providerId="ADAL" clId="{74A8C049-FFF8-4673-870A-79637F18614C}" dt="2024-01-26T14:28:42.806" v="488" actId="47"/>
        <pc:sldMkLst>
          <pc:docMk/>
          <pc:sldMk cId="1121380919" sldId="278"/>
        </pc:sldMkLst>
      </pc:sldChg>
      <pc:sldChg chg="del">
        <pc:chgData name="Daniel C. Jones" userId="0ff975f9-c5c9-446f-8498-e9bd828c9db0" providerId="ADAL" clId="{74A8C049-FFF8-4673-870A-79637F18614C}" dt="2024-01-26T14:28:42.806" v="488" actId="47"/>
        <pc:sldMkLst>
          <pc:docMk/>
          <pc:sldMk cId="2319708068" sldId="284"/>
        </pc:sldMkLst>
      </pc:sldChg>
      <pc:sldChg chg="delSp modSp mod">
        <pc:chgData name="Daniel C. Jones" userId="0ff975f9-c5c9-446f-8498-e9bd828c9db0" providerId="ADAL" clId="{74A8C049-FFF8-4673-870A-79637F18614C}" dt="2024-01-26T14:18:44.391" v="32" actId="6549"/>
        <pc:sldMkLst>
          <pc:docMk/>
          <pc:sldMk cId="1989597527" sldId="294"/>
        </pc:sldMkLst>
        <pc:spChg chg="mod">
          <ac:chgData name="Daniel C. Jones" userId="0ff975f9-c5c9-446f-8498-e9bd828c9db0" providerId="ADAL" clId="{74A8C049-FFF8-4673-870A-79637F18614C}" dt="2024-01-26T14:18:44.391" v="32" actId="6549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Daniel C. Jones" userId="0ff975f9-c5c9-446f-8498-e9bd828c9db0" providerId="ADAL" clId="{74A8C049-FFF8-4673-870A-79637F18614C}" dt="2024-01-26T14:18:35.172" v="16" actId="20577"/>
          <ac:spMkLst>
            <pc:docMk/>
            <pc:sldMk cId="1989597527" sldId="294"/>
            <ac:spMk id="3" creationId="{00000000-0000-0000-0000-000000000000}"/>
          </ac:spMkLst>
        </pc:spChg>
        <pc:spChg chg="del">
          <ac:chgData name="Daniel C. Jones" userId="0ff975f9-c5c9-446f-8498-e9bd828c9db0" providerId="ADAL" clId="{74A8C049-FFF8-4673-870A-79637F18614C}" dt="2024-01-26T14:18:27.383" v="0" actId="478"/>
          <ac:spMkLst>
            <pc:docMk/>
            <pc:sldMk cId="1989597527" sldId="294"/>
            <ac:spMk id="5" creationId="{CF9B7D26-4A98-404B-8F16-4F0DA088BF6C}"/>
          </ac:spMkLst>
        </pc:spChg>
      </pc:sldChg>
      <pc:sldChg chg="del">
        <pc:chgData name="Daniel C. Jones" userId="0ff975f9-c5c9-446f-8498-e9bd828c9db0" providerId="ADAL" clId="{74A8C049-FFF8-4673-870A-79637F18614C}" dt="2024-01-26T14:28:42.806" v="488" actId="47"/>
        <pc:sldMkLst>
          <pc:docMk/>
          <pc:sldMk cId="1053288485" sldId="295"/>
        </pc:sldMkLst>
      </pc:sldChg>
      <pc:sldChg chg="del">
        <pc:chgData name="Daniel C. Jones" userId="0ff975f9-c5c9-446f-8498-e9bd828c9db0" providerId="ADAL" clId="{74A8C049-FFF8-4673-870A-79637F18614C}" dt="2024-01-26T14:28:42.806" v="488" actId="47"/>
        <pc:sldMkLst>
          <pc:docMk/>
          <pc:sldMk cId="3906449152" sldId="296"/>
        </pc:sldMkLst>
      </pc:sldChg>
      <pc:sldChg chg="del">
        <pc:chgData name="Daniel C. Jones" userId="0ff975f9-c5c9-446f-8498-e9bd828c9db0" providerId="ADAL" clId="{74A8C049-FFF8-4673-870A-79637F18614C}" dt="2024-01-26T14:28:42.806" v="488" actId="47"/>
        <pc:sldMkLst>
          <pc:docMk/>
          <pc:sldMk cId="2171075520" sldId="297"/>
        </pc:sldMkLst>
      </pc:sldChg>
      <pc:sldChg chg="addSp delSp modSp add mod">
        <pc:chgData name="Daniel C. Jones" userId="0ff975f9-c5c9-446f-8498-e9bd828c9db0" providerId="ADAL" clId="{74A8C049-FFF8-4673-870A-79637F18614C}" dt="2024-01-26T14:28:36.083" v="487" actId="20577"/>
        <pc:sldMkLst>
          <pc:docMk/>
          <pc:sldMk cId="1498876208" sldId="298"/>
        </pc:sldMkLst>
        <pc:spChg chg="mod">
          <ac:chgData name="Daniel C. Jones" userId="0ff975f9-c5c9-446f-8498-e9bd828c9db0" providerId="ADAL" clId="{74A8C049-FFF8-4673-870A-79637F18614C}" dt="2024-01-26T14:28:36.083" v="487" actId="20577"/>
          <ac:spMkLst>
            <pc:docMk/>
            <pc:sldMk cId="1498876208" sldId="298"/>
            <ac:spMk id="9" creationId="{E48F3EB1-1A48-6C87-FF76-27AF1CF81CC8}"/>
          </ac:spMkLst>
        </pc:spChg>
        <pc:picChg chg="add mod">
          <ac:chgData name="Daniel C. Jones" userId="0ff975f9-c5c9-446f-8498-e9bd828c9db0" providerId="ADAL" clId="{74A8C049-FFF8-4673-870A-79637F18614C}" dt="2024-01-26T14:27:25.065" v="254" actId="14100"/>
          <ac:picMkLst>
            <pc:docMk/>
            <pc:sldMk cId="1498876208" sldId="298"/>
            <ac:picMk id="6" creationId="{E6555F7C-2584-9776-F3C8-8A635DDD01EE}"/>
          </ac:picMkLst>
        </pc:picChg>
        <pc:picChg chg="del">
          <ac:chgData name="Daniel C. Jones" userId="0ff975f9-c5c9-446f-8498-e9bd828c9db0" providerId="ADAL" clId="{74A8C049-FFF8-4673-870A-79637F18614C}" dt="2024-01-26T14:26:57.406" v="244" actId="478"/>
          <ac:picMkLst>
            <pc:docMk/>
            <pc:sldMk cId="1498876208" sldId="298"/>
            <ac:picMk id="8" creationId="{056924D3-8F37-07E6-36CB-D6B882CB2B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4CEBE1A-B0E1-4710-8CF7-55B758EF0923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83B509F-9772-47B4-B39B-FF877FB7A562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DC13AA72-FB95-4E0D-A79F-B2898ED8CBBF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51BE-494B-44EE-9A52-923B232D15DF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B152565-B981-452E-A916-EE03087C78C1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E54E204-B67A-4A02-A223-28B263FED898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632B23-F146-4FC6-9B12-6C02BA529DD0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Daniel C. Jones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Linac</a:t>
            </a:r>
            <a:r>
              <a:rPr lang="en-US" dirty="0"/>
              <a:t> 9am Report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/</a:t>
            </a:r>
            <a:r>
              <a:rPr lang="en-US" dirty="0" err="1"/>
              <a:t>Preacc</a:t>
            </a:r>
            <a:r>
              <a:rPr lang="en-US" dirty="0"/>
              <a:t> Operation Jan 22 – Jan 26 2023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139AC91-B3FC-4911-9537-DB949951250C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6924D3-8F37-07E6-36CB-D6B882CB2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629"/>
            <a:ext cx="5268686" cy="3770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8F3EB1-1A48-6C87-FF76-27AF1CF81CC8}"/>
              </a:ext>
            </a:extLst>
          </p:cNvPr>
          <p:cNvSpPr txBox="1"/>
          <p:nvPr/>
        </p:nvSpPr>
        <p:spPr>
          <a:xfrm>
            <a:off x="5268686" y="1115745"/>
            <a:ext cx="3875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Studies have been conducted on the off shift and plan to continue.</a:t>
            </a:r>
          </a:p>
          <a:p>
            <a:endParaRPr lang="en-US" dirty="0"/>
          </a:p>
          <a:p>
            <a:r>
              <a:rPr lang="en-US" dirty="0"/>
              <a:t>Thanks to Ops for all their assistance with the studies period, tuning in the off shift, and keeping the RF stations up.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205AB-4134-9D49-FA1B-79A333EBB7F2}"/>
              </a:ext>
            </a:extLst>
          </p:cNvPr>
          <p:cNvSpPr txBox="1"/>
          <p:nvPr/>
        </p:nvSpPr>
        <p:spPr>
          <a:xfrm>
            <a:off x="110718" y="4641025"/>
            <a:ext cx="9101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einzel</a:t>
            </a:r>
            <a:r>
              <a:rPr lang="en-US" dirty="0"/>
              <a:t> lens switcher failed Thursday January 25</a:t>
            </a:r>
            <a:r>
              <a:rPr lang="en-US" baseline="30000" dirty="0"/>
              <a:t>th</a:t>
            </a:r>
            <a:r>
              <a:rPr lang="en-US" dirty="0"/>
              <a:t> . The issue was traced down to a 15V power supply in the </a:t>
            </a:r>
            <a:r>
              <a:rPr lang="en-US" dirty="0" err="1"/>
              <a:t>einzel</a:t>
            </a:r>
            <a:r>
              <a:rPr lang="en-US" dirty="0"/>
              <a:t> lens switch controller. Thanks to Drew Felds &amp; Kent Triplett for getting the system repaired. 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/</a:t>
            </a:r>
            <a:r>
              <a:rPr lang="en-US" dirty="0" err="1"/>
              <a:t>Preacc</a:t>
            </a:r>
            <a:r>
              <a:rPr lang="en-US" dirty="0"/>
              <a:t> Operation Jan 22 – Jan 26 2023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0AFA05C-BCF7-4AC6-A825-D19E1DB821ED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F3EB1-1A48-6C87-FF76-27AF1CF81CC8}"/>
              </a:ext>
            </a:extLst>
          </p:cNvPr>
          <p:cNvSpPr txBox="1"/>
          <p:nvPr/>
        </p:nvSpPr>
        <p:spPr>
          <a:xfrm>
            <a:off x="0" y="451420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Issues:</a:t>
            </a:r>
          </a:p>
          <a:p>
            <a:r>
              <a:rPr lang="en-US" dirty="0"/>
              <a:t>The gradient compensation loop at KRF5 is increasing every time we run beam. Until we resolve this we are not running beam through </a:t>
            </a:r>
            <a:r>
              <a:rPr lang="en-US" dirty="0" err="1"/>
              <a:t>Linac</a:t>
            </a:r>
            <a:r>
              <a:rPr lang="en-US" dirty="0"/>
              <a:t>.</a:t>
            </a:r>
          </a:p>
          <a:p>
            <a:r>
              <a:rPr lang="en-US" dirty="0"/>
              <a:t>The laser </a:t>
            </a:r>
            <a:r>
              <a:rPr lang="en-US" dirty="0" err="1"/>
              <a:t>notcher</a:t>
            </a:r>
            <a:r>
              <a:rPr lang="en-US" dirty="0"/>
              <a:t> is currently broken. </a:t>
            </a:r>
          </a:p>
        </p:txBody>
      </p:sp>
      <p:pic>
        <p:nvPicPr>
          <p:cNvPr id="6" name="Picture 5" descr="A screen shot of a graph&#10;&#10;Description automatically generated">
            <a:extLst>
              <a:ext uri="{FF2B5EF4-FFF2-40B4-BE49-F238E27FC236}">
                <a16:creationId xmlns:a16="http://schemas.microsoft.com/office/drawing/2014/main" id="{E6555F7C-2584-9776-F3C8-8A635DDD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629"/>
            <a:ext cx="5956663" cy="37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7620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8CC8AC50-A9CA-7F4B-BFA5-9BE337716F4E}" vid="{D9B41E3C-529C-7B49-9BBD-8F1C9DF38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FNAL_PowerPoint_4x3-seasons_010521</Template>
  <TotalTime>15</TotalTime>
  <Words>159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Linac/Preacc Operation Jan 22 – Jan 26 2023</vt:lpstr>
      <vt:lpstr>Linac/Preacc Operation Jan 22 – Jan 26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C. Jones</dc:creator>
  <cp:lastModifiedBy>Daniel C. Jones</cp:lastModifiedBy>
  <cp:revision>1</cp:revision>
  <cp:lastPrinted>2014-01-20T19:40:21Z</cp:lastPrinted>
  <dcterms:created xsi:type="dcterms:W3CDTF">2021-03-22T17:32:58Z</dcterms:created>
  <dcterms:modified xsi:type="dcterms:W3CDTF">2024-01-26T14:34:41Z</dcterms:modified>
</cp:coreProperties>
</file>