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2"/>
  </p:notesMasterIdLst>
  <p:handoutMasterIdLst>
    <p:handoutMasterId r:id="rId13"/>
  </p:handoutMasterIdLst>
  <p:sldIdLst>
    <p:sldId id="265" r:id="rId4"/>
    <p:sldId id="286" r:id="rId5"/>
    <p:sldId id="310" r:id="rId6"/>
    <p:sldId id="301" r:id="rId7"/>
    <p:sldId id="309" r:id="rId8"/>
    <p:sldId id="313" r:id="rId9"/>
    <p:sldId id="312" r:id="rId10"/>
    <p:sldId id="311" r:id="rId11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10"/>
            <p14:sldId id="301"/>
            <p14:sldId id="309"/>
            <p14:sldId id="313"/>
            <p14:sldId id="312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8080"/>
    <a:srgbClr val="6600FF"/>
    <a:srgbClr val="CCCC00"/>
    <a:srgbClr val="FF9900"/>
    <a:srgbClr val="33CC33"/>
    <a:srgbClr val="003087"/>
    <a:srgbClr val="FF33CC"/>
    <a:srgbClr val="404040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8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1/25/2024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1/25/2024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1/26/2024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January 26,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1/26/2024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4541858" y="2305205"/>
            <a:ext cx="2067190" cy="4977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KPS5A PFL  Repair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A51B29-A5F2-453C-B600-9F742CAF0C89}"/>
              </a:ext>
            </a:extLst>
          </p:cNvPr>
          <p:cNvSpPr txBox="1">
            <a:spLocks/>
          </p:cNvSpPr>
          <p:nvPr/>
        </p:nvSpPr>
        <p:spPr>
          <a:xfrm rot="16200000">
            <a:off x="6050398" y="2350981"/>
            <a:ext cx="1707779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MC-1 Controlled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7469C-900D-48CA-A845-EB27EF05CC65}"/>
              </a:ext>
            </a:extLst>
          </p:cNvPr>
          <p:cNvSpPr txBox="1">
            <a:spLocks/>
          </p:cNvSpPr>
          <p:nvPr/>
        </p:nvSpPr>
        <p:spPr>
          <a:xfrm rot="16200000">
            <a:off x="6645398" y="3448064"/>
            <a:ext cx="1183821" cy="2611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G-2 Trolley Run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45234F-2652-4435-B9EF-645C09FBEDD2}"/>
              </a:ext>
            </a:extLst>
          </p:cNvPr>
          <p:cNvSpPr txBox="1">
            <a:spLocks/>
          </p:cNvSpPr>
          <p:nvPr/>
        </p:nvSpPr>
        <p:spPr>
          <a:xfrm>
            <a:off x="5711294" y="5351826"/>
            <a:ext cx="2673063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&lt;------------Week Days -------------------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907626"/>
            <a:ext cx="8686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SAD/ASE reviews for Muon Campus and Switchyard this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Review team toured Delivery Ring, Extraction and M4 Enclosures on Wednesday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Electrostatic Septum at A0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Internal components have been removed and inspected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Progress and plans will be summarized in following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TD mostly finished with installing rad hard water lines on D30 quadrupoles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Q206 needs modifications to accommodate M4 Line vacuum pipe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Preparations for Electrostatic Septa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Extraction Kicker has been removed and stored in Stub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Will install new vacuum layout between Q202 and Q204 for electrostatic septa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Need to remove blocks from D40 Hatch for incoming and outgoing magnets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8Q24 with rad hardened water lines at AP-50, ready to be lowered into tunnel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Forklift and rad hard 8Q24 will be lowered into tunnel for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Existing 8Q24 and four NSA sextupoles that had water leaks go to TD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Investigating source of chronic D50 ceiling tunnel ceiling leak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ICW the remaining suspect, would eventually like it valved out to AP-50 as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A/C work was supposed to resume this week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1DA4-BBE9-42B6-9F9E-4A6E9734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end 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1/26/2024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667E05-65D8-E35A-252F-1435A7ED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3" y="885524"/>
            <a:ext cx="8053874" cy="53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disassembly and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9042"/>
            <a:ext cx="8672513" cy="55310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frame and cathode were removed an inspected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began in early January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metallic objects were found on interior surfaces and are described below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cathode stand-off and high voltage feedthrough had discoloration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foils had discoloration, some dust on foil frame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Metallic object on cathode, identified through quartz window in December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Fell off when cathode was removed from tank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Metallic object on back of septum foil frame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Metallic object on high voltage feedthrough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Stayed attached after feedthrough removed from tank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Thought to be cause of voltage break-down, identified as X-Ray source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Discoloration on ceramic thought to be from X-Ray emissions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Metallic objects thought to be burrs from plated flange screws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Flanges removed and reinstalled several times after initial assembly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analyzed as to whether they are silver, aluminum or stainless steel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Vacuum vessel cleaned after it was opened up</a:t>
            </a: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1/26/2024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4951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1DA4-BBE9-42B6-9F9E-4A6E9734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Electrostatic Septa ESS1 object on cathode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1/26/2024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7" name="Picture 6" descr="Close-up of a machine&#10;&#10;Description automatically generated">
            <a:extLst>
              <a:ext uri="{FF2B5EF4-FFF2-40B4-BE49-F238E27FC236}">
                <a16:creationId xmlns:a16="http://schemas.microsoft.com/office/drawing/2014/main" id="{2614EEB4-AB53-AF25-81EE-CFFE9F8FB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882840"/>
            <a:ext cx="7964263" cy="533993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E7AB22-9116-3841-B0D6-DE2AE4F63B2F}"/>
              </a:ext>
            </a:extLst>
          </p:cNvPr>
          <p:cNvCxnSpPr>
            <a:cxnSpLocks/>
          </p:cNvCxnSpPr>
          <p:nvPr/>
        </p:nvCxnSpPr>
        <p:spPr>
          <a:xfrm flipV="1">
            <a:off x="3946358" y="3963808"/>
            <a:ext cx="272464" cy="36756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03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1/26/2024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BB2F63-AD08-DBCB-008A-AD84D09F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Mu2e Electrostatic Septa ESS1 object on frame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ECEA0D-F3A1-E795-9ED3-241520B54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1" r="4484"/>
          <a:stretch/>
        </p:blipFill>
        <p:spPr>
          <a:xfrm>
            <a:off x="18166" y="1010652"/>
            <a:ext cx="6863898" cy="504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BEA072-EF2E-8FFB-B427-957074B6A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1" y="2294092"/>
            <a:ext cx="2542154" cy="387828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C7664B-A4BF-787A-12D3-13DF53ED9FB5}"/>
              </a:ext>
            </a:extLst>
          </p:cNvPr>
          <p:cNvCxnSpPr>
            <a:cxnSpLocks/>
          </p:cNvCxnSpPr>
          <p:nvPr/>
        </p:nvCxnSpPr>
        <p:spPr>
          <a:xfrm>
            <a:off x="7299714" y="4233235"/>
            <a:ext cx="453248" cy="48908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06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1/26/2024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72FF8F-856F-84D2-2C03-9773E160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Mu2e Electrostatic Septa ESS1 object on HV feedthrough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DAC3FC-DC1C-DB20-C962-AF111F6AF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10" y="900111"/>
            <a:ext cx="4032860" cy="53536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7A0EAE-284A-DA79-ADC5-FE22D4303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05" y="900111"/>
            <a:ext cx="4050865" cy="535362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27964C-83A9-29EA-F1DE-D5C2E90DC7C9}"/>
              </a:ext>
            </a:extLst>
          </p:cNvPr>
          <p:cNvCxnSpPr>
            <a:cxnSpLocks/>
          </p:cNvCxnSpPr>
          <p:nvPr/>
        </p:nvCxnSpPr>
        <p:spPr>
          <a:xfrm>
            <a:off x="6535553" y="4158113"/>
            <a:ext cx="463248" cy="45058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3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tentative repair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9042"/>
            <a:ext cx="8672513" cy="55310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and cleaning (3 – 4 weeks)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foils that have discoloration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 cathode with alcohol (polish looks okay)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high voltage feedthrough with a tested spare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cathode standoff that has discoloration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Reassemble components in tank ( 1 week)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different flange fasteners to avoid future burrs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and align internal components (1 week)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to NWA and prepare for testing (1 week)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electrical connections in cave, pump down vacuum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 for high voltage conditioning around mid March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voltage conditioning (two options under consideration)</a:t>
            </a:r>
            <a:endParaRPr lang="en-US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conditioning at NWA (4 – 8 weeks)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conditioning plan (1 week at NWA, remainder after tunnel installation)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to tunnel and installation (1 -2 weeks)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plan is to leave prototype ESS2 installed in tunnel</a:t>
            </a:r>
            <a:endParaRPr lang="en-US" sz="18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1/26/2024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8</a:t>
            </a:fld>
            <a:endParaRPr lang="en-US" alt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3F11C-2B95-73C1-BC29-A69CC5916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9"/>
          <a:stretch/>
        </p:blipFill>
        <p:spPr>
          <a:xfrm>
            <a:off x="6708809" y="889041"/>
            <a:ext cx="2435192" cy="33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509717</TotalTime>
  <Words>604</Words>
  <Application>Microsoft Office PowerPoint</Application>
  <PresentationFormat>On-screen Show (4:3)</PresentationFormat>
  <Paragraphs>97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Wingdings</vt:lpstr>
      <vt:lpstr>FermilabTempate</vt:lpstr>
      <vt:lpstr>Fermilab: Footer Only</vt:lpstr>
      <vt:lpstr>1_FermilabTempate</vt:lpstr>
      <vt:lpstr>Muon Campus Operation Report</vt:lpstr>
      <vt:lpstr> Muon Campus status</vt:lpstr>
      <vt:lpstr>ESS1 end view</vt:lpstr>
      <vt:lpstr>ESS1 disassembly and inspection</vt:lpstr>
      <vt:lpstr>Mu2e Electrostatic Septa ESS1 object on cathode</vt:lpstr>
      <vt:lpstr>Mu2e Electrostatic Septa ESS1 object on frame</vt:lpstr>
      <vt:lpstr>Mu2e Electrostatic Septa ESS1 object on HV feedthrough</vt:lpstr>
      <vt:lpstr>ESS1 tentative repair plan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1059</cp:revision>
  <cp:lastPrinted>2016-10-17T16:36:40Z</cp:lastPrinted>
  <dcterms:created xsi:type="dcterms:W3CDTF">2014-12-17T13:45:40Z</dcterms:created>
  <dcterms:modified xsi:type="dcterms:W3CDTF">2024-01-26T13:39:04Z</dcterms:modified>
</cp:coreProperties>
</file>