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6"/>
  </p:notesMasterIdLst>
  <p:handoutMasterIdLst>
    <p:handoutMasterId r:id="rId7"/>
  </p:handoutMasterIdLst>
  <p:sldIdLst>
    <p:sldId id="275" r:id="rId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98D7EB"/>
    <a:srgbClr val="50504E"/>
    <a:srgbClr val="4E4E4E"/>
    <a:srgbClr val="404040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3"/>
  </p:normalViewPr>
  <p:slideViewPr>
    <p:cSldViewPr snapToGrid="0" snapToObjects="1" showGuides="1">
      <p:cViewPr varScale="1">
        <p:scale>
          <a:sx n="105" d="100"/>
          <a:sy n="105" d="100"/>
        </p:scale>
        <p:origin x="144" y="72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1/26/2024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2795C2-58DC-6B4B-9EBC-05F671272916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1/26/2024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5ABCE2-7BB4-7542-9E2C-BF168B4B8D6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1/26/2024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1/26/2024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64032A-D97D-B747-98EF-829FFF64E78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1/26/2024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555D79-1189-E945-92DE-C027BB1E5B0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1/26/2024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87BE9D-6A94-5D45-A4C7-4EF6B2A8D124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1/26/2024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49853"/>
            <a:ext cx="8686800" cy="320908"/>
          </a:xfrm>
        </p:spPr>
        <p:txBody>
          <a:bodyPr/>
          <a:lstStyle/>
          <a:p>
            <a:r>
              <a:rPr lang="en-US" dirty="0"/>
              <a:t>Booster Operations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>
                <a:solidFill>
                  <a:schemeClr val="bg1">
                    <a:lumMod val="50000"/>
                  </a:schemeClr>
                </a:solidFill>
              </a:rPr>
              <a:t>1/26/2024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John Kuharik | Booster Operations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1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0A9773-E7F9-F6AB-0743-C6411A10E29C}"/>
              </a:ext>
            </a:extLst>
          </p:cNvPr>
          <p:cNvSpPr txBox="1"/>
          <p:nvPr/>
        </p:nvSpPr>
        <p:spPr>
          <a:xfrm>
            <a:off x="228600" y="570761"/>
            <a:ext cx="862511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</a:rPr>
              <a:t>All power supplies turned on and ramped except 400 MeV chopper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</a:rPr>
              <a:t>CDC test completed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</a:rPr>
              <a:t>Controlled Accesses completed Monday and Thursday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</a:rPr>
              <a:t>Tunnel measurements PIPII injection area Period 11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</a:rPr>
              <a:t>BRF16 cavity short repairs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</a:rPr>
              <a:t>Chipmunk cable test for interlocks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</a:rPr>
              <a:t>CHG0 toroid calibration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</a:rPr>
              <a:t>400 MeV BPM investigation – data not matching simulation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</a:rPr>
              <a:t>Girder labels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</a:rPr>
              <a:t>Thanks to Ops, Instrumentation, RF, and Interlocks</a:t>
            </a:r>
          </a:p>
          <a:p>
            <a:pPr lvl="1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CFAC90C-D405-467E-A011-C0B2B971B342}" vid="{DE153BDE-7E99-452D-9790-6984145C2F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C203C72B93814F96DFC3073A84224F" ma:contentTypeVersion="10" ma:contentTypeDescription="Create a new document." ma:contentTypeScope="" ma:versionID="2418498d37c8cffdcbe080b4d8ed13c8">
  <xsd:schema xmlns:xsd="http://www.w3.org/2001/XMLSchema" xmlns:xs="http://www.w3.org/2001/XMLSchema" xmlns:p="http://schemas.microsoft.com/office/2006/metadata/properties" xmlns:ns3="afe23a47-cfea-46e5-8725-31a64ec74212" targetNamespace="http://schemas.microsoft.com/office/2006/metadata/properties" ma:root="true" ma:fieldsID="b2e52ac3c75b36f167315b55996550b7" ns3:_="">
    <xsd:import namespace="afe23a47-cfea-46e5-8725-31a64ec742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e23a47-cfea-46e5-8725-31a64ec742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5372FE-E164-4D91-854D-BCAFA1B3F6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e23a47-cfea-46e5-8725-31a64ec742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AD3041-9E55-4BBA-9AC1-BC719531075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fe23a47-cfea-46e5-8725-31a64ec7421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1A7DF35-9256-4EB1-BD0C-6CF70B6E8A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11239</TotalTime>
  <Words>69</Words>
  <Application>Microsoft Office PowerPoint</Application>
  <PresentationFormat>On-screen Show (16:9)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Fermilab_PPT_090915</vt:lpstr>
      <vt:lpstr>Booster Operations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 Job Status</dc:title>
  <dc:creator>John C Kuharik</dc:creator>
  <cp:lastModifiedBy>John C Kuharik</cp:lastModifiedBy>
  <cp:revision>68</cp:revision>
  <cp:lastPrinted>2014-01-20T19:40:21Z</cp:lastPrinted>
  <dcterms:created xsi:type="dcterms:W3CDTF">2021-08-20T13:25:13Z</dcterms:created>
  <dcterms:modified xsi:type="dcterms:W3CDTF">2024-01-26T14:50:19Z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0x0101000AC203C72B93814F96DFC3073A84224F</vt:lpwstr>
  </property>
</Properties>
</file>