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74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321" r:id="rId23"/>
    <p:sldId id="298" r:id="rId24"/>
    <p:sldId id="299" r:id="rId25"/>
    <p:sldId id="300" r:id="rId26"/>
    <p:sldId id="301" r:id="rId27"/>
    <p:sldId id="335" r:id="rId28"/>
    <p:sldId id="302" r:id="rId29"/>
    <p:sldId id="336" r:id="rId30"/>
    <p:sldId id="280" r:id="rId31"/>
    <p:sldId id="257" r:id="rId32"/>
    <p:sldId id="278" r:id="rId33"/>
    <p:sldId id="259" r:id="rId34"/>
    <p:sldId id="275" r:id="rId35"/>
    <p:sldId id="276" r:id="rId36"/>
    <p:sldId id="279" r:id="rId37"/>
    <p:sldId id="277" r:id="rId38"/>
    <p:sldId id="260" r:id="rId39"/>
    <p:sldId id="261" r:id="rId40"/>
    <p:sldId id="262" r:id="rId41"/>
    <p:sldId id="263" r:id="rId42"/>
    <p:sldId id="264" r:id="rId43"/>
    <p:sldId id="265" r:id="rId44"/>
    <p:sldId id="303" r:id="rId45"/>
    <p:sldId id="266" r:id="rId46"/>
    <p:sldId id="267" r:id="rId47"/>
    <p:sldId id="320" r:id="rId48"/>
    <p:sldId id="268" r:id="rId49"/>
    <p:sldId id="269" r:id="rId50"/>
    <p:sldId id="270" r:id="rId51"/>
    <p:sldId id="271" r:id="rId52"/>
    <p:sldId id="272" r:id="rId53"/>
    <p:sldId id="305" r:id="rId54"/>
    <p:sldId id="308" r:id="rId55"/>
    <p:sldId id="309" r:id="rId56"/>
    <p:sldId id="319" r:id="rId57"/>
    <p:sldId id="310" r:id="rId58"/>
    <p:sldId id="311" r:id="rId59"/>
    <p:sldId id="312" r:id="rId60"/>
    <p:sldId id="306" r:id="rId61"/>
    <p:sldId id="313" r:id="rId62"/>
    <p:sldId id="322" r:id="rId63"/>
    <p:sldId id="314" r:id="rId64"/>
    <p:sldId id="315" r:id="rId65"/>
    <p:sldId id="316" r:id="rId66"/>
    <p:sldId id="317" r:id="rId67"/>
    <p:sldId id="318" r:id="rId68"/>
    <p:sldId id="307" r:id="rId69"/>
    <p:sldId id="304" r:id="rId70"/>
    <p:sldId id="323" r:id="rId71"/>
    <p:sldId id="324" r:id="rId72"/>
    <p:sldId id="33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9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40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Yahia, Anis" userId="015bc838-fa2d-439b-be2b-190f00900885" providerId="ADAL" clId="{7430E874-E6FD-40D6-AFEA-45190E927F4B}"/>
    <pc:docChg chg="custSel addSld modSld">
      <pc:chgData name="Ben Yahia, Anis" userId="015bc838-fa2d-439b-be2b-190f00900885" providerId="ADAL" clId="{7430E874-E6FD-40D6-AFEA-45190E927F4B}" dt="2024-01-30T19:36:13.664" v="29" actId="1076"/>
      <pc:docMkLst>
        <pc:docMk/>
      </pc:docMkLst>
      <pc:sldChg chg="addSp delSp modSp add mod">
        <pc:chgData name="Ben Yahia, Anis" userId="015bc838-fa2d-439b-be2b-190f00900885" providerId="ADAL" clId="{7430E874-E6FD-40D6-AFEA-45190E927F4B}" dt="2024-01-30T19:36:13.664" v="29" actId="1076"/>
        <pc:sldMkLst>
          <pc:docMk/>
          <pc:sldMk cId="3794649173" sldId="335"/>
        </pc:sldMkLst>
        <pc:picChg chg="del">
          <ac:chgData name="Ben Yahia, Anis" userId="015bc838-fa2d-439b-be2b-190f00900885" providerId="ADAL" clId="{7430E874-E6FD-40D6-AFEA-45190E927F4B}" dt="2024-01-30T19:27:40.531" v="1" actId="478"/>
          <ac:picMkLst>
            <pc:docMk/>
            <pc:sldMk cId="3794649173" sldId="335"/>
            <ac:picMk id="3" creationId="{FEBF987C-928E-8233-4D4C-6D4AE98F07F7}"/>
          </ac:picMkLst>
        </pc:picChg>
        <pc:picChg chg="add mod">
          <ac:chgData name="Ben Yahia, Anis" userId="015bc838-fa2d-439b-be2b-190f00900885" providerId="ADAL" clId="{7430E874-E6FD-40D6-AFEA-45190E927F4B}" dt="2024-01-30T19:36:13.664" v="29" actId="1076"/>
          <ac:picMkLst>
            <pc:docMk/>
            <pc:sldMk cId="3794649173" sldId="335"/>
            <ac:picMk id="4" creationId="{4A60D68D-2737-DECA-D604-2CB0DC9E86CE}"/>
          </ac:picMkLst>
        </pc:picChg>
        <pc:picChg chg="add del mod">
          <ac:chgData name="Ben Yahia, Anis" userId="015bc838-fa2d-439b-be2b-190f00900885" providerId="ADAL" clId="{7430E874-E6FD-40D6-AFEA-45190E927F4B}" dt="2024-01-30T19:31:25.507" v="10" actId="478"/>
          <ac:picMkLst>
            <pc:docMk/>
            <pc:sldMk cId="3794649173" sldId="335"/>
            <ac:picMk id="6" creationId="{8D568EF0-7FBA-FEF9-1060-9BAB011FEB3B}"/>
          </ac:picMkLst>
        </pc:picChg>
        <pc:picChg chg="add mod">
          <ac:chgData name="Ben Yahia, Anis" userId="015bc838-fa2d-439b-be2b-190f00900885" providerId="ADAL" clId="{7430E874-E6FD-40D6-AFEA-45190E927F4B}" dt="2024-01-30T19:31:30.161" v="13" actId="1076"/>
          <ac:picMkLst>
            <pc:docMk/>
            <pc:sldMk cId="3794649173" sldId="335"/>
            <ac:picMk id="8" creationId="{6C778EDC-C85A-1831-4843-B7C5A1E36FF4}"/>
          </ac:picMkLst>
        </pc:picChg>
      </pc:sldChg>
      <pc:sldChg chg="addSp delSp modSp add mod">
        <pc:chgData name="Ben Yahia, Anis" userId="015bc838-fa2d-439b-be2b-190f00900885" providerId="ADAL" clId="{7430E874-E6FD-40D6-AFEA-45190E927F4B}" dt="2024-01-30T19:35:50.592" v="25" actId="14100"/>
        <pc:sldMkLst>
          <pc:docMk/>
          <pc:sldMk cId="1066960189" sldId="336"/>
        </pc:sldMkLst>
        <pc:picChg chg="del">
          <ac:chgData name="Ben Yahia, Anis" userId="015bc838-fa2d-439b-be2b-190f00900885" providerId="ADAL" clId="{7430E874-E6FD-40D6-AFEA-45190E927F4B}" dt="2024-01-30T19:32:05.905" v="16" actId="478"/>
          <ac:picMkLst>
            <pc:docMk/>
            <pc:sldMk cId="1066960189" sldId="336"/>
            <ac:picMk id="3" creationId="{7E757D82-8E01-D733-F597-BB7B784DE172}"/>
          </ac:picMkLst>
        </pc:picChg>
        <pc:picChg chg="add mod">
          <ac:chgData name="Ben Yahia, Anis" userId="015bc838-fa2d-439b-be2b-190f00900885" providerId="ADAL" clId="{7430E874-E6FD-40D6-AFEA-45190E927F4B}" dt="2024-01-30T19:35:40.552" v="23" actId="1076"/>
          <ac:picMkLst>
            <pc:docMk/>
            <pc:sldMk cId="1066960189" sldId="336"/>
            <ac:picMk id="4" creationId="{C19339E6-4510-68E6-8236-C9A3F0B8E57A}"/>
          </ac:picMkLst>
        </pc:picChg>
        <pc:picChg chg="del mod">
          <ac:chgData name="Ben Yahia, Anis" userId="015bc838-fa2d-439b-be2b-190f00900885" providerId="ADAL" clId="{7430E874-E6FD-40D6-AFEA-45190E927F4B}" dt="2024-01-30T19:32:06.770" v="18" actId="478"/>
          <ac:picMkLst>
            <pc:docMk/>
            <pc:sldMk cId="1066960189" sldId="336"/>
            <ac:picMk id="5" creationId="{61C47A84-5327-7E36-AB6A-B95CE2308464}"/>
          </ac:picMkLst>
        </pc:picChg>
        <pc:picChg chg="mod">
          <ac:chgData name="Ben Yahia, Anis" userId="015bc838-fa2d-439b-be2b-190f00900885" providerId="ADAL" clId="{7430E874-E6FD-40D6-AFEA-45190E927F4B}" dt="2024-01-30T19:35:50.592" v="25" actId="14100"/>
          <ac:picMkLst>
            <pc:docMk/>
            <pc:sldMk cId="1066960189" sldId="336"/>
            <ac:picMk id="9" creationId="{610FA3EE-FAD9-2AB7-1734-96F8753C05D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5A090-A49F-D2A7-1C7B-BAFA25B9A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322DE-1B41-800C-1C18-DE313B955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345BF-12B2-9B3E-26DF-6631D2F88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3255-8D9B-4241-B359-FF231967F9F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5F7DC-971E-8B97-4A9C-576CEE8CE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A46DD-ABB1-71EB-1118-7009E919A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C205-F1E6-40BA-9287-98FF9E607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89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4E122-69AE-D277-773F-709E5309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8DC98-0B47-662F-0FFB-87723DB2E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311DC-3BE6-6C76-DCC8-E06A03952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3255-8D9B-4241-B359-FF231967F9F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0219B-AC57-8A14-466F-CBF546A8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D8528-FBD1-1B51-5F08-03DB27BA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C205-F1E6-40BA-9287-98FF9E607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4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361CC1-C91B-E986-E012-0FDE6C3AD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F24F41-322C-DA74-6E1C-7246160ED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A0795-CE9D-A2F0-C5E2-64309A1CC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3255-8D9B-4241-B359-FF231967F9F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9E709-02A8-EC9D-82BF-50352B4D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95812-7894-8A86-10D0-4F7F0FB13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C205-F1E6-40BA-9287-98FF9E607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6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CCF0A-B76C-DE8A-3233-6BE5B9C3C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201D4-AC1E-11AE-7AE1-C1E865A26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FC30D-AD5E-C7D1-5866-D97F57AD4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3255-8D9B-4241-B359-FF231967F9F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C97D7-3AE7-4C4B-8C29-5821F34EA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B1D1C-1963-28E4-1474-080C4C2C3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C205-F1E6-40BA-9287-98FF9E607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96095-C9E9-4AC1-6751-B26C4FF6C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AA979-1D94-53C5-033F-9FD9BBC1B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207B2-827A-284A-BFEB-8E3998DD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3255-8D9B-4241-B359-FF231967F9F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79347-5C98-993E-6A0E-A618F6134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DF2FA-21D8-46B7-7E1D-D7D4916BC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C205-F1E6-40BA-9287-98FF9E607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2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5030A-2209-F6C3-D612-40C9E5C3B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ABA7E-FBD6-B731-80D0-82F9413E9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0257E-7AE5-6B10-127D-C9DC03E4B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27208-DB69-FB40-E412-3BA9615FB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3255-8D9B-4241-B359-FF231967F9F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7F1BF-0EDF-24CE-5214-B0EACC3B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A29CA-A11B-8D6F-4858-64EF4920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C205-F1E6-40BA-9287-98FF9E607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6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56D57-6194-0F1C-7E51-2CB79E55F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61D8E-0EAD-B55E-82E8-5E435CAD4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2A0FB-6622-8ABC-20DD-3B3E7A590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2BDEBE-14A8-F882-5731-AC084DA10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21FEDE-5690-E712-511D-237D1EDC4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3AC8E-176D-08F8-0497-3D0191B12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3255-8D9B-4241-B359-FF231967F9F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B684AC-A313-F17C-48D8-0EDB26FE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CAB6A1-2B4A-2E06-E3C4-5B5FB124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C205-F1E6-40BA-9287-98FF9E607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2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43B5-EDA6-9ADB-6D3E-8D8F533E8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C03AB-4D34-415C-D0A2-6F203DE2C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3255-8D9B-4241-B359-FF231967F9F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530720-E523-D081-3406-10EB8EDF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96333-6416-513F-D77F-FB0B857DB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C205-F1E6-40BA-9287-98FF9E607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1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F747B-6176-C3A5-CC98-28220C60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3255-8D9B-4241-B359-FF231967F9F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6B2D6-2EA6-FC23-C41A-8AC9BFF0A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4A40C-AEED-90B8-9F75-32833B321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C205-F1E6-40BA-9287-98FF9E607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6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9BF40-1D21-3E72-68AA-000EB79A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562C6-5768-5B2A-6DEE-4487B1B1A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59E4B-C67D-8A15-18C9-E712B8146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659E2-761E-869C-DF54-2E1D341B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3255-8D9B-4241-B359-FF231967F9F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A029C-9B61-C2A8-5D7D-75F926C54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81FB1-C937-E934-E60A-26AE209C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C205-F1E6-40BA-9287-98FF9E607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8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170C5-A7A8-0DE1-B349-832F33813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4FCB67-1399-C5DE-3E06-1828EC695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0FE27-D2FE-8ACA-0E9A-EFC1213B3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D0BDC-04A0-6780-AFD7-65A223B8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3255-8D9B-4241-B359-FF231967F9F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D4FED-25AB-D436-C351-B170213E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EF36A-8B0F-84E7-1804-6F4352FF6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FC205-F1E6-40BA-9287-98FF9E607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9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7A9BBE-DA38-D88E-4933-B725E91C6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B5A33-31BB-D0E9-544B-8CA7630D8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5714C-EC3A-4520-5CC8-8E5697A60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CB3255-8D9B-4241-B359-FF231967F9F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1B30D-5E72-31A4-8162-1E2AE11A2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E4658-F266-2946-9D68-E83B6B045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BFC205-F1E6-40BA-9287-98FF9E607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3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9F80-7CBA-498D-222C-49D5A4CB09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Spike detector data MQXFA07b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17B817-E6E4-B7BE-7139-8FC5D63887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1/26/2024</a:t>
            </a:r>
          </a:p>
          <a:p>
            <a:r>
              <a:rPr lang="en-US" sz="1600" dirty="0"/>
              <a:t>Anis Ben Yahia</a:t>
            </a:r>
          </a:p>
        </p:txBody>
      </p:sp>
    </p:spTree>
    <p:extLst>
      <p:ext uri="{BB962C8B-B14F-4D97-AF65-F5344CB8AC3E}">
        <p14:creationId xmlns:p14="http://schemas.microsoft.com/office/powerpoint/2010/main" val="220016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BC0494-C59B-5F28-2C08-779396D38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07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BB8D29-D05C-FE30-E3F5-F857CBE56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4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191BB-508C-A1CB-6B15-089818A6E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32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89AFF8-7769-80AD-8B8B-52ACF3D68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36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F1ECB1-5674-3264-CE78-45B396494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34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5E24D1-0522-4045-F8CA-EA2D084DE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27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A5C87-20D1-B8BB-B682-84F2B3F83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47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548B13-A70B-1149-4379-0C3FF4DC7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864407-7E27-C318-BEF4-927B727A2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05" y="194754"/>
            <a:ext cx="5334000" cy="4000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999C28-71D7-A233-756E-A8E799B8D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712" y="1535283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66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26B36-1E18-E7E2-BDCB-F9A1F294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Ramp to 16530 A, 30 minutes hold. NO QUENCH.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9609F-DEC6-77BC-F823-3F0D09E97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A07b-R2-16530A-1.9K-20A/s-30min</a:t>
            </a:r>
          </a:p>
        </p:txBody>
      </p:sp>
    </p:spTree>
    <p:extLst>
      <p:ext uri="{BB962C8B-B14F-4D97-AF65-F5344CB8AC3E}">
        <p14:creationId xmlns:p14="http://schemas.microsoft.com/office/powerpoint/2010/main" val="1980593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FEA18-7AD1-66C3-5CAA-757C26C71898}"/>
              </a:ext>
            </a:extLst>
          </p:cNvPr>
          <p:cNvSpPr txBox="1">
            <a:spLocks/>
          </p:cNvSpPr>
          <p:nvPr/>
        </p:nvSpPr>
        <p:spPr>
          <a:xfrm>
            <a:off x="704027" y="1704864"/>
            <a:ext cx="8363272" cy="34482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Test cycle 2: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Ramp to 16530 A, 30 minutes hold. NO QUENCH.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Ramp to 16230 A at 30 A/s, QD trip at 14458 A. (threshold were set to 250 mV but an imbalance on QD1 caused the trigger)</a:t>
            </a:r>
            <a:endParaRPr lang="en-US" sz="18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Ramp to 16230 A (+30 A/s, -100 A/s), 5 minutes hold. NO QUENCH.</a:t>
            </a:r>
            <a:endParaRPr lang="en-US" sz="1800" dirty="0">
              <a:solidFill>
                <a:srgbClr val="C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Ramp to 16530 A, 30 minutes hold. NO QUENCH.</a:t>
            </a:r>
            <a:endParaRPr lang="en-US" sz="1800" dirty="0">
              <a:solidFill>
                <a:srgbClr val="C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Ramp to 16230 A (+30 A/s, -100 A/s), 5 minutes hold. NO QUENCH.</a:t>
            </a:r>
            <a:endParaRPr lang="en-US" sz="1800" dirty="0">
              <a:solidFill>
                <a:srgbClr val="C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Ramp to 16530 A, 60 minutes hold. NO QUENCH.</a:t>
            </a:r>
            <a:endParaRPr lang="en-US" sz="1800" dirty="0">
              <a:solidFill>
                <a:srgbClr val="C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Ramp to 16530 A at 4.5 K: Quench #1  IQ =  16482 A, QI = 26.1 MIIts, Coil 114 (Q4)</a:t>
            </a:r>
            <a:endParaRPr lang="en-US" sz="1800" dirty="0">
              <a:solidFill>
                <a:srgbClr val="C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Ramp to 16230 A at 4.5 K, 30 minutes hold. NO QUENCH.</a:t>
            </a:r>
            <a:endParaRPr lang="en-US" sz="1800" dirty="0">
              <a:solidFill>
                <a:srgbClr val="C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Ramp to 16530 A, 30 minutes hold. NO QUENCH.</a:t>
            </a:r>
            <a:endParaRPr lang="en-US" sz="1800" dirty="0">
              <a:solidFill>
                <a:srgbClr val="C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5AD040-E882-5A1A-E12E-F597BDCD05C6}"/>
              </a:ext>
            </a:extLst>
          </p:cNvPr>
          <p:cNvSpPr txBox="1"/>
          <p:nvPr/>
        </p:nvSpPr>
        <p:spPr>
          <a:xfrm>
            <a:off x="9601200" y="3105834"/>
            <a:ext cx="2115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Ramps with spike detector data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53A175A1-E7A7-9D9F-7CC5-1B3A33132271}"/>
              </a:ext>
            </a:extLst>
          </p:cNvPr>
          <p:cNvSpPr/>
          <p:nvPr/>
        </p:nvSpPr>
        <p:spPr>
          <a:xfrm>
            <a:off x="8962697" y="2688021"/>
            <a:ext cx="370489" cy="1978572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50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252B8-87AE-6784-2A84-ADB126A94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685"/>
            <a:ext cx="12192000" cy="434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99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A41C21-615C-466F-E632-1E27C1427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685"/>
            <a:ext cx="12192000" cy="434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84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51AADE-3E3D-E900-2303-C55555316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81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383482-5A4F-BDEA-0F07-DC2721B63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25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878AEA-4DD1-4F7C-373E-E6BB2F36E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00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A16E55-0DA9-A2B0-48E4-5695FE46E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36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BF987C-928E-8233-4D4C-6D4AE98F0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68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60D68D-2737-DECA-D604-2CB0DC9E8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1" y="1011107"/>
            <a:ext cx="5333057" cy="3999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778EDC-C85A-1831-4843-B7C5A1E36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424" y="854143"/>
            <a:ext cx="6003823" cy="43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49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57D82-8E01-D733-F597-BB7B784DE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40" y="0"/>
            <a:ext cx="5334000" cy="4000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C47A84-5327-7E36-AB6A-B95CE2308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862" y="0"/>
            <a:ext cx="5334000" cy="4000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0FA3EE-FAD9-2AB7-1734-96F8753C0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738" y="2838467"/>
            <a:ext cx="5222801" cy="39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27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10FA3EE-FAD9-2AB7-1734-96F8753C0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25" y="1142079"/>
            <a:ext cx="5660629" cy="4245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9339E6-4510-68E6-8236-C9A3F0B8E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554" y="836800"/>
            <a:ext cx="6553446" cy="470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60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C078E9-13DE-2289-BE00-FF4270E64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450548"/>
              </p:ext>
            </p:extLst>
          </p:nvPr>
        </p:nvGraphicFramePr>
        <p:xfrm>
          <a:off x="128187" y="1248664"/>
          <a:ext cx="12110766" cy="376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1542">
                  <a:extLst>
                    <a:ext uri="{9D8B030D-6E8A-4147-A177-3AD203B41FA5}">
                      <a16:colId xmlns:a16="http://schemas.microsoft.com/office/drawing/2014/main" val="2794469690"/>
                    </a:ext>
                  </a:extLst>
                </a:gridCol>
                <a:gridCol w="2745486">
                  <a:extLst>
                    <a:ext uri="{9D8B030D-6E8A-4147-A177-3AD203B41FA5}">
                      <a16:colId xmlns:a16="http://schemas.microsoft.com/office/drawing/2014/main" val="3244524419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656204116"/>
                    </a:ext>
                  </a:extLst>
                </a:gridCol>
                <a:gridCol w="1156138">
                  <a:extLst>
                    <a:ext uri="{9D8B030D-6E8A-4147-A177-3AD203B41FA5}">
                      <a16:colId xmlns:a16="http://schemas.microsoft.com/office/drawing/2014/main" val="3543380680"/>
                    </a:ext>
                  </a:extLst>
                </a:gridCol>
              </a:tblGrid>
              <a:tr h="470703">
                <a:tc>
                  <a:txBody>
                    <a:bodyPr/>
                    <a:lstStyle/>
                    <a:p>
                      <a:r>
                        <a:rPr lang="en-US" sz="1800" dirty="0"/>
                        <a:t>Test cycle 2 ramp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File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Shortened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932265"/>
                  </a:ext>
                </a:extLst>
              </a:tr>
              <a:tr h="4707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Ramp to 16230 A (+30 A/s, -100 A/s), 5 minutes hold. NO QUENCH.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MQXFA07b_fast_ramp_VS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A07b-R1-16230A-1.9K-30A/s-5min-from-VS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A07b-R1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7664266"/>
                  </a:ext>
                </a:extLst>
              </a:tr>
              <a:tr h="4707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Ramp to 16530 A, 30 minutes hold. NO QUENCH.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MQXFA07b_ramp_20_30_min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A07b-R2-16530A-1.9K-20A/s-30min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A07b-R2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999413"/>
                  </a:ext>
                </a:extLst>
              </a:tr>
              <a:tr h="4707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Ramp to 16230 A (+30 A/s, -100 A/s), 5 minutes hold. NO QUENCH.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MQXFA07b_fast_ramp_normalTP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A07b-R3-16230A-1.9K-30A/s-5min-normal-TP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A07b-R3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2695024"/>
                  </a:ext>
                </a:extLst>
              </a:tr>
              <a:tr h="4707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Ramp to 16530 A, 60 minutes hold. NO QUENCH.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MQXFA07b_one_hour_hold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A07b-R4-16530A-1.9K-20A/s-60min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A07b-R4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2922001"/>
                  </a:ext>
                </a:extLst>
              </a:tr>
              <a:tr h="4707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Ramp to 16530 A at 4.5 K: Quench #1  IQ =  16482 A, Coil 114 (Q4)</a:t>
                      </a:r>
                      <a:endParaRPr lang="en-US" sz="1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MQXFA07b_4.5k ramp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A07b-R5-16530A-4.5K-20A/s-Quench1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A07b-R5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977874"/>
                  </a:ext>
                </a:extLst>
              </a:tr>
              <a:tr h="4707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Ramp to 16230 A at 4.5 K, 30 minutes hold. NO QUENCH.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MQXFA07b_4.5K ramp repeat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A07b-R6-16230A-4.5K-20A/s-30min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A07b-R6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6746761"/>
                  </a:ext>
                </a:extLst>
              </a:tr>
              <a:tr h="4707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ptos" panose="020B0004020202020204" pitchFamily="34" charset="0"/>
                        </a:rPr>
                        <a:t>Ramp to 16530 A, 30 minutes hold. NO QUENCH.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MQXFA07b_1.9K ramp repeat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A07b-R7-16530A-1.9K-20A/s-30min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A07b-R7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119072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70142D6-C257-02CB-4318-947B894BDE39}"/>
              </a:ext>
            </a:extLst>
          </p:cNvPr>
          <p:cNvSpPr txBox="1"/>
          <p:nvPr/>
        </p:nvSpPr>
        <p:spPr>
          <a:xfrm>
            <a:off x="599090" y="5577631"/>
            <a:ext cx="106496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A07b – Ramp_# - </a:t>
            </a:r>
            <a:r>
              <a:rPr lang="en-US" dirty="0" err="1"/>
              <a:t>Target_Current</a:t>
            </a:r>
            <a:r>
              <a:rPr lang="en-US" dirty="0"/>
              <a:t> - Temperature- </a:t>
            </a:r>
            <a:r>
              <a:rPr lang="en-US" dirty="0" err="1"/>
              <a:t>Ramp_rate_up</a:t>
            </a:r>
            <a:r>
              <a:rPr lang="en-US" dirty="0"/>
              <a:t> - Hold_time_or_quench</a:t>
            </a:r>
          </a:p>
          <a:p>
            <a:r>
              <a:rPr lang="en-US" dirty="0"/>
              <a:t>From-VS: fast ramp following a quench</a:t>
            </a:r>
          </a:p>
          <a:p>
            <a:r>
              <a:rPr lang="en-US" dirty="0"/>
              <a:t>Normal-TP: fast ramp in its typical test plan sequence</a:t>
            </a:r>
          </a:p>
        </p:txBody>
      </p:sp>
    </p:spTree>
    <p:extLst>
      <p:ext uri="{BB962C8B-B14F-4D97-AF65-F5344CB8AC3E}">
        <p14:creationId xmlns:p14="http://schemas.microsoft.com/office/powerpoint/2010/main" val="2607665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26B36-1E18-E7E2-BDCB-F9A1F294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Ramp to 16230 A (+30 A/s, -100 A/s), 5 minutes hold. NO QUENCH.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9609F-DEC6-77BC-F823-3F0D09E97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A07b-R3-16230A-1.9K-30A/s-5min-normal-TP</a:t>
            </a:r>
          </a:p>
        </p:txBody>
      </p:sp>
    </p:spTree>
    <p:extLst>
      <p:ext uri="{BB962C8B-B14F-4D97-AF65-F5344CB8AC3E}">
        <p14:creationId xmlns:p14="http://schemas.microsoft.com/office/powerpoint/2010/main" val="3802929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0871856-62FF-FE31-1256-9973965C3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685"/>
            <a:ext cx="12192000" cy="4344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CEAF70-5275-CC78-FEB1-C8AE20C9A07E}"/>
              </a:ext>
            </a:extLst>
          </p:cNvPr>
          <p:cNvSpPr txBox="1"/>
          <p:nvPr/>
        </p:nvSpPr>
        <p:spPr>
          <a:xfrm>
            <a:off x="800100" y="4058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Menlo"/>
              </a:rPr>
              <a:t>Full recorded magnet half diff. at 100 kHz</a:t>
            </a:r>
          </a:p>
        </p:txBody>
      </p:sp>
    </p:spTree>
    <p:extLst>
      <p:ext uri="{BB962C8B-B14F-4D97-AF65-F5344CB8AC3E}">
        <p14:creationId xmlns:p14="http://schemas.microsoft.com/office/powerpoint/2010/main" val="2513272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AEBECD-57C9-77BE-C199-8F2B90A8F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685"/>
            <a:ext cx="12192000" cy="4344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060FD1-B7CC-1228-1875-FCB684C9423E}"/>
              </a:ext>
            </a:extLst>
          </p:cNvPr>
          <p:cNvSpPr txBox="1"/>
          <p:nvPr/>
        </p:nvSpPr>
        <p:spPr>
          <a:xfrm>
            <a:off x="800100" y="4058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Menlo"/>
              </a:rPr>
              <a:t>Full recorded magnet half diff. at 100 kHz</a:t>
            </a:r>
          </a:p>
        </p:txBody>
      </p:sp>
    </p:spTree>
    <p:extLst>
      <p:ext uri="{BB962C8B-B14F-4D97-AF65-F5344CB8AC3E}">
        <p14:creationId xmlns:p14="http://schemas.microsoft.com/office/powerpoint/2010/main" val="3261565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458CC1-1E03-14A8-EDFC-F12215916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685"/>
            <a:ext cx="12192000" cy="4344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970075-F2EA-B518-F490-B31276D1DF62}"/>
              </a:ext>
            </a:extLst>
          </p:cNvPr>
          <p:cNvSpPr txBox="1"/>
          <p:nvPr/>
        </p:nvSpPr>
        <p:spPr>
          <a:xfrm>
            <a:off x="800100" y="4058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Menlo"/>
              </a:rPr>
              <a:t>Max (absolute) value in each recorded spike snapshot</a:t>
            </a:r>
          </a:p>
        </p:txBody>
      </p:sp>
    </p:spTree>
    <p:extLst>
      <p:ext uri="{BB962C8B-B14F-4D97-AF65-F5344CB8AC3E}">
        <p14:creationId xmlns:p14="http://schemas.microsoft.com/office/powerpoint/2010/main" val="1285064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DEB872-E8C0-E7F9-476B-B03665DE2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685"/>
            <a:ext cx="12192000" cy="4344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3DD2B9-5116-8884-5A88-14FB2D2B1362}"/>
              </a:ext>
            </a:extLst>
          </p:cNvPr>
          <p:cNvSpPr txBox="1"/>
          <p:nvPr/>
        </p:nvSpPr>
        <p:spPr>
          <a:xfrm>
            <a:off x="800100" y="4058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Menlo"/>
              </a:rPr>
              <a:t>Max (absolute) value in each recorded spike snapshot</a:t>
            </a:r>
          </a:p>
        </p:txBody>
      </p:sp>
    </p:spTree>
    <p:extLst>
      <p:ext uri="{BB962C8B-B14F-4D97-AF65-F5344CB8AC3E}">
        <p14:creationId xmlns:p14="http://schemas.microsoft.com/office/powerpoint/2010/main" val="2310876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050E4D6-03E5-62CA-B097-25E74C49F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20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1D67F4D-5A15-91DD-BD32-3472BD357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6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8ED81B-F9F1-6B73-3979-D562B835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99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D34E09-D665-74C7-7CF8-00F586BCD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A5ACBB-62EC-A1DE-969F-686DB85254CA}"/>
              </a:ext>
            </a:extLst>
          </p:cNvPr>
          <p:cNvSpPr txBox="1"/>
          <p:nvPr/>
        </p:nvSpPr>
        <p:spPr>
          <a:xfrm>
            <a:off x="800100" y="4058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212121"/>
                </a:solidFill>
                <a:effectLst/>
                <a:latin typeface="Menlo"/>
              </a:rPr>
              <a:t>selected_spikes</a:t>
            </a:r>
            <a:r>
              <a:rPr lang="en-US" b="0" i="0" dirty="0">
                <a:solidFill>
                  <a:srgbClr val="212121"/>
                </a:solidFill>
                <a:effectLst/>
                <a:latin typeface="Menlo"/>
              </a:rPr>
              <a:t>=find(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Menlo"/>
              </a:rPr>
              <a:t>peak_spike</a:t>
            </a:r>
            <a:r>
              <a:rPr lang="en-US" b="0" i="0" dirty="0">
                <a:solidFill>
                  <a:srgbClr val="212121"/>
                </a:solidFill>
                <a:effectLst/>
                <a:latin typeface="Menlo"/>
              </a:rPr>
              <a:t>&gt;0.05 &amp; current&gt;10000)</a:t>
            </a:r>
          </a:p>
        </p:txBody>
      </p:sp>
    </p:spTree>
    <p:extLst>
      <p:ext uri="{BB962C8B-B14F-4D97-AF65-F5344CB8AC3E}">
        <p14:creationId xmlns:p14="http://schemas.microsoft.com/office/powerpoint/2010/main" val="815451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4125DD-4E20-2D84-A548-53CD3C191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3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659B4B-16AA-43FE-B52E-A476CA95D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412" y="1590347"/>
            <a:ext cx="6162675" cy="1485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7D58EB-0524-92E4-1059-695377371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412" y="4518628"/>
            <a:ext cx="5962650" cy="847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190939-DF21-0EF3-292B-015EC59CC75B}"/>
              </a:ext>
            </a:extLst>
          </p:cNvPr>
          <p:cNvSpPr txBox="1"/>
          <p:nvPr/>
        </p:nvSpPr>
        <p:spPr>
          <a:xfrm>
            <a:off x="630315" y="1590347"/>
            <a:ext cx="4465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 captured data: 29 min</a:t>
            </a:r>
          </a:p>
        </p:txBody>
      </p:sp>
    </p:spTree>
    <p:extLst>
      <p:ext uri="{BB962C8B-B14F-4D97-AF65-F5344CB8AC3E}">
        <p14:creationId xmlns:p14="http://schemas.microsoft.com/office/powerpoint/2010/main" val="19050752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20318F-3073-F78D-186E-7B7D107C0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797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4B74F4-BC41-DBE1-1B8D-8460A666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10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8BD25-B39E-FAE4-F46A-3433CD882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343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BA0626-B3BC-8139-7103-FC9EA092D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580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26B36-1E18-E7E2-BDCB-F9A1F294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Ramp to 16530 A, 60 minutes hold. NO QUENCH.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9609F-DEC6-77BC-F823-3F0D09E97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A07b-R4-16530A-1.9K-20A/s-60min</a:t>
            </a:r>
          </a:p>
        </p:txBody>
      </p:sp>
    </p:spTree>
    <p:extLst>
      <p:ext uri="{BB962C8B-B14F-4D97-AF65-F5344CB8AC3E}">
        <p14:creationId xmlns:p14="http://schemas.microsoft.com/office/powerpoint/2010/main" val="18677177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9A73B5-6FC6-C9CF-8686-F388FF133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685"/>
            <a:ext cx="12192000" cy="434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28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7F2DF8-80D5-36F4-B825-F69372437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685"/>
            <a:ext cx="12192000" cy="434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59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837B76-2423-68A6-281F-8997264EB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194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099492-4E0B-44F1-98E4-8B5C1F913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675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F5354B-06D0-55C3-CC48-34C5279C8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72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26B36-1E18-E7E2-BDCB-F9A1F294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Ramp to 16230 A (+30 A/s, -100 A/s), 5 minutes hold. NO QUENCH.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9609F-DEC6-77BC-F823-3F0D09E97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400" dirty="0"/>
              <a:t>A07b-R1-16230A-1.9K-30A/s-5min-from-VS</a:t>
            </a:r>
          </a:p>
        </p:txBody>
      </p:sp>
    </p:spTree>
    <p:extLst>
      <p:ext uri="{BB962C8B-B14F-4D97-AF65-F5344CB8AC3E}">
        <p14:creationId xmlns:p14="http://schemas.microsoft.com/office/powerpoint/2010/main" val="3205848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231FB6-25DF-3CDA-23CE-BE994FDB4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78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7DC2D5-CD07-FB40-BB51-81A96F51D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122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84686-D4CA-498A-691E-961981FB6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267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26B36-1E18-E7E2-BDCB-F9A1F294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Ramp to 16530 A at 4.5 K: Quench #1  IQ =  16482 A, Coil 114 (Q4)</a:t>
            </a:r>
            <a:endParaRPr lang="en-US" sz="2800" dirty="0">
              <a:solidFill>
                <a:schemeClr val="accent4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9609F-DEC6-77BC-F823-3F0D09E97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A07b-R5-16530A-4.5K-20A/s-Quench1</a:t>
            </a:r>
          </a:p>
        </p:txBody>
      </p:sp>
    </p:spTree>
    <p:extLst>
      <p:ext uri="{BB962C8B-B14F-4D97-AF65-F5344CB8AC3E}">
        <p14:creationId xmlns:p14="http://schemas.microsoft.com/office/powerpoint/2010/main" val="11246172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2266C3-58FA-D0A3-4F9B-4344EE299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685"/>
            <a:ext cx="12192000" cy="434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577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04C4F9-0E03-BEC5-B033-EEC83F6E2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685"/>
            <a:ext cx="12192000" cy="434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778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F2A109-8B52-F2E8-AD31-F788E0068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046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EFBD28-276E-03BB-D3F3-5B025074B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082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BE3A02-FCB1-C666-74DE-A35B4A786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006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91DE56-9736-46FF-E4C1-702060E6A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DC65CD-B330-4E26-CFDB-F60FDD5C4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685"/>
            <a:ext cx="12192000" cy="4344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5363A6-BD85-C334-DC92-C9075EE513F7}"/>
              </a:ext>
            </a:extLst>
          </p:cNvPr>
          <p:cNvSpPr txBox="1"/>
          <p:nvPr/>
        </p:nvSpPr>
        <p:spPr>
          <a:xfrm>
            <a:off x="800100" y="4058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Menlo"/>
              </a:rPr>
              <a:t>Full recorded magnet half diff. at 100 kHz</a:t>
            </a:r>
          </a:p>
        </p:txBody>
      </p:sp>
    </p:spTree>
    <p:extLst>
      <p:ext uri="{BB962C8B-B14F-4D97-AF65-F5344CB8AC3E}">
        <p14:creationId xmlns:p14="http://schemas.microsoft.com/office/powerpoint/2010/main" val="33256996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26B36-1E18-E7E2-BDCB-F9A1F294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Ramp to 16230 A at 4.5 K, 30 minutes hold. NO QUENCH.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9609F-DEC6-77BC-F823-3F0D09E97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400" dirty="0"/>
              <a:t>A07b-R6-16230A-4.5K-20A/s-30min</a:t>
            </a:r>
          </a:p>
        </p:txBody>
      </p:sp>
    </p:spTree>
    <p:extLst>
      <p:ext uri="{BB962C8B-B14F-4D97-AF65-F5344CB8AC3E}">
        <p14:creationId xmlns:p14="http://schemas.microsoft.com/office/powerpoint/2010/main" val="16584339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6DA539-6239-60C5-9802-28E8EB389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685"/>
            <a:ext cx="12192000" cy="434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557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54EAD2-EEEF-6653-7484-DC6BD81C2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685"/>
            <a:ext cx="12192000" cy="434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683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062EC3-A773-34DD-6DF2-FDA101FE3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685"/>
            <a:ext cx="12192000" cy="434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038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58433D-2F55-2E77-8A9A-059E75C41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658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39E986-8F48-168E-4C81-58985E149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878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2B100A-1C2D-8C86-E94D-B0CA9F41C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164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FE8BF-C57F-C2BA-B8BF-BABF79454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734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26B36-1E18-E7E2-BDCB-F9A1F294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Ramp to 16530 A, 30 minutes hold. NO QUENCH.</a:t>
            </a:r>
            <a:endParaRPr lang="en-US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9609F-DEC6-77BC-F823-3F0D09E97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A07b-R7-16530A-1.9K-20A/s-30min</a:t>
            </a:r>
          </a:p>
        </p:txBody>
      </p:sp>
    </p:spTree>
    <p:extLst>
      <p:ext uri="{BB962C8B-B14F-4D97-AF65-F5344CB8AC3E}">
        <p14:creationId xmlns:p14="http://schemas.microsoft.com/office/powerpoint/2010/main" val="38267315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95589C-D6D8-54B8-D30D-3AC68A89D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685"/>
            <a:ext cx="12192000" cy="434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55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E0E6B-23C4-3437-B1DF-2813171E7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685"/>
            <a:ext cx="12192000" cy="43446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43DBC7-A1F3-A232-89A8-6790A768DB62}"/>
              </a:ext>
            </a:extLst>
          </p:cNvPr>
          <p:cNvSpPr txBox="1"/>
          <p:nvPr/>
        </p:nvSpPr>
        <p:spPr>
          <a:xfrm>
            <a:off x="800100" y="4058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Menlo"/>
              </a:rPr>
              <a:t>Max (absolute) value in each recorded spike snapshot</a:t>
            </a:r>
          </a:p>
        </p:txBody>
      </p:sp>
    </p:spTree>
    <p:extLst>
      <p:ext uri="{BB962C8B-B14F-4D97-AF65-F5344CB8AC3E}">
        <p14:creationId xmlns:p14="http://schemas.microsoft.com/office/powerpoint/2010/main" val="23030093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415997-9234-F8C1-670D-2F28CFC35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685"/>
            <a:ext cx="12192000" cy="434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129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BE00D-8238-3D6D-8997-6F3CE0C88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474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E8F24-D526-677D-0F09-C4CA35A65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23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A97BBC-1D59-6F79-5E9A-FBA239929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265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F980FB-A9D0-6DAE-A239-D8A4F011D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873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EDCA8B-2DCC-9D96-4304-046F77103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927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7F1D9B-E1B4-89BE-B9BC-C5600D862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948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FC2B09-D607-6FDD-633E-E1CF6DA22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956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EB85F4-C5D3-289E-9FD1-D7FEB890F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CB256B-4266-1E95-7D9C-1289DAC5B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5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DD17CE-2A83-9595-1094-75CA02C6C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128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EE8F6D-CE4B-8382-3679-C095225C8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815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573D02-3AE6-4551-14CA-E315ED480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57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428C66-018B-1D70-858E-C121CB00A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05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</TotalTime>
  <Words>638</Words>
  <Application>Microsoft Office PowerPoint</Application>
  <PresentationFormat>Widescreen</PresentationFormat>
  <Paragraphs>71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7" baseType="lpstr">
      <vt:lpstr>Aptos</vt:lpstr>
      <vt:lpstr>Aptos Display</vt:lpstr>
      <vt:lpstr>Arial</vt:lpstr>
      <vt:lpstr>Calibri</vt:lpstr>
      <vt:lpstr>Menlo</vt:lpstr>
      <vt:lpstr>Office Theme</vt:lpstr>
      <vt:lpstr>Spike detector data MQXFA07b</vt:lpstr>
      <vt:lpstr>PowerPoint Presentation</vt:lpstr>
      <vt:lpstr>PowerPoint Presentation</vt:lpstr>
      <vt:lpstr>PowerPoint Presentation</vt:lpstr>
      <vt:lpstr>Ramp to 16230 A (+30 A/s, -100 A/s), 5 minutes hold. NO QUENCH.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Ramp to 16530 A, 30 minutes hold. NO QUENCH.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Ramp to 16230 A (+30 A/s, -100 A/s), 5 minutes hold. NO QUENCH.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Ramp to 16530 A, 60 minutes hold. NO QUENCH.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Ramp to 16530 A at 4.5 K: Quench #1  IQ =  16482 A, Coil 114 (Q4)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Ramp to 16230 A at 4.5 K, 30 minutes hold. NO QUENCH.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Ramp to 16530 A, 30 minutes hold. NO QUENCH.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Yahia, Anis</dc:creator>
  <cp:lastModifiedBy>Ben Yahia, Anis</cp:lastModifiedBy>
  <cp:revision>3</cp:revision>
  <dcterms:created xsi:type="dcterms:W3CDTF">2024-01-24T19:54:58Z</dcterms:created>
  <dcterms:modified xsi:type="dcterms:W3CDTF">2024-01-30T19:36:13Z</dcterms:modified>
</cp:coreProperties>
</file>