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C031C1-CF9E-460E-8300-551A6BD61A07}" v="29" dt="2024-01-30T19:49:03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Yahia, Anis" userId="015bc838-fa2d-439b-be2b-190f00900885" providerId="ADAL" clId="{25C031C1-CF9E-460E-8300-551A6BD61A07}"/>
    <pc:docChg chg="custSel addSld delSld modSld">
      <pc:chgData name="Ben Yahia, Anis" userId="015bc838-fa2d-439b-be2b-190f00900885" providerId="ADAL" clId="{25C031C1-CF9E-460E-8300-551A6BD61A07}" dt="2024-01-30T21:15:30.242" v="561" actId="2696"/>
      <pc:docMkLst>
        <pc:docMk/>
      </pc:docMkLst>
      <pc:sldChg chg="modSp mod">
        <pc:chgData name="Ben Yahia, Anis" userId="015bc838-fa2d-439b-be2b-190f00900885" providerId="ADAL" clId="{25C031C1-CF9E-460E-8300-551A6BD61A07}" dt="2024-01-30T20:59:06.021" v="560"/>
        <pc:sldMkLst>
          <pc:docMk/>
          <pc:sldMk cId="3648073352" sldId="256"/>
        </pc:sldMkLst>
        <pc:spChg chg="mod">
          <ac:chgData name="Ben Yahia, Anis" userId="015bc838-fa2d-439b-be2b-190f00900885" providerId="ADAL" clId="{25C031C1-CF9E-460E-8300-551A6BD61A07}" dt="2024-01-30T20:59:01.935" v="559"/>
          <ac:spMkLst>
            <pc:docMk/>
            <pc:sldMk cId="3648073352" sldId="256"/>
            <ac:spMk id="2" creationId="{EE45D49B-BE0F-D73C-B943-8709593BEFB9}"/>
          </ac:spMkLst>
        </pc:spChg>
        <pc:spChg chg="mod">
          <ac:chgData name="Ben Yahia, Anis" userId="015bc838-fa2d-439b-be2b-190f00900885" providerId="ADAL" clId="{25C031C1-CF9E-460E-8300-551A6BD61A07}" dt="2024-01-30T20:59:06.021" v="560"/>
          <ac:spMkLst>
            <pc:docMk/>
            <pc:sldMk cId="3648073352" sldId="256"/>
            <ac:spMk id="3" creationId="{2424D551-2B68-55ED-D47D-8020A71F015E}"/>
          </ac:spMkLst>
        </pc:spChg>
      </pc:sldChg>
      <pc:sldChg chg="addSp modSp new del">
        <pc:chgData name="Ben Yahia, Anis" userId="015bc838-fa2d-439b-be2b-190f00900885" providerId="ADAL" clId="{25C031C1-CF9E-460E-8300-551A6BD61A07}" dt="2024-01-30T19:39:28.750" v="29" actId="47"/>
        <pc:sldMkLst>
          <pc:docMk/>
          <pc:sldMk cId="1819830592" sldId="257"/>
        </pc:sldMkLst>
        <pc:picChg chg="add mod">
          <ac:chgData name="Ben Yahia, Anis" userId="015bc838-fa2d-439b-be2b-190f00900885" providerId="ADAL" clId="{25C031C1-CF9E-460E-8300-551A6BD61A07}" dt="2024-01-25T21:00:31.808" v="15"/>
          <ac:picMkLst>
            <pc:docMk/>
            <pc:sldMk cId="1819830592" sldId="257"/>
            <ac:picMk id="2" creationId="{C39E5EA5-46D5-2C9F-C91A-3DB96C0B4EC1}"/>
          </ac:picMkLst>
        </pc:picChg>
      </pc:sldChg>
      <pc:sldChg chg="add">
        <pc:chgData name="Ben Yahia, Anis" userId="015bc838-fa2d-439b-be2b-190f00900885" providerId="ADAL" clId="{25C031C1-CF9E-460E-8300-551A6BD61A07}" dt="2024-01-30T19:46:09.274" v="45"/>
        <pc:sldMkLst>
          <pc:docMk/>
          <pc:sldMk cId="2607665544" sldId="258"/>
        </pc:sldMkLst>
      </pc:sldChg>
      <pc:sldChg chg="addSp modSp add del">
        <pc:chgData name="Ben Yahia, Anis" userId="015bc838-fa2d-439b-be2b-190f00900885" providerId="ADAL" clId="{25C031C1-CF9E-460E-8300-551A6BD61A07}" dt="2024-01-30T19:39:28.750" v="29" actId="47"/>
        <pc:sldMkLst>
          <pc:docMk/>
          <pc:sldMk cId="2865368745" sldId="258"/>
        </pc:sldMkLst>
        <pc:picChg chg="add mod">
          <ac:chgData name="Ben Yahia, Anis" userId="015bc838-fa2d-439b-be2b-190f00900885" providerId="ADAL" clId="{25C031C1-CF9E-460E-8300-551A6BD61A07}" dt="2024-01-25T21:00:42.675" v="16"/>
          <ac:picMkLst>
            <pc:docMk/>
            <pc:sldMk cId="2865368745" sldId="258"/>
            <ac:picMk id="2" creationId="{023336DF-CE81-1891-5873-4C08E20E5810}"/>
          </ac:picMkLst>
        </pc:picChg>
      </pc:sldChg>
      <pc:sldChg chg="addSp modSp add del">
        <pc:chgData name="Ben Yahia, Anis" userId="015bc838-fa2d-439b-be2b-190f00900885" providerId="ADAL" clId="{25C031C1-CF9E-460E-8300-551A6BD61A07}" dt="2024-01-30T19:39:28.750" v="29" actId="47"/>
        <pc:sldMkLst>
          <pc:docMk/>
          <pc:sldMk cId="3081479878" sldId="259"/>
        </pc:sldMkLst>
        <pc:picChg chg="add mod">
          <ac:chgData name="Ben Yahia, Anis" userId="015bc838-fa2d-439b-be2b-190f00900885" providerId="ADAL" clId="{25C031C1-CF9E-460E-8300-551A6BD61A07}" dt="2024-01-25T21:00:54.322" v="17"/>
          <ac:picMkLst>
            <pc:docMk/>
            <pc:sldMk cId="3081479878" sldId="259"/>
            <ac:picMk id="2" creationId="{42C4EB68-B51C-C352-6C9F-42ECCD0D060C}"/>
          </ac:picMkLst>
        </pc:picChg>
      </pc:sldChg>
      <pc:sldChg chg="addSp modSp add del">
        <pc:chgData name="Ben Yahia, Anis" userId="015bc838-fa2d-439b-be2b-190f00900885" providerId="ADAL" clId="{25C031C1-CF9E-460E-8300-551A6BD61A07}" dt="2024-01-30T19:39:28.750" v="29" actId="47"/>
        <pc:sldMkLst>
          <pc:docMk/>
          <pc:sldMk cId="2980177771" sldId="260"/>
        </pc:sldMkLst>
        <pc:picChg chg="add mod">
          <ac:chgData name="Ben Yahia, Anis" userId="015bc838-fa2d-439b-be2b-190f00900885" providerId="ADAL" clId="{25C031C1-CF9E-460E-8300-551A6BD61A07}" dt="2024-01-25T21:01:06.845" v="18"/>
          <ac:picMkLst>
            <pc:docMk/>
            <pc:sldMk cId="2980177771" sldId="260"/>
            <ac:picMk id="2" creationId="{44A306A8-36BD-253A-4905-8C094C2A4E81}"/>
          </ac:picMkLst>
        </pc:picChg>
      </pc:sldChg>
      <pc:sldChg chg="addSp modSp add del">
        <pc:chgData name="Ben Yahia, Anis" userId="015bc838-fa2d-439b-be2b-190f00900885" providerId="ADAL" clId="{25C031C1-CF9E-460E-8300-551A6BD61A07}" dt="2024-01-30T19:39:28.750" v="29" actId="47"/>
        <pc:sldMkLst>
          <pc:docMk/>
          <pc:sldMk cId="554561116" sldId="261"/>
        </pc:sldMkLst>
        <pc:picChg chg="add mod">
          <ac:chgData name="Ben Yahia, Anis" userId="015bc838-fa2d-439b-be2b-190f00900885" providerId="ADAL" clId="{25C031C1-CF9E-460E-8300-551A6BD61A07}" dt="2024-01-25T21:01:23.094" v="19"/>
          <ac:picMkLst>
            <pc:docMk/>
            <pc:sldMk cId="554561116" sldId="261"/>
            <ac:picMk id="2" creationId="{08FCBBA3-7EE1-A539-3D32-635B1DC869CA}"/>
          </ac:picMkLst>
        </pc:picChg>
      </pc:sldChg>
      <pc:sldChg chg="addSp modSp add del">
        <pc:chgData name="Ben Yahia, Anis" userId="015bc838-fa2d-439b-be2b-190f00900885" providerId="ADAL" clId="{25C031C1-CF9E-460E-8300-551A6BD61A07}" dt="2024-01-30T19:39:28.750" v="29" actId="47"/>
        <pc:sldMkLst>
          <pc:docMk/>
          <pc:sldMk cId="456400799" sldId="262"/>
        </pc:sldMkLst>
        <pc:picChg chg="add mod">
          <ac:chgData name="Ben Yahia, Anis" userId="015bc838-fa2d-439b-be2b-190f00900885" providerId="ADAL" clId="{25C031C1-CF9E-460E-8300-551A6BD61A07}" dt="2024-01-26T15:25:56.976" v="28"/>
          <ac:picMkLst>
            <pc:docMk/>
            <pc:sldMk cId="456400799" sldId="262"/>
            <ac:picMk id="2" creationId="{D7FDB678-D15B-B731-7763-68A5A28AC3B8}"/>
          </ac:picMkLst>
        </pc:picChg>
      </pc:sldChg>
      <pc:sldChg chg="addSp modSp add del">
        <pc:chgData name="Ben Yahia, Anis" userId="015bc838-fa2d-439b-be2b-190f00900885" providerId="ADAL" clId="{25C031C1-CF9E-460E-8300-551A6BD61A07}" dt="2024-01-30T19:39:28.750" v="29" actId="47"/>
        <pc:sldMkLst>
          <pc:docMk/>
          <pc:sldMk cId="3446039238" sldId="263"/>
        </pc:sldMkLst>
        <pc:picChg chg="add mod">
          <ac:chgData name="Ben Yahia, Anis" userId="015bc838-fa2d-439b-be2b-190f00900885" providerId="ADAL" clId="{25C031C1-CF9E-460E-8300-551A6BD61A07}" dt="2024-01-26T15:25:47.377" v="27"/>
          <ac:picMkLst>
            <pc:docMk/>
            <pc:sldMk cId="3446039238" sldId="263"/>
            <ac:picMk id="2" creationId="{25D9E418-F788-B5B0-1A71-BFBF61E61C49}"/>
          </ac:picMkLst>
        </pc:picChg>
      </pc:sldChg>
      <pc:sldChg chg="addSp delSp add mod">
        <pc:chgData name="Ben Yahia, Anis" userId="015bc838-fa2d-439b-be2b-190f00900885" providerId="ADAL" clId="{25C031C1-CF9E-460E-8300-551A6BD61A07}" dt="2024-01-30T19:43:33.032" v="38" actId="22"/>
        <pc:sldMkLst>
          <pc:docMk/>
          <pc:sldMk cId="645412090" sldId="264"/>
        </pc:sldMkLst>
        <pc:picChg chg="add del">
          <ac:chgData name="Ben Yahia, Anis" userId="015bc838-fa2d-439b-be2b-190f00900885" providerId="ADAL" clId="{25C031C1-CF9E-460E-8300-551A6BD61A07}" dt="2024-01-30T19:41:22.935" v="31" actId="478"/>
          <ac:picMkLst>
            <pc:docMk/>
            <pc:sldMk cId="645412090" sldId="264"/>
            <ac:picMk id="3" creationId="{68594517-4237-FA6D-4001-747EED10CACE}"/>
          </ac:picMkLst>
        </pc:picChg>
        <pc:picChg chg="add del">
          <ac:chgData name="Ben Yahia, Anis" userId="015bc838-fa2d-439b-be2b-190f00900885" providerId="ADAL" clId="{25C031C1-CF9E-460E-8300-551A6BD61A07}" dt="2024-01-30T19:43:17.966" v="35" actId="478"/>
          <ac:picMkLst>
            <pc:docMk/>
            <pc:sldMk cId="645412090" sldId="264"/>
            <ac:picMk id="5" creationId="{C21D75D3-5294-8D17-EFA8-63296DFCC8A2}"/>
          </ac:picMkLst>
        </pc:picChg>
        <pc:picChg chg="add">
          <ac:chgData name="Ben Yahia, Anis" userId="015bc838-fa2d-439b-be2b-190f00900885" providerId="ADAL" clId="{25C031C1-CF9E-460E-8300-551A6BD61A07}" dt="2024-01-30T19:43:33.032" v="38" actId="22"/>
          <ac:picMkLst>
            <pc:docMk/>
            <pc:sldMk cId="645412090" sldId="264"/>
            <ac:picMk id="7" creationId="{8FAD7B4F-25AB-1710-8347-0F50E4B5D564}"/>
          </ac:picMkLst>
        </pc:picChg>
      </pc:sldChg>
      <pc:sldChg chg="addSp delSp add mod">
        <pc:chgData name="Ben Yahia, Anis" userId="015bc838-fa2d-439b-be2b-190f00900885" providerId="ADAL" clId="{25C031C1-CF9E-460E-8300-551A6BD61A07}" dt="2024-01-30T19:43:40.655" v="39" actId="22"/>
        <pc:sldMkLst>
          <pc:docMk/>
          <pc:sldMk cId="94922272" sldId="265"/>
        </pc:sldMkLst>
        <pc:picChg chg="add del">
          <ac:chgData name="Ben Yahia, Anis" userId="015bc838-fa2d-439b-be2b-190f00900885" providerId="ADAL" clId="{25C031C1-CF9E-460E-8300-551A6BD61A07}" dt="2024-01-30T19:43:19.272" v="36" actId="478"/>
          <ac:picMkLst>
            <pc:docMk/>
            <pc:sldMk cId="94922272" sldId="265"/>
            <ac:picMk id="3" creationId="{C1F8B6ED-AEF6-E35D-7299-5740C74C0690}"/>
          </ac:picMkLst>
        </pc:picChg>
        <pc:picChg chg="add">
          <ac:chgData name="Ben Yahia, Anis" userId="015bc838-fa2d-439b-be2b-190f00900885" providerId="ADAL" clId="{25C031C1-CF9E-460E-8300-551A6BD61A07}" dt="2024-01-30T19:43:40.655" v="39" actId="22"/>
          <ac:picMkLst>
            <pc:docMk/>
            <pc:sldMk cId="94922272" sldId="265"/>
            <ac:picMk id="5" creationId="{85EC9B9C-6A83-7502-10F5-4B666AA6EC58}"/>
          </ac:picMkLst>
        </pc:picChg>
      </pc:sldChg>
      <pc:sldChg chg="addSp delSp add mod">
        <pc:chgData name="Ben Yahia, Anis" userId="015bc838-fa2d-439b-be2b-190f00900885" providerId="ADAL" clId="{25C031C1-CF9E-460E-8300-551A6BD61A07}" dt="2024-01-30T19:43:56.775" v="40" actId="22"/>
        <pc:sldMkLst>
          <pc:docMk/>
          <pc:sldMk cId="1266896252" sldId="266"/>
        </pc:sldMkLst>
        <pc:picChg chg="add del">
          <ac:chgData name="Ben Yahia, Anis" userId="015bc838-fa2d-439b-be2b-190f00900885" providerId="ADAL" clId="{25C031C1-CF9E-460E-8300-551A6BD61A07}" dt="2024-01-30T19:43:20.638" v="37" actId="478"/>
          <ac:picMkLst>
            <pc:docMk/>
            <pc:sldMk cId="1266896252" sldId="266"/>
            <ac:picMk id="3" creationId="{C1FDEBF9-B5E8-9F04-9E08-D69BA510DCE3}"/>
          </ac:picMkLst>
        </pc:picChg>
        <pc:picChg chg="add">
          <ac:chgData name="Ben Yahia, Anis" userId="015bc838-fa2d-439b-be2b-190f00900885" providerId="ADAL" clId="{25C031C1-CF9E-460E-8300-551A6BD61A07}" dt="2024-01-30T19:43:56.775" v="40" actId="22"/>
          <ac:picMkLst>
            <pc:docMk/>
            <pc:sldMk cId="1266896252" sldId="266"/>
            <ac:picMk id="5" creationId="{4EB5D634-49D3-683F-7A81-4298ACBD6DD1}"/>
          </ac:picMkLst>
        </pc:picChg>
      </pc:sldChg>
      <pc:sldChg chg="addSp add mod">
        <pc:chgData name="Ben Yahia, Anis" userId="015bc838-fa2d-439b-be2b-190f00900885" providerId="ADAL" clId="{25C031C1-CF9E-460E-8300-551A6BD61A07}" dt="2024-01-30T19:44:06.287" v="41" actId="22"/>
        <pc:sldMkLst>
          <pc:docMk/>
          <pc:sldMk cId="2133289623" sldId="267"/>
        </pc:sldMkLst>
        <pc:picChg chg="add">
          <ac:chgData name="Ben Yahia, Anis" userId="015bc838-fa2d-439b-be2b-190f00900885" providerId="ADAL" clId="{25C031C1-CF9E-460E-8300-551A6BD61A07}" dt="2024-01-30T19:44:06.287" v="41" actId="22"/>
          <ac:picMkLst>
            <pc:docMk/>
            <pc:sldMk cId="2133289623" sldId="267"/>
            <ac:picMk id="3" creationId="{1D829B09-7291-6C7D-3281-9F89B73CEFB9}"/>
          </ac:picMkLst>
        </pc:picChg>
      </pc:sldChg>
      <pc:sldChg chg="addSp add mod">
        <pc:chgData name="Ben Yahia, Anis" userId="015bc838-fa2d-439b-be2b-190f00900885" providerId="ADAL" clId="{25C031C1-CF9E-460E-8300-551A6BD61A07}" dt="2024-01-30T19:44:20.815" v="42" actId="22"/>
        <pc:sldMkLst>
          <pc:docMk/>
          <pc:sldMk cId="1424476005" sldId="268"/>
        </pc:sldMkLst>
        <pc:picChg chg="add">
          <ac:chgData name="Ben Yahia, Anis" userId="015bc838-fa2d-439b-be2b-190f00900885" providerId="ADAL" clId="{25C031C1-CF9E-460E-8300-551A6BD61A07}" dt="2024-01-30T19:44:20.815" v="42" actId="22"/>
          <ac:picMkLst>
            <pc:docMk/>
            <pc:sldMk cId="1424476005" sldId="268"/>
            <ac:picMk id="3" creationId="{9976BD24-6E6D-58FD-943B-B3C009A9FEDA}"/>
          </ac:picMkLst>
        </pc:picChg>
      </pc:sldChg>
      <pc:sldChg chg="addSp add mod">
        <pc:chgData name="Ben Yahia, Anis" userId="015bc838-fa2d-439b-be2b-190f00900885" providerId="ADAL" clId="{25C031C1-CF9E-460E-8300-551A6BD61A07}" dt="2024-01-30T19:44:36.098" v="43" actId="22"/>
        <pc:sldMkLst>
          <pc:docMk/>
          <pc:sldMk cId="4265172728" sldId="269"/>
        </pc:sldMkLst>
        <pc:picChg chg="add">
          <ac:chgData name="Ben Yahia, Anis" userId="015bc838-fa2d-439b-be2b-190f00900885" providerId="ADAL" clId="{25C031C1-CF9E-460E-8300-551A6BD61A07}" dt="2024-01-30T19:44:36.098" v="43" actId="22"/>
          <ac:picMkLst>
            <pc:docMk/>
            <pc:sldMk cId="4265172728" sldId="269"/>
            <ac:picMk id="3" creationId="{6D292C28-72F3-4FE3-07E5-E4965CCD9E80}"/>
          </ac:picMkLst>
        </pc:picChg>
      </pc:sldChg>
      <pc:sldChg chg="addSp add mod">
        <pc:chgData name="Ben Yahia, Anis" userId="015bc838-fa2d-439b-be2b-190f00900885" providerId="ADAL" clId="{25C031C1-CF9E-460E-8300-551A6BD61A07}" dt="2024-01-30T19:44:46.487" v="44" actId="22"/>
        <pc:sldMkLst>
          <pc:docMk/>
          <pc:sldMk cId="1195210667" sldId="270"/>
        </pc:sldMkLst>
        <pc:picChg chg="add">
          <ac:chgData name="Ben Yahia, Anis" userId="015bc838-fa2d-439b-be2b-190f00900885" providerId="ADAL" clId="{25C031C1-CF9E-460E-8300-551A6BD61A07}" dt="2024-01-30T19:44:46.487" v="44" actId="22"/>
          <ac:picMkLst>
            <pc:docMk/>
            <pc:sldMk cId="1195210667" sldId="270"/>
            <ac:picMk id="3" creationId="{8FA3BAD2-8EB0-8693-0258-ED4C620119EA}"/>
          </ac:picMkLst>
        </pc:picChg>
      </pc:sldChg>
      <pc:sldChg chg="addSp modSp add del">
        <pc:chgData name="Ben Yahia, Anis" userId="015bc838-fa2d-439b-be2b-190f00900885" providerId="ADAL" clId="{25C031C1-CF9E-460E-8300-551A6BD61A07}" dt="2024-01-30T19:46:58.150" v="48" actId="47"/>
        <pc:sldMkLst>
          <pc:docMk/>
          <pc:sldMk cId="93817481" sldId="271"/>
        </pc:sldMkLst>
        <pc:graphicFrameChg chg="add mod">
          <ac:chgData name="Ben Yahia, Anis" userId="015bc838-fa2d-439b-be2b-190f00900885" providerId="ADAL" clId="{25C031C1-CF9E-460E-8300-551A6BD61A07}" dt="2024-01-30T19:46:23.049" v="47"/>
          <ac:graphicFrameMkLst>
            <pc:docMk/>
            <pc:sldMk cId="93817481" sldId="271"/>
            <ac:graphicFrameMk id="2" creationId="{B0AAF4AA-8052-32B6-6230-95B09EE3AA98}"/>
          </ac:graphicFrameMkLst>
        </pc:graphicFrameChg>
      </pc:sldChg>
      <pc:sldChg chg="addSp modSp add del mod">
        <pc:chgData name="Ben Yahia, Anis" userId="015bc838-fa2d-439b-be2b-190f00900885" providerId="ADAL" clId="{25C031C1-CF9E-460E-8300-551A6BD61A07}" dt="2024-01-30T21:15:30.242" v="561" actId="2696"/>
        <pc:sldMkLst>
          <pc:docMk/>
          <pc:sldMk cId="2122557219" sldId="271"/>
        </pc:sldMkLst>
        <pc:spChg chg="mod">
          <ac:chgData name="Ben Yahia, Anis" userId="015bc838-fa2d-439b-be2b-190f00900885" providerId="ADAL" clId="{25C031C1-CF9E-460E-8300-551A6BD61A07}" dt="2024-01-30T19:59:22.996" v="558" actId="20577"/>
          <ac:spMkLst>
            <pc:docMk/>
            <pc:sldMk cId="2122557219" sldId="271"/>
            <ac:spMk id="2" creationId="{6283288A-3B51-D41F-B6AD-943272322892}"/>
          </ac:spMkLst>
        </pc:spChg>
        <pc:picChg chg="add mod">
          <ac:chgData name="Ben Yahia, Anis" userId="015bc838-fa2d-439b-be2b-190f00900885" providerId="ADAL" clId="{25C031C1-CF9E-460E-8300-551A6BD61A07}" dt="2024-01-30T19:49:17.933" v="148" actId="1076"/>
          <ac:picMkLst>
            <pc:docMk/>
            <pc:sldMk cId="2122557219" sldId="271"/>
            <ac:picMk id="4" creationId="{7283837B-8C70-A6DC-D24E-0A6CDDE46391}"/>
          </ac:picMkLst>
        </pc:picChg>
      </pc:sldChg>
      <pc:sldChg chg="addSp modSp new del mod">
        <pc:chgData name="Ben Yahia, Anis" userId="015bc838-fa2d-439b-be2b-190f00900885" providerId="ADAL" clId="{25C031C1-CF9E-460E-8300-551A6BD61A07}" dt="2024-01-30T19:49:01.324" v="142" actId="2696"/>
        <pc:sldMkLst>
          <pc:docMk/>
          <pc:sldMk cId="3088375502" sldId="271"/>
        </pc:sldMkLst>
        <pc:spChg chg="add mod">
          <ac:chgData name="Ben Yahia, Anis" userId="015bc838-fa2d-439b-be2b-190f00900885" providerId="ADAL" clId="{25C031C1-CF9E-460E-8300-551A6BD61A07}" dt="2024-01-30T19:48:52.966" v="141" actId="20577"/>
          <ac:spMkLst>
            <pc:docMk/>
            <pc:sldMk cId="3088375502" sldId="271"/>
            <ac:spMk id="2" creationId="{6283288A-3B51-D41F-B6AD-943272322892}"/>
          </ac:spMkLst>
        </pc:spChg>
      </pc:sldChg>
      <pc:sldChg chg="add">
        <pc:chgData name="Ben Yahia, Anis" userId="015bc838-fa2d-439b-be2b-190f00900885" providerId="ADAL" clId="{25C031C1-CF9E-460E-8300-551A6BD61A07}" dt="2024-01-30T19:47:22.667" v="50"/>
        <pc:sldMkLst>
          <pc:docMk/>
          <pc:sldMk cId="3345605034" sldId="272"/>
        </pc:sldMkLst>
      </pc:sldChg>
      <pc:sldChg chg="modSp new del mod">
        <pc:chgData name="Ben Yahia, Anis" userId="015bc838-fa2d-439b-be2b-190f00900885" providerId="ADAL" clId="{25C031C1-CF9E-460E-8300-551A6BD61A07}" dt="2024-01-30T19:39:28.750" v="29" actId="47"/>
        <pc:sldMkLst>
          <pc:docMk/>
          <pc:sldMk cId="4045506261" sldId="272"/>
        </pc:sldMkLst>
        <pc:spChg chg="mod">
          <ac:chgData name="Ben Yahia, Anis" userId="015bc838-fa2d-439b-be2b-190f00900885" providerId="ADAL" clId="{25C031C1-CF9E-460E-8300-551A6BD61A07}" dt="2024-01-25T21:02:27.557" v="23" actId="404"/>
          <ac:spMkLst>
            <pc:docMk/>
            <pc:sldMk cId="4045506261" sldId="272"/>
            <ac:spMk id="2" creationId="{C2EA9C23-BD1D-9A43-776D-B86A3F2C79D4}"/>
          </ac:spMkLst>
        </pc:spChg>
      </pc:sldChg>
      <pc:sldChg chg="modSp new del mod">
        <pc:chgData name="Ben Yahia, Anis" userId="015bc838-fa2d-439b-be2b-190f00900885" providerId="ADAL" clId="{25C031C1-CF9E-460E-8300-551A6BD61A07}" dt="2024-01-30T19:46:16.353" v="46" actId="47"/>
        <pc:sldMkLst>
          <pc:docMk/>
          <pc:sldMk cId="1854687669" sldId="273"/>
        </pc:sldMkLst>
        <pc:spChg chg="mod">
          <ac:chgData name="Ben Yahia, Anis" userId="015bc838-fa2d-439b-be2b-190f00900885" providerId="ADAL" clId="{25C031C1-CF9E-460E-8300-551A6BD61A07}" dt="2024-01-25T21:02:46.126" v="26" actId="20577"/>
          <ac:spMkLst>
            <pc:docMk/>
            <pc:sldMk cId="1854687669" sldId="273"/>
            <ac:spMk id="2" creationId="{0CA86156-32C6-744F-CF87-DB6B5310E6C3}"/>
          </ac:spMkLst>
        </pc:spChg>
      </pc:sldChg>
      <pc:sldChg chg="add">
        <pc:chgData name="Ben Yahia, Anis" userId="015bc838-fa2d-439b-be2b-190f00900885" providerId="ADAL" clId="{25C031C1-CF9E-460E-8300-551A6BD61A07}" dt="2024-01-30T19:47:22.859" v="51"/>
        <pc:sldMkLst>
          <pc:docMk/>
          <pc:sldMk cId="2438082427" sldId="273"/>
        </pc:sldMkLst>
      </pc:sldChg>
      <pc:sldChg chg="add">
        <pc:chgData name="Ben Yahia, Anis" userId="015bc838-fa2d-439b-be2b-190f00900885" providerId="ADAL" clId="{25C031C1-CF9E-460E-8300-551A6BD61A07}" dt="2024-01-30T19:47:23.035" v="52"/>
        <pc:sldMkLst>
          <pc:docMk/>
          <pc:sldMk cId="4226906266" sldId="274"/>
        </pc:sldMkLst>
      </pc:sldChg>
      <pc:sldChg chg="add">
        <pc:chgData name="Ben Yahia, Anis" userId="015bc838-fa2d-439b-be2b-190f00900885" providerId="ADAL" clId="{25C031C1-CF9E-460E-8300-551A6BD61A07}" dt="2024-01-30T19:47:23.220" v="53"/>
        <pc:sldMkLst>
          <pc:docMk/>
          <pc:sldMk cId="2034109248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2D07A-07EA-3BEC-1397-8C0EFA10B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0C0065-85D9-654C-6870-01562C22C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76BB5-BEB1-6728-341C-BAEDF113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C67-7BE4-4B1F-A4F9-B2A5F8BABDC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D9D51-E9FF-4ADF-3B1A-139587CB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A747D-4103-4CFB-F659-5E5DB420B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E722-F53F-4D99-97F0-0D53BB4C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5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00F54-686C-C5A8-EDE7-2F6BB4493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19B574-A217-D560-761E-225C99438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EE08D-354D-A1CB-9DAF-82DFDA3EC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C67-7BE4-4B1F-A4F9-B2A5F8BABDC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FBD4F-851C-6B34-684F-67D2AB780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22290-AC0D-B306-227B-AEA185B8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E722-F53F-4D99-97F0-0D53BB4C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1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219CEE-28A5-2341-21A4-A5C24EDC9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36BF9-549C-087E-A444-832EEEFC4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869A8-166B-57C3-1C3A-651D8666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C67-7BE4-4B1F-A4F9-B2A5F8BABDC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4195A-8182-BA52-4288-1DF1F8BE2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A3A43-D9D1-DEF5-DE4E-0C838DD88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E722-F53F-4D99-97F0-0D53BB4C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6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15C28-1561-E0AE-119B-6E235B606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02040-1F75-D0EC-8859-19C7CFD0A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DAACA-6A0A-07F3-46C0-AD69A5B3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C67-7BE4-4B1F-A4F9-B2A5F8BABDC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A7708-ABFA-83A3-1612-57B1A8EDA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F84D4-4D2D-B62C-6950-97F18A5A5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E722-F53F-4D99-97F0-0D53BB4C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8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319C3-3FB0-6A96-C272-18E940E16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BCB2A-E0CC-FF44-C727-01E2D4F27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D23AF-47EB-8059-0B26-52F9AEF11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C67-7BE4-4B1F-A4F9-B2A5F8BABDC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CF3D6-ADDB-A481-BD27-C9BC33A7F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24286-9AC7-1853-922C-A6944F0F3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E722-F53F-4D99-97F0-0D53BB4C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1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9215C-F45D-415B-DC91-E630881CF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C05A1-4288-3A45-FDF5-0D24DB1E7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66014-B3B7-2FEE-1684-FDCFB6422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A049C-E9D5-3AE5-CCBD-CD0F9F924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C67-7BE4-4B1F-A4F9-B2A5F8BABDC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1AC63-65F6-CE66-28AE-4AF06731F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51517-BB62-3193-358A-63960A6D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E722-F53F-4D99-97F0-0D53BB4C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4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50DF8-F7AE-0BCE-6F37-947C88F22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49B4F-1D9C-AECF-676D-7705F47B6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12452-152F-4F56-5A15-C2954A8F1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B25F00-1F9B-27F0-928B-8BB8DFE5D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D51544-2C43-7846-5A35-3B6ED1CAB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4E447F-A7BB-35CE-CAEC-A9DADF8E7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C67-7BE4-4B1F-A4F9-B2A5F8BABDC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7DE51B-93B1-E128-DA60-B108EEAFF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FEC675-BC2B-9288-64E7-65069524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E722-F53F-4D99-97F0-0D53BB4C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4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A0EFE-E88F-91E8-66EC-884B94DAB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E620F6-B282-5618-0E9A-C65454889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C67-7BE4-4B1F-A4F9-B2A5F8BABDC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2F7303-2FBB-2344-AAE4-661733327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5BCF5-7BB0-5C91-1242-0978476E8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E722-F53F-4D99-97F0-0D53BB4C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2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A931DC-23CD-4DA7-DE61-2AFC13B2C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C67-7BE4-4B1F-A4F9-B2A5F8BABDC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34E37-72A5-3381-3266-37B3FC097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45800-73C4-C4A3-7C0F-AB2E725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E722-F53F-4D99-97F0-0D53BB4C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6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252A-13EE-003D-363D-A9C6FDE5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C774C-CA30-4C02-8DF3-B44219041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F70D2-97C2-6142-4BC8-1A89DF657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84778-2AF9-F03B-43ED-E93068107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C67-7BE4-4B1F-A4F9-B2A5F8BABDC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1C763-8287-D1E6-E4C2-3DD8D828F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94636-8B31-9B29-5DDF-879E88BF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E722-F53F-4D99-97F0-0D53BB4C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4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C404E-8375-915D-795C-0FE87DF49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63A159-7599-AE40-B35A-39C30B3D95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66F493-7423-C9C7-7C15-A9BA973A9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264E4-ADC4-7AC7-34AC-B9681B4AE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C67-7BE4-4B1F-A4F9-B2A5F8BABDC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7A8FF-2AAE-8174-1AF8-84C694EBC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E6723-448C-32AF-7E0A-DB7C6262F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E722-F53F-4D99-97F0-0D53BB4C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3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1D1026-27FD-0FBC-B14B-48B23F921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F89D4-531C-DF64-2F81-D29F5EF11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7AB1F-F690-CE6C-143E-18078D4ED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ADFC67-7BE4-4B1F-A4F9-B2A5F8BABDC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6E97D-7D4C-E15C-19D8-156AA1015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F682A-B082-C539-C242-96C9E8B39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57E722-F53F-4D99-97F0-0D53BB4C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4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5D49B-BE0F-D73C-B943-8709593BEF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Spike detector data MQXFA07b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4D551-2B68-55ED-D47D-8020A71F01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1/26/2024</a:t>
            </a:r>
          </a:p>
          <a:p>
            <a:r>
              <a:rPr lang="en-US" sz="2400" dirty="0"/>
              <a:t>Anis Ben Yahia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07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5605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082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6906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10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7C078E9-13DE-2289-BE00-FF4270E64C1B}"/>
              </a:ext>
            </a:extLst>
          </p:cNvPr>
          <p:cNvGraphicFramePr>
            <a:graphicFrameLocks noGrp="1"/>
          </p:cNvGraphicFramePr>
          <p:nvPr/>
        </p:nvGraphicFramePr>
        <p:xfrm>
          <a:off x="128187" y="1248664"/>
          <a:ext cx="12110766" cy="3765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542">
                  <a:extLst>
                    <a:ext uri="{9D8B030D-6E8A-4147-A177-3AD203B41FA5}">
                      <a16:colId xmlns:a16="http://schemas.microsoft.com/office/drawing/2014/main" val="2794469690"/>
                    </a:ext>
                  </a:extLst>
                </a:gridCol>
                <a:gridCol w="2745486">
                  <a:extLst>
                    <a:ext uri="{9D8B030D-6E8A-4147-A177-3AD203B41FA5}">
                      <a16:colId xmlns:a16="http://schemas.microsoft.com/office/drawing/2014/main" val="324452441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656204116"/>
                    </a:ext>
                  </a:extLst>
                </a:gridCol>
                <a:gridCol w="1156138">
                  <a:extLst>
                    <a:ext uri="{9D8B030D-6E8A-4147-A177-3AD203B41FA5}">
                      <a16:colId xmlns:a16="http://schemas.microsoft.com/office/drawing/2014/main" val="3543380680"/>
                    </a:ext>
                  </a:extLst>
                </a:gridCol>
              </a:tblGrid>
              <a:tr h="470703">
                <a:tc>
                  <a:txBody>
                    <a:bodyPr/>
                    <a:lstStyle/>
                    <a:p>
                      <a:r>
                        <a:rPr lang="en-US" sz="1800" dirty="0"/>
                        <a:t>Test cycle 2 ramp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Shortened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932265"/>
                  </a:ext>
                </a:extLst>
              </a:tr>
              <a:tr h="4707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Ramp to 16230 A (+30 A/s, -100 A/s), 5 minutes hold. NO QUENCH.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MQXFA07b_fast_ramp_VS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A07b-R1-16230A-1.9K-30A/s-5min-from-VS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A07b-R1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7664266"/>
                  </a:ext>
                </a:extLst>
              </a:tr>
              <a:tr h="4707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Ramp to 16530 A, 30 minutes hold. NO QUENCH.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MQXFA07b_ramp_20_30_min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A07b-R2-16530A-1.9K-20A/s-30min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A07b-R2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999413"/>
                  </a:ext>
                </a:extLst>
              </a:tr>
              <a:tr h="4707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Ramp to 16230 A (+30 A/s, -100 A/s), 5 minutes hold. NO QUENCH.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MQXFA07b_fast_ramp_normalTP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A07b-R3-16230A-1.9K-30A/s-5min-normal-TP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A07b-R3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2695024"/>
                  </a:ext>
                </a:extLst>
              </a:tr>
              <a:tr h="4707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Ramp to 16530 A, 60 minutes hold. NO QUENCH.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MQXFA07b_one_hour_hold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A07b-R4-16530A-1.9K-20A/s-60min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A07b-R4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2922001"/>
                  </a:ext>
                </a:extLst>
              </a:tr>
              <a:tr h="4707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Ramp to 16530 A at 4.5 K: Quench #1  IQ =  16482 A, Coil 114 (Q4)</a:t>
                      </a:r>
                      <a:endParaRPr lang="en-US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MQXFA07b_4.5k ramp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A07b-R5-16530A-4.5K-20A/s-Quench1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A07b-R5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977874"/>
                  </a:ext>
                </a:extLst>
              </a:tr>
              <a:tr h="4707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Ramp to 16230 A at 4.5 K, 30 minutes hold. NO QUENCH.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MQXFA07b_4.5K ramp repeat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A07b-R6-16230A-4.5K-20A/s-30min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A07b-R6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6746761"/>
                  </a:ext>
                </a:extLst>
              </a:tr>
              <a:tr h="4707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Ramp to 16530 A, 30 minutes hold. NO QUENCH.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MQXFA07b_1.9K ramp repeat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A07b-R7-16530A-1.9K-20A/s-30min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A07b-R7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119072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70142D6-C257-02CB-4318-947B894BDE39}"/>
              </a:ext>
            </a:extLst>
          </p:cNvPr>
          <p:cNvSpPr txBox="1"/>
          <p:nvPr/>
        </p:nvSpPr>
        <p:spPr>
          <a:xfrm>
            <a:off x="599090" y="5577631"/>
            <a:ext cx="106496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A07b – Ramp_# - </a:t>
            </a:r>
            <a:r>
              <a:rPr lang="en-US" dirty="0" err="1"/>
              <a:t>Target_Current</a:t>
            </a:r>
            <a:r>
              <a:rPr lang="en-US" dirty="0"/>
              <a:t> - Temperature- </a:t>
            </a:r>
            <a:r>
              <a:rPr lang="en-US" dirty="0" err="1"/>
              <a:t>Ramp_rate_up</a:t>
            </a:r>
            <a:r>
              <a:rPr lang="en-US" dirty="0"/>
              <a:t> - Hold_time_or_quench</a:t>
            </a:r>
          </a:p>
          <a:p>
            <a:r>
              <a:rPr lang="en-US" dirty="0"/>
              <a:t>From-VS: fast ramp following a quench</a:t>
            </a:r>
          </a:p>
          <a:p>
            <a:r>
              <a:rPr lang="en-US" dirty="0"/>
              <a:t>Normal-TP: fast ramp in its typical test plan sequence</a:t>
            </a:r>
          </a:p>
        </p:txBody>
      </p:sp>
    </p:spTree>
    <p:extLst>
      <p:ext uri="{BB962C8B-B14F-4D97-AF65-F5344CB8AC3E}">
        <p14:creationId xmlns:p14="http://schemas.microsoft.com/office/powerpoint/2010/main" val="2607665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FAD7B4F-25AB-1710-8347-0F50E4B5D5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1912"/>
            <a:ext cx="11277600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41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EC9B9C-6A83-7502-10F5-4B666AA6E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1912"/>
            <a:ext cx="11277600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22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B5D634-49D3-683F-7A81-4298ACBD6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1912"/>
            <a:ext cx="11277600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896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829B09-7291-6C7D-3281-9F89B73CE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1912"/>
            <a:ext cx="11277600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289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76BD24-6E6D-58FD-943B-B3C009A9F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1912"/>
            <a:ext cx="11277600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476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292C28-72F3-4FE3-07E5-E4965CCD9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1912"/>
            <a:ext cx="11277600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72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A3BAD2-8EB0-8693-0258-ED4C62011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1912"/>
            <a:ext cx="11277600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210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244</Words>
  <Application>Microsoft Office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Office Theme</vt:lpstr>
      <vt:lpstr>Spike detector data MQXFA07b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Yahia, Anis</dc:creator>
  <cp:lastModifiedBy>Ben Yahia, Anis</cp:lastModifiedBy>
  <cp:revision>1</cp:revision>
  <dcterms:created xsi:type="dcterms:W3CDTF">2024-01-25T20:59:37Z</dcterms:created>
  <dcterms:modified xsi:type="dcterms:W3CDTF">2024-01-30T21:15:32Z</dcterms:modified>
</cp:coreProperties>
</file>