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4123" r:id="rId6"/>
  </p:sldMasterIdLst>
  <p:notesMasterIdLst>
    <p:notesMasterId r:id="rId36"/>
  </p:notesMasterIdLst>
  <p:handoutMasterIdLst>
    <p:handoutMasterId r:id="rId37"/>
  </p:handoutMasterIdLst>
  <p:sldIdLst>
    <p:sldId id="340" r:id="rId7"/>
    <p:sldId id="275" r:id="rId8"/>
    <p:sldId id="376" r:id="rId9"/>
    <p:sldId id="343" r:id="rId10"/>
    <p:sldId id="381" r:id="rId11"/>
    <p:sldId id="377" r:id="rId12"/>
    <p:sldId id="379" r:id="rId13"/>
    <p:sldId id="322" r:id="rId14"/>
    <p:sldId id="383" r:id="rId15"/>
    <p:sldId id="384" r:id="rId16"/>
    <p:sldId id="386" r:id="rId17"/>
    <p:sldId id="385" r:id="rId18"/>
    <p:sldId id="361" r:id="rId19"/>
    <p:sldId id="392" r:id="rId20"/>
    <p:sldId id="387" r:id="rId21"/>
    <p:sldId id="388" r:id="rId22"/>
    <p:sldId id="391" r:id="rId23"/>
    <p:sldId id="326" r:id="rId24"/>
    <p:sldId id="325" r:id="rId25"/>
    <p:sldId id="364" r:id="rId26"/>
    <p:sldId id="373" r:id="rId27"/>
    <p:sldId id="375" r:id="rId28"/>
    <p:sldId id="347" r:id="rId29"/>
    <p:sldId id="349" r:id="rId30"/>
    <p:sldId id="353" r:id="rId31"/>
    <p:sldId id="352" r:id="rId32"/>
    <p:sldId id="354" r:id="rId33"/>
    <p:sldId id="355" r:id="rId34"/>
    <p:sldId id="378" r:id="rId3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E. AndersonJr. x4973 04659N" initials="JEA" lastIdx="10" clrIdx="0">
    <p:extLst>
      <p:ext uri="{19B8F6BF-5375-455C-9EA6-DF929625EA0E}">
        <p15:presenceInfo xmlns:p15="http://schemas.microsoft.com/office/powerpoint/2012/main" userId="John E. AndersonJr. x4973 04659N" providerId="None"/>
      </p:ext>
    </p:extLst>
  </p:cmAuthor>
  <p:cmAuthor id="2" name="Madelyn R. Wolter x4807 16344N" initials="MRWx1" lastIdx="3" clrIdx="1">
    <p:extLst>
      <p:ext uri="{19B8F6BF-5375-455C-9EA6-DF929625EA0E}">
        <p15:presenceInfo xmlns:p15="http://schemas.microsoft.com/office/powerpoint/2012/main" userId="Madelyn R. Wolter x4807 16344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004C97"/>
    <a:srgbClr val="0D3B8E"/>
    <a:srgbClr val="020202"/>
    <a:srgbClr val="003087"/>
    <a:srgbClr val="03005F"/>
    <a:srgbClr val="0C075E"/>
    <a:srgbClr val="50504E"/>
    <a:srgbClr val="4E4E4E"/>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3485" autoAdjust="0"/>
  </p:normalViewPr>
  <p:slideViewPr>
    <p:cSldViewPr snapToGrid="0" snapToObjects="1" showGuides="1">
      <p:cViewPr varScale="1">
        <p:scale>
          <a:sx n="77" d="100"/>
          <a:sy n="77" d="100"/>
        </p:scale>
        <p:origin x="1260" y="10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Schlabach" userId="453ae95e-74c9-46ac-8329-d4c02b4f5ca1" providerId="ADAL" clId="{C3D6D753-1452-4A68-AF11-A14788ADDAF5}"/>
    <pc:docChg chg="undo custSel addSld delSld modSld sldOrd modMainMaster">
      <pc:chgData name="Philip Schlabach" userId="453ae95e-74c9-46ac-8329-d4c02b4f5ca1" providerId="ADAL" clId="{C3D6D753-1452-4A68-AF11-A14788ADDAF5}" dt="2024-03-12T21:38:31.224" v="2292" actId="20577"/>
      <pc:docMkLst>
        <pc:docMk/>
      </pc:docMkLst>
      <pc:sldChg chg="modSp mod">
        <pc:chgData name="Philip Schlabach" userId="453ae95e-74c9-46ac-8329-d4c02b4f5ca1" providerId="ADAL" clId="{C3D6D753-1452-4A68-AF11-A14788ADDAF5}" dt="2024-03-11T20:58:25.766" v="1594"/>
        <pc:sldMkLst>
          <pc:docMk/>
          <pc:sldMk cId="3784689877" sldId="275"/>
        </pc:sldMkLst>
        <pc:spChg chg="mod">
          <ac:chgData name="Philip Schlabach" userId="453ae95e-74c9-46ac-8329-d4c02b4f5ca1" providerId="ADAL" clId="{C3D6D753-1452-4A68-AF11-A14788ADDAF5}" dt="2024-03-11T20:58:25.766" v="1594"/>
          <ac:spMkLst>
            <pc:docMk/>
            <pc:sldMk cId="3784689877" sldId="275"/>
            <ac:spMk id="3" creationId="{00000000-0000-0000-0000-000000000000}"/>
          </ac:spMkLst>
        </pc:spChg>
        <pc:spChg chg="mod">
          <ac:chgData name="Philip Schlabach" userId="453ae95e-74c9-46ac-8329-d4c02b4f5ca1" providerId="ADAL" clId="{C3D6D753-1452-4A68-AF11-A14788ADDAF5}" dt="2024-03-11T20:58:02.258" v="1593"/>
          <ac:spMkLst>
            <pc:docMk/>
            <pc:sldMk cId="3784689877" sldId="275"/>
            <ac:spMk id="4" creationId="{00000000-0000-0000-0000-000000000000}"/>
          </ac:spMkLst>
        </pc:spChg>
        <pc:spChg chg="mod">
          <ac:chgData name="Philip Schlabach" userId="453ae95e-74c9-46ac-8329-d4c02b4f5ca1" providerId="ADAL" clId="{C3D6D753-1452-4A68-AF11-A14788ADDAF5}" dt="2024-03-11T20:41:12.201" v="1581" actId="20577"/>
          <ac:spMkLst>
            <pc:docMk/>
            <pc:sldMk cId="3784689877" sldId="275"/>
            <ac:spMk id="6" creationId="{00000000-0000-0000-0000-000000000000}"/>
          </ac:spMkLst>
        </pc:spChg>
      </pc:sldChg>
      <pc:sldChg chg="modSp">
        <pc:chgData name="Philip Schlabach" userId="453ae95e-74c9-46ac-8329-d4c02b4f5ca1" providerId="ADAL" clId="{C3D6D753-1452-4A68-AF11-A14788ADDAF5}" dt="2024-03-11T20:58:25.766" v="1594"/>
        <pc:sldMkLst>
          <pc:docMk/>
          <pc:sldMk cId="2679238555" sldId="322"/>
        </pc:sldMkLst>
        <pc:spChg chg="mod">
          <ac:chgData name="Philip Schlabach" userId="453ae95e-74c9-46ac-8329-d4c02b4f5ca1" providerId="ADAL" clId="{C3D6D753-1452-4A68-AF11-A14788ADDAF5}" dt="2024-03-11T20:58:25.766" v="1594"/>
          <ac:spMkLst>
            <pc:docMk/>
            <pc:sldMk cId="2679238555" sldId="322"/>
            <ac:spMk id="4" creationId="{3BB9A965-68AB-5043-64C5-691463E088F1}"/>
          </ac:spMkLst>
        </pc:spChg>
        <pc:spChg chg="mod">
          <ac:chgData name="Philip Schlabach" userId="453ae95e-74c9-46ac-8329-d4c02b4f5ca1" providerId="ADAL" clId="{C3D6D753-1452-4A68-AF11-A14788ADDAF5}" dt="2024-03-11T20:58:02.258" v="1593"/>
          <ac:spMkLst>
            <pc:docMk/>
            <pc:sldMk cId="2679238555" sldId="322"/>
            <ac:spMk id="5" creationId="{7735F416-1019-3232-1708-012FA940CDF7}"/>
          </ac:spMkLst>
        </pc:spChg>
      </pc:sldChg>
      <pc:sldChg chg="modSp mod">
        <pc:chgData name="Philip Schlabach" userId="453ae95e-74c9-46ac-8329-d4c02b4f5ca1" providerId="ADAL" clId="{C3D6D753-1452-4A68-AF11-A14788ADDAF5}" dt="2024-03-11T20:58:25.766" v="1594"/>
        <pc:sldMkLst>
          <pc:docMk/>
          <pc:sldMk cId="85475881" sldId="325"/>
        </pc:sldMkLst>
        <pc:spChg chg="mod">
          <ac:chgData name="Philip Schlabach" userId="453ae95e-74c9-46ac-8329-d4c02b4f5ca1" providerId="ADAL" clId="{C3D6D753-1452-4A68-AF11-A14788ADDAF5}" dt="2024-03-11T20:31:06.885" v="1188" actId="20577"/>
          <ac:spMkLst>
            <pc:docMk/>
            <pc:sldMk cId="85475881" sldId="325"/>
            <ac:spMk id="2" creationId="{B6B0DCF7-B7F8-8104-89C5-B2F17DAE8C6A}"/>
          </ac:spMkLst>
        </pc:spChg>
        <pc:spChg chg="mod">
          <ac:chgData name="Philip Schlabach" userId="453ae95e-74c9-46ac-8329-d4c02b4f5ca1" providerId="ADAL" clId="{C3D6D753-1452-4A68-AF11-A14788ADDAF5}" dt="2024-03-11T20:58:25.766" v="1594"/>
          <ac:spMkLst>
            <pc:docMk/>
            <pc:sldMk cId="85475881" sldId="325"/>
            <ac:spMk id="4" creationId="{C9276B08-BA39-15F2-AC23-A684BA659E9B}"/>
          </ac:spMkLst>
        </pc:spChg>
        <pc:spChg chg="mod">
          <ac:chgData name="Philip Schlabach" userId="453ae95e-74c9-46ac-8329-d4c02b4f5ca1" providerId="ADAL" clId="{C3D6D753-1452-4A68-AF11-A14788ADDAF5}" dt="2024-03-11T20:58:02.258" v="1593"/>
          <ac:spMkLst>
            <pc:docMk/>
            <pc:sldMk cId="85475881" sldId="325"/>
            <ac:spMk id="5" creationId="{C81C11C0-C9DF-76EC-5DA3-B247F516289B}"/>
          </ac:spMkLst>
        </pc:spChg>
      </pc:sldChg>
      <pc:sldChg chg="addSp modSp mod">
        <pc:chgData name="Philip Schlabach" userId="453ae95e-74c9-46ac-8329-d4c02b4f5ca1" providerId="ADAL" clId="{C3D6D753-1452-4A68-AF11-A14788ADDAF5}" dt="2024-03-12T21:33:09.189" v="2172" actId="692"/>
        <pc:sldMkLst>
          <pc:docMk/>
          <pc:sldMk cId="3873790382" sldId="326"/>
        </pc:sldMkLst>
        <pc:spChg chg="mod">
          <ac:chgData name="Philip Schlabach" userId="453ae95e-74c9-46ac-8329-d4c02b4f5ca1" providerId="ADAL" clId="{C3D6D753-1452-4A68-AF11-A14788ADDAF5}" dt="2024-03-12T21:31:02.500" v="2162" actId="14100"/>
          <ac:spMkLst>
            <pc:docMk/>
            <pc:sldMk cId="3873790382" sldId="326"/>
            <ac:spMk id="2" creationId="{B4D1C53B-4E88-FC65-7E9D-2141F7E75E00}"/>
          </ac:spMkLst>
        </pc:spChg>
        <pc:spChg chg="mod">
          <ac:chgData name="Philip Schlabach" userId="453ae95e-74c9-46ac-8329-d4c02b4f5ca1" providerId="ADAL" clId="{C3D6D753-1452-4A68-AF11-A14788ADDAF5}" dt="2024-03-11T20:58:25.766" v="1594"/>
          <ac:spMkLst>
            <pc:docMk/>
            <pc:sldMk cId="3873790382" sldId="326"/>
            <ac:spMk id="4" creationId="{03298D57-C7FF-AA6D-6D61-E65B6775C7EE}"/>
          </ac:spMkLst>
        </pc:spChg>
        <pc:spChg chg="mod">
          <ac:chgData name="Philip Schlabach" userId="453ae95e-74c9-46ac-8329-d4c02b4f5ca1" providerId="ADAL" clId="{C3D6D753-1452-4A68-AF11-A14788ADDAF5}" dt="2024-03-11T20:58:02.258" v="1593"/>
          <ac:spMkLst>
            <pc:docMk/>
            <pc:sldMk cId="3873790382" sldId="326"/>
            <ac:spMk id="5" creationId="{4227176B-28A4-EA31-AB8A-0BBF7B431766}"/>
          </ac:spMkLst>
        </pc:spChg>
        <pc:spChg chg="add mod">
          <ac:chgData name="Philip Schlabach" userId="453ae95e-74c9-46ac-8329-d4c02b4f5ca1" providerId="ADAL" clId="{C3D6D753-1452-4A68-AF11-A14788ADDAF5}" dt="2024-03-12T21:33:09.189" v="2172" actId="692"/>
          <ac:spMkLst>
            <pc:docMk/>
            <pc:sldMk cId="3873790382" sldId="326"/>
            <ac:spMk id="7" creationId="{BBA4F687-9D00-3C62-A1E2-245E43B286FE}"/>
          </ac:spMkLst>
        </pc:spChg>
        <pc:picChg chg="add mod">
          <ac:chgData name="Philip Schlabach" userId="453ae95e-74c9-46ac-8329-d4c02b4f5ca1" providerId="ADAL" clId="{C3D6D753-1452-4A68-AF11-A14788ADDAF5}" dt="2024-03-12T21:31:08.856" v="2164" actId="1035"/>
          <ac:picMkLst>
            <pc:docMk/>
            <pc:sldMk cId="3873790382" sldId="326"/>
            <ac:picMk id="3074" creationId="{4D707DFF-ED98-1A6E-2BB1-EDB8DBA01184}"/>
          </ac:picMkLst>
        </pc:picChg>
      </pc:sldChg>
      <pc:sldChg chg="del">
        <pc:chgData name="Philip Schlabach" userId="453ae95e-74c9-46ac-8329-d4c02b4f5ca1" providerId="ADAL" clId="{C3D6D753-1452-4A68-AF11-A14788ADDAF5}" dt="2024-03-11T20:35:28.421" v="1313" actId="2696"/>
        <pc:sldMkLst>
          <pc:docMk/>
          <pc:sldMk cId="3435765717" sldId="329"/>
        </pc:sldMkLst>
      </pc:sldChg>
      <pc:sldChg chg="del">
        <pc:chgData name="Philip Schlabach" userId="453ae95e-74c9-46ac-8329-d4c02b4f5ca1" providerId="ADAL" clId="{C3D6D753-1452-4A68-AF11-A14788ADDAF5}" dt="2024-03-11T20:37:19.879" v="1344" actId="2696"/>
        <pc:sldMkLst>
          <pc:docMk/>
          <pc:sldMk cId="3898458824" sldId="331"/>
        </pc:sldMkLst>
      </pc:sldChg>
      <pc:sldChg chg="modSp mod">
        <pc:chgData name="Philip Schlabach" userId="453ae95e-74c9-46ac-8329-d4c02b4f5ca1" providerId="ADAL" clId="{C3D6D753-1452-4A68-AF11-A14788ADDAF5}" dt="2024-03-11T16:32:30.566" v="46" actId="20577"/>
        <pc:sldMkLst>
          <pc:docMk/>
          <pc:sldMk cId="438571077" sldId="340"/>
        </pc:sldMkLst>
        <pc:spChg chg="mod">
          <ac:chgData name="Philip Schlabach" userId="453ae95e-74c9-46ac-8329-d4c02b4f5ca1" providerId="ADAL" clId="{C3D6D753-1452-4A68-AF11-A14788ADDAF5}" dt="2024-03-11T16:32:30.566" v="46" actId="20577"/>
          <ac:spMkLst>
            <pc:docMk/>
            <pc:sldMk cId="438571077" sldId="340"/>
            <ac:spMk id="2" creationId="{00000000-0000-0000-0000-000000000000}"/>
          </ac:spMkLst>
        </pc:spChg>
      </pc:sldChg>
      <pc:sldChg chg="modSp mod">
        <pc:chgData name="Philip Schlabach" userId="453ae95e-74c9-46ac-8329-d4c02b4f5ca1" providerId="ADAL" clId="{C3D6D753-1452-4A68-AF11-A14788ADDAF5}" dt="2024-03-12T21:38:31.224" v="2292" actId="20577"/>
        <pc:sldMkLst>
          <pc:docMk/>
          <pc:sldMk cId="2637491424" sldId="343"/>
        </pc:sldMkLst>
        <pc:spChg chg="mod">
          <ac:chgData name="Philip Schlabach" userId="453ae95e-74c9-46ac-8329-d4c02b4f5ca1" providerId="ADAL" clId="{C3D6D753-1452-4A68-AF11-A14788ADDAF5}" dt="2024-03-12T21:38:31.224" v="2292" actId="20577"/>
          <ac:spMkLst>
            <pc:docMk/>
            <pc:sldMk cId="2637491424" sldId="343"/>
            <ac:spMk id="3" creationId="{795F0A19-0C2D-5229-105E-FEAE10F55B5F}"/>
          </ac:spMkLst>
        </pc:spChg>
        <pc:spChg chg="mod">
          <ac:chgData name="Philip Schlabach" userId="453ae95e-74c9-46ac-8329-d4c02b4f5ca1" providerId="ADAL" clId="{C3D6D753-1452-4A68-AF11-A14788ADDAF5}" dt="2024-03-11T20:58:25.766" v="1594"/>
          <ac:spMkLst>
            <pc:docMk/>
            <pc:sldMk cId="2637491424" sldId="343"/>
            <ac:spMk id="4" creationId="{A25E78C5-EEAB-4C94-89C3-2C9E389F0027}"/>
          </ac:spMkLst>
        </pc:spChg>
        <pc:spChg chg="mod">
          <ac:chgData name="Philip Schlabach" userId="453ae95e-74c9-46ac-8329-d4c02b4f5ca1" providerId="ADAL" clId="{C3D6D753-1452-4A68-AF11-A14788ADDAF5}" dt="2024-03-11T20:58:02.258" v="1593"/>
          <ac:spMkLst>
            <pc:docMk/>
            <pc:sldMk cId="2637491424" sldId="343"/>
            <ac:spMk id="5" creationId="{09A872DA-9201-428E-7E2C-E42FC8DB3661}"/>
          </ac:spMkLst>
        </pc:spChg>
      </pc:sldChg>
      <pc:sldChg chg="modSp add mod">
        <pc:chgData name="Philip Schlabach" userId="453ae95e-74c9-46ac-8329-d4c02b4f5ca1" providerId="ADAL" clId="{C3D6D753-1452-4A68-AF11-A14788ADDAF5}" dt="2024-03-12T21:34:20.828" v="2181" actId="20577"/>
        <pc:sldMkLst>
          <pc:docMk/>
          <pc:sldMk cId="2838525664" sldId="347"/>
        </pc:sldMkLst>
        <pc:spChg chg="mod">
          <ac:chgData name="Philip Schlabach" userId="453ae95e-74c9-46ac-8329-d4c02b4f5ca1" providerId="ADAL" clId="{C3D6D753-1452-4A68-AF11-A14788ADDAF5}" dt="2024-03-12T21:34:20.828" v="2181" actId="20577"/>
          <ac:spMkLst>
            <pc:docMk/>
            <pc:sldMk cId="2838525664" sldId="347"/>
            <ac:spMk id="2" creationId="{CCFE3661-15DA-4F16-66AC-D45860FE4F59}"/>
          </ac:spMkLst>
        </pc:spChg>
        <pc:spChg chg="mod">
          <ac:chgData name="Philip Schlabach" userId="453ae95e-74c9-46ac-8329-d4c02b4f5ca1" providerId="ADAL" clId="{C3D6D753-1452-4A68-AF11-A14788ADDAF5}" dt="2024-03-11T20:58:25.766" v="1594"/>
          <ac:spMkLst>
            <pc:docMk/>
            <pc:sldMk cId="2838525664" sldId="347"/>
            <ac:spMk id="4" creationId="{48CB5798-574A-C21C-F639-F8A6C3111811}"/>
          </ac:spMkLst>
        </pc:spChg>
        <pc:spChg chg="mod">
          <ac:chgData name="Philip Schlabach" userId="453ae95e-74c9-46ac-8329-d4c02b4f5ca1" providerId="ADAL" clId="{C3D6D753-1452-4A68-AF11-A14788ADDAF5}" dt="2024-03-11T20:58:02.258" v="1593"/>
          <ac:spMkLst>
            <pc:docMk/>
            <pc:sldMk cId="2838525664" sldId="347"/>
            <ac:spMk id="5" creationId="{B550D619-FE2C-CE0D-EF53-65B271A7AF64}"/>
          </ac:spMkLst>
        </pc:spChg>
      </pc:sldChg>
      <pc:sldChg chg="del">
        <pc:chgData name="Philip Schlabach" userId="453ae95e-74c9-46ac-8329-d4c02b4f5ca1" providerId="ADAL" clId="{C3D6D753-1452-4A68-AF11-A14788ADDAF5}" dt="2024-03-11T19:02:50.411" v="52" actId="2696"/>
        <pc:sldMkLst>
          <pc:docMk/>
          <pc:sldMk cId="3502648978" sldId="347"/>
        </pc:sldMkLst>
      </pc:sldChg>
      <pc:sldChg chg="del">
        <pc:chgData name="Philip Schlabach" userId="453ae95e-74c9-46ac-8329-d4c02b4f5ca1" providerId="ADAL" clId="{C3D6D753-1452-4A68-AF11-A14788ADDAF5}" dt="2024-03-11T19:02:50.411" v="52" actId="2696"/>
        <pc:sldMkLst>
          <pc:docMk/>
          <pc:sldMk cId="1309608156" sldId="348"/>
        </pc:sldMkLst>
      </pc:sldChg>
      <pc:sldChg chg="modSp add del">
        <pc:chgData name="Philip Schlabach" userId="453ae95e-74c9-46ac-8329-d4c02b4f5ca1" providerId="ADAL" clId="{C3D6D753-1452-4A68-AF11-A14788ADDAF5}" dt="2024-03-12T21:33:49.557" v="2175" actId="2696"/>
        <pc:sldMkLst>
          <pc:docMk/>
          <pc:sldMk cId="4195604082" sldId="348"/>
        </pc:sldMkLst>
        <pc:spChg chg="mod">
          <ac:chgData name="Philip Schlabach" userId="453ae95e-74c9-46ac-8329-d4c02b4f5ca1" providerId="ADAL" clId="{C3D6D753-1452-4A68-AF11-A14788ADDAF5}" dt="2024-03-11T20:58:25.766" v="1594"/>
          <ac:spMkLst>
            <pc:docMk/>
            <pc:sldMk cId="4195604082" sldId="348"/>
            <ac:spMk id="4" creationId="{48CB5798-574A-C21C-F639-F8A6C3111811}"/>
          </ac:spMkLst>
        </pc:spChg>
        <pc:spChg chg="mod">
          <ac:chgData name="Philip Schlabach" userId="453ae95e-74c9-46ac-8329-d4c02b4f5ca1" providerId="ADAL" clId="{C3D6D753-1452-4A68-AF11-A14788ADDAF5}" dt="2024-03-11T20:58:02.258" v="1593"/>
          <ac:spMkLst>
            <pc:docMk/>
            <pc:sldMk cId="4195604082" sldId="348"/>
            <ac:spMk id="5" creationId="{B550D619-FE2C-CE0D-EF53-65B271A7AF64}"/>
          </ac:spMkLst>
        </pc:spChg>
      </pc:sldChg>
      <pc:sldChg chg="modSp add mod">
        <pc:chgData name="Philip Schlabach" userId="453ae95e-74c9-46ac-8329-d4c02b4f5ca1" providerId="ADAL" clId="{C3D6D753-1452-4A68-AF11-A14788ADDAF5}" dt="2024-03-12T21:34:08.079" v="2178" actId="20577"/>
        <pc:sldMkLst>
          <pc:docMk/>
          <pc:sldMk cId="203131039" sldId="349"/>
        </pc:sldMkLst>
        <pc:spChg chg="mod">
          <ac:chgData name="Philip Schlabach" userId="453ae95e-74c9-46ac-8329-d4c02b4f5ca1" providerId="ADAL" clId="{C3D6D753-1452-4A68-AF11-A14788ADDAF5}" dt="2024-03-12T21:34:08.079" v="2178" actId="20577"/>
          <ac:spMkLst>
            <pc:docMk/>
            <pc:sldMk cId="203131039" sldId="349"/>
            <ac:spMk id="2" creationId="{CCFE3661-15DA-4F16-66AC-D45860FE4F59}"/>
          </ac:spMkLst>
        </pc:spChg>
        <pc:spChg chg="mod">
          <ac:chgData name="Philip Schlabach" userId="453ae95e-74c9-46ac-8329-d4c02b4f5ca1" providerId="ADAL" clId="{C3D6D753-1452-4A68-AF11-A14788ADDAF5}" dt="2024-03-11T20:58:25.766" v="1594"/>
          <ac:spMkLst>
            <pc:docMk/>
            <pc:sldMk cId="203131039" sldId="349"/>
            <ac:spMk id="4" creationId="{48CB5798-574A-C21C-F639-F8A6C3111811}"/>
          </ac:spMkLst>
        </pc:spChg>
        <pc:spChg chg="mod">
          <ac:chgData name="Philip Schlabach" userId="453ae95e-74c9-46ac-8329-d4c02b4f5ca1" providerId="ADAL" clId="{C3D6D753-1452-4A68-AF11-A14788ADDAF5}" dt="2024-03-11T20:58:02.258" v="1593"/>
          <ac:spMkLst>
            <pc:docMk/>
            <pc:sldMk cId="203131039" sldId="349"/>
            <ac:spMk id="5" creationId="{B550D619-FE2C-CE0D-EF53-65B271A7AF64}"/>
          </ac:spMkLst>
        </pc:spChg>
      </pc:sldChg>
      <pc:sldChg chg="del">
        <pc:chgData name="Philip Schlabach" userId="453ae95e-74c9-46ac-8329-d4c02b4f5ca1" providerId="ADAL" clId="{C3D6D753-1452-4A68-AF11-A14788ADDAF5}" dt="2024-03-11T19:02:50.411" v="52" actId="2696"/>
        <pc:sldMkLst>
          <pc:docMk/>
          <pc:sldMk cId="3821227400" sldId="349"/>
        </pc:sldMkLst>
      </pc:sldChg>
      <pc:sldChg chg="del">
        <pc:chgData name="Philip Schlabach" userId="453ae95e-74c9-46ac-8329-d4c02b4f5ca1" providerId="ADAL" clId="{C3D6D753-1452-4A68-AF11-A14788ADDAF5}" dt="2024-03-11T19:02:50.411" v="52" actId="2696"/>
        <pc:sldMkLst>
          <pc:docMk/>
          <pc:sldMk cId="1200841673" sldId="352"/>
        </pc:sldMkLst>
      </pc:sldChg>
      <pc:sldChg chg="modSp add mod">
        <pc:chgData name="Philip Schlabach" userId="453ae95e-74c9-46ac-8329-d4c02b4f5ca1" providerId="ADAL" clId="{C3D6D753-1452-4A68-AF11-A14788ADDAF5}" dt="2024-03-12T21:34:56.247" v="2206" actId="20577"/>
        <pc:sldMkLst>
          <pc:docMk/>
          <pc:sldMk cId="2344448006" sldId="352"/>
        </pc:sldMkLst>
        <pc:spChg chg="mod">
          <ac:chgData name="Philip Schlabach" userId="453ae95e-74c9-46ac-8329-d4c02b4f5ca1" providerId="ADAL" clId="{C3D6D753-1452-4A68-AF11-A14788ADDAF5}" dt="2024-03-12T21:34:56.247" v="2206" actId="20577"/>
          <ac:spMkLst>
            <pc:docMk/>
            <pc:sldMk cId="2344448006" sldId="352"/>
            <ac:spMk id="2" creationId="{CCFE3661-15DA-4F16-66AC-D45860FE4F59}"/>
          </ac:spMkLst>
        </pc:spChg>
        <pc:spChg chg="mod">
          <ac:chgData name="Philip Schlabach" userId="453ae95e-74c9-46ac-8329-d4c02b4f5ca1" providerId="ADAL" clId="{C3D6D753-1452-4A68-AF11-A14788ADDAF5}" dt="2024-03-11T20:58:25.766" v="1594"/>
          <ac:spMkLst>
            <pc:docMk/>
            <pc:sldMk cId="2344448006" sldId="352"/>
            <ac:spMk id="4" creationId="{48CB5798-574A-C21C-F639-F8A6C3111811}"/>
          </ac:spMkLst>
        </pc:spChg>
        <pc:spChg chg="mod">
          <ac:chgData name="Philip Schlabach" userId="453ae95e-74c9-46ac-8329-d4c02b4f5ca1" providerId="ADAL" clId="{C3D6D753-1452-4A68-AF11-A14788ADDAF5}" dt="2024-03-11T20:58:02.258" v="1593"/>
          <ac:spMkLst>
            <pc:docMk/>
            <pc:sldMk cId="2344448006" sldId="352"/>
            <ac:spMk id="5" creationId="{B550D619-FE2C-CE0D-EF53-65B271A7AF64}"/>
          </ac:spMkLst>
        </pc:spChg>
      </pc:sldChg>
      <pc:sldChg chg="modSp add mod">
        <pc:chgData name="Philip Schlabach" userId="453ae95e-74c9-46ac-8329-d4c02b4f5ca1" providerId="ADAL" clId="{C3D6D753-1452-4A68-AF11-A14788ADDAF5}" dt="2024-03-12T21:34:45.486" v="2203" actId="20577"/>
        <pc:sldMkLst>
          <pc:docMk/>
          <pc:sldMk cId="462948530" sldId="353"/>
        </pc:sldMkLst>
        <pc:spChg chg="mod">
          <ac:chgData name="Philip Schlabach" userId="453ae95e-74c9-46ac-8329-d4c02b4f5ca1" providerId="ADAL" clId="{C3D6D753-1452-4A68-AF11-A14788ADDAF5}" dt="2024-03-12T21:34:45.486" v="2203" actId="20577"/>
          <ac:spMkLst>
            <pc:docMk/>
            <pc:sldMk cId="462948530" sldId="353"/>
            <ac:spMk id="2" creationId="{CCFE3661-15DA-4F16-66AC-D45860FE4F59}"/>
          </ac:spMkLst>
        </pc:spChg>
        <pc:spChg chg="mod">
          <ac:chgData name="Philip Schlabach" userId="453ae95e-74c9-46ac-8329-d4c02b4f5ca1" providerId="ADAL" clId="{C3D6D753-1452-4A68-AF11-A14788ADDAF5}" dt="2024-03-11T20:58:25.766" v="1594"/>
          <ac:spMkLst>
            <pc:docMk/>
            <pc:sldMk cId="462948530" sldId="353"/>
            <ac:spMk id="4" creationId="{48CB5798-574A-C21C-F639-F8A6C3111811}"/>
          </ac:spMkLst>
        </pc:spChg>
        <pc:spChg chg="mod">
          <ac:chgData name="Philip Schlabach" userId="453ae95e-74c9-46ac-8329-d4c02b4f5ca1" providerId="ADAL" clId="{C3D6D753-1452-4A68-AF11-A14788ADDAF5}" dt="2024-03-11T20:58:02.258" v="1593"/>
          <ac:spMkLst>
            <pc:docMk/>
            <pc:sldMk cId="462948530" sldId="353"/>
            <ac:spMk id="5" creationId="{B550D619-FE2C-CE0D-EF53-65B271A7AF64}"/>
          </ac:spMkLst>
        </pc:spChg>
      </pc:sldChg>
      <pc:sldChg chg="del">
        <pc:chgData name="Philip Schlabach" userId="453ae95e-74c9-46ac-8329-d4c02b4f5ca1" providerId="ADAL" clId="{C3D6D753-1452-4A68-AF11-A14788ADDAF5}" dt="2024-03-11T19:02:50.411" v="52" actId="2696"/>
        <pc:sldMkLst>
          <pc:docMk/>
          <pc:sldMk cId="3115063606" sldId="353"/>
        </pc:sldMkLst>
      </pc:sldChg>
      <pc:sldChg chg="modSp add">
        <pc:chgData name="Philip Schlabach" userId="453ae95e-74c9-46ac-8329-d4c02b4f5ca1" providerId="ADAL" clId="{C3D6D753-1452-4A68-AF11-A14788ADDAF5}" dt="2024-03-11T20:58:25.766" v="1594"/>
        <pc:sldMkLst>
          <pc:docMk/>
          <pc:sldMk cId="508033038" sldId="354"/>
        </pc:sldMkLst>
        <pc:spChg chg="mod">
          <ac:chgData name="Philip Schlabach" userId="453ae95e-74c9-46ac-8329-d4c02b4f5ca1" providerId="ADAL" clId="{C3D6D753-1452-4A68-AF11-A14788ADDAF5}" dt="2024-03-11T20:58:25.766" v="1594"/>
          <ac:spMkLst>
            <pc:docMk/>
            <pc:sldMk cId="508033038" sldId="354"/>
            <ac:spMk id="4" creationId="{48CB5798-574A-C21C-F639-F8A6C3111811}"/>
          </ac:spMkLst>
        </pc:spChg>
        <pc:spChg chg="mod">
          <ac:chgData name="Philip Schlabach" userId="453ae95e-74c9-46ac-8329-d4c02b4f5ca1" providerId="ADAL" clId="{C3D6D753-1452-4A68-AF11-A14788ADDAF5}" dt="2024-03-11T20:58:02.258" v="1593"/>
          <ac:spMkLst>
            <pc:docMk/>
            <pc:sldMk cId="508033038" sldId="354"/>
            <ac:spMk id="5" creationId="{B550D619-FE2C-CE0D-EF53-65B271A7AF64}"/>
          </ac:spMkLst>
        </pc:spChg>
      </pc:sldChg>
      <pc:sldChg chg="del">
        <pc:chgData name="Philip Schlabach" userId="453ae95e-74c9-46ac-8329-d4c02b4f5ca1" providerId="ADAL" clId="{C3D6D753-1452-4A68-AF11-A14788ADDAF5}" dt="2024-03-11T19:02:50.411" v="52" actId="2696"/>
        <pc:sldMkLst>
          <pc:docMk/>
          <pc:sldMk cId="3514903600" sldId="354"/>
        </pc:sldMkLst>
      </pc:sldChg>
      <pc:sldChg chg="del">
        <pc:chgData name="Philip Schlabach" userId="453ae95e-74c9-46ac-8329-d4c02b4f5ca1" providerId="ADAL" clId="{C3D6D753-1452-4A68-AF11-A14788ADDAF5}" dt="2024-03-11T19:02:50.411" v="52" actId="2696"/>
        <pc:sldMkLst>
          <pc:docMk/>
          <pc:sldMk cId="373423041" sldId="355"/>
        </pc:sldMkLst>
      </pc:sldChg>
      <pc:sldChg chg="modSp add mod">
        <pc:chgData name="Philip Schlabach" userId="453ae95e-74c9-46ac-8329-d4c02b4f5ca1" providerId="ADAL" clId="{C3D6D753-1452-4A68-AF11-A14788ADDAF5}" dt="2024-03-12T21:35:10.761" v="2209" actId="20577"/>
        <pc:sldMkLst>
          <pc:docMk/>
          <pc:sldMk cId="3945231697" sldId="355"/>
        </pc:sldMkLst>
        <pc:spChg chg="mod">
          <ac:chgData name="Philip Schlabach" userId="453ae95e-74c9-46ac-8329-d4c02b4f5ca1" providerId="ADAL" clId="{C3D6D753-1452-4A68-AF11-A14788ADDAF5}" dt="2024-03-12T21:35:10.761" v="2209" actId="20577"/>
          <ac:spMkLst>
            <pc:docMk/>
            <pc:sldMk cId="3945231697" sldId="355"/>
            <ac:spMk id="2" creationId="{CCFE3661-15DA-4F16-66AC-D45860FE4F59}"/>
          </ac:spMkLst>
        </pc:spChg>
        <pc:spChg chg="mod">
          <ac:chgData name="Philip Schlabach" userId="453ae95e-74c9-46ac-8329-d4c02b4f5ca1" providerId="ADAL" clId="{C3D6D753-1452-4A68-AF11-A14788ADDAF5}" dt="2024-03-11T20:58:25.766" v="1594"/>
          <ac:spMkLst>
            <pc:docMk/>
            <pc:sldMk cId="3945231697" sldId="355"/>
            <ac:spMk id="4" creationId="{48CB5798-574A-C21C-F639-F8A6C3111811}"/>
          </ac:spMkLst>
        </pc:spChg>
        <pc:spChg chg="mod">
          <ac:chgData name="Philip Schlabach" userId="453ae95e-74c9-46ac-8329-d4c02b4f5ca1" providerId="ADAL" clId="{C3D6D753-1452-4A68-AF11-A14788ADDAF5}" dt="2024-03-11T20:58:02.258" v="1593"/>
          <ac:spMkLst>
            <pc:docMk/>
            <pc:sldMk cId="3945231697" sldId="355"/>
            <ac:spMk id="5" creationId="{B550D619-FE2C-CE0D-EF53-65B271A7AF64}"/>
          </ac:spMkLst>
        </pc:spChg>
      </pc:sldChg>
      <pc:sldChg chg="modSp del mod">
        <pc:chgData name="Philip Schlabach" userId="453ae95e-74c9-46ac-8329-d4c02b4f5ca1" providerId="ADAL" clId="{C3D6D753-1452-4A68-AF11-A14788ADDAF5}" dt="2024-03-11T20:21:43.174" v="882" actId="2696"/>
        <pc:sldMkLst>
          <pc:docMk/>
          <pc:sldMk cId="2014912274" sldId="356"/>
        </pc:sldMkLst>
        <pc:spChg chg="mod">
          <ac:chgData name="Philip Schlabach" userId="453ae95e-74c9-46ac-8329-d4c02b4f5ca1" providerId="ADAL" clId="{C3D6D753-1452-4A68-AF11-A14788ADDAF5}" dt="2024-03-11T19:15:47.082" v="591" actId="20577"/>
          <ac:spMkLst>
            <pc:docMk/>
            <pc:sldMk cId="2014912274" sldId="356"/>
            <ac:spMk id="6" creationId="{00000000-0000-0000-0000-000000000000}"/>
          </ac:spMkLst>
        </pc:spChg>
      </pc:sldChg>
      <pc:sldChg chg="modSp del mod">
        <pc:chgData name="Philip Schlabach" userId="453ae95e-74c9-46ac-8329-d4c02b4f5ca1" providerId="ADAL" clId="{C3D6D753-1452-4A68-AF11-A14788ADDAF5}" dt="2024-03-11T20:22:08.347" v="883" actId="2696"/>
        <pc:sldMkLst>
          <pc:docMk/>
          <pc:sldMk cId="2512598882" sldId="357"/>
        </pc:sldMkLst>
        <pc:spChg chg="mod">
          <ac:chgData name="Philip Schlabach" userId="453ae95e-74c9-46ac-8329-d4c02b4f5ca1" providerId="ADAL" clId="{C3D6D753-1452-4A68-AF11-A14788ADDAF5}" dt="2024-03-11T19:16:30.875" v="608" actId="20577"/>
          <ac:spMkLst>
            <pc:docMk/>
            <pc:sldMk cId="2512598882" sldId="357"/>
            <ac:spMk id="6" creationId="{00000000-0000-0000-0000-000000000000}"/>
          </ac:spMkLst>
        </pc:spChg>
      </pc:sldChg>
      <pc:sldChg chg="delSp modSp del mod">
        <pc:chgData name="Philip Schlabach" userId="453ae95e-74c9-46ac-8329-d4c02b4f5ca1" providerId="ADAL" clId="{C3D6D753-1452-4A68-AF11-A14788ADDAF5}" dt="2024-03-12T21:26:26.174" v="2155" actId="2696"/>
        <pc:sldMkLst>
          <pc:docMk/>
          <pc:sldMk cId="4210264432" sldId="358"/>
        </pc:sldMkLst>
        <pc:spChg chg="del mod">
          <ac:chgData name="Philip Schlabach" userId="453ae95e-74c9-46ac-8329-d4c02b4f5ca1" providerId="ADAL" clId="{C3D6D753-1452-4A68-AF11-A14788ADDAF5}" dt="2024-03-11T19:21:40.850" v="682"/>
          <ac:spMkLst>
            <pc:docMk/>
            <pc:sldMk cId="4210264432" sldId="358"/>
            <ac:spMk id="2" creationId="{5649DCA1-D5B5-A550-452E-022F28BD1B63}"/>
          </ac:spMkLst>
        </pc:spChg>
        <pc:spChg chg="mod">
          <ac:chgData name="Philip Schlabach" userId="453ae95e-74c9-46ac-8329-d4c02b4f5ca1" providerId="ADAL" clId="{C3D6D753-1452-4A68-AF11-A14788ADDAF5}" dt="2024-03-11T20:58:25.766" v="1594"/>
          <ac:spMkLst>
            <pc:docMk/>
            <pc:sldMk cId="4210264432" sldId="358"/>
            <ac:spMk id="3" creationId="{00000000-0000-0000-0000-000000000000}"/>
          </ac:spMkLst>
        </pc:spChg>
        <pc:spChg chg="mod">
          <ac:chgData name="Philip Schlabach" userId="453ae95e-74c9-46ac-8329-d4c02b4f5ca1" providerId="ADAL" clId="{C3D6D753-1452-4A68-AF11-A14788ADDAF5}" dt="2024-03-11T20:58:02.258" v="1593"/>
          <ac:spMkLst>
            <pc:docMk/>
            <pc:sldMk cId="4210264432" sldId="358"/>
            <ac:spMk id="4" creationId="{00000000-0000-0000-0000-000000000000}"/>
          </ac:spMkLst>
        </pc:spChg>
        <pc:spChg chg="mod">
          <ac:chgData name="Philip Schlabach" userId="453ae95e-74c9-46ac-8329-d4c02b4f5ca1" providerId="ADAL" clId="{C3D6D753-1452-4A68-AF11-A14788ADDAF5}" dt="2024-03-11T20:23:45.638" v="916" actId="20577"/>
          <ac:spMkLst>
            <pc:docMk/>
            <pc:sldMk cId="4210264432" sldId="358"/>
            <ac:spMk id="6" creationId="{00000000-0000-0000-0000-000000000000}"/>
          </ac:spMkLst>
        </pc:spChg>
        <pc:spChg chg="mod">
          <ac:chgData name="Philip Schlabach" userId="453ae95e-74c9-46ac-8329-d4c02b4f5ca1" providerId="ADAL" clId="{C3D6D753-1452-4A68-AF11-A14788ADDAF5}" dt="2024-03-11T20:40:25.785" v="1551" actId="20577"/>
          <ac:spMkLst>
            <pc:docMk/>
            <pc:sldMk cId="4210264432" sldId="358"/>
            <ac:spMk id="7" creationId="{00000000-0000-0000-0000-000000000000}"/>
          </ac:spMkLst>
        </pc:spChg>
      </pc:sldChg>
      <pc:sldChg chg="del">
        <pc:chgData name="Philip Schlabach" userId="453ae95e-74c9-46ac-8329-d4c02b4f5ca1" providerId="ADAL" clId="{C3D6D753-1452-4A68-AF11-A14788ADDAF5}" dt="2024-03-11T20:24:00.955" v="917" actId="2696"/>
        <pc:sldMkLst>
          <pc:docMk/>
          <pc:sldMk cId="1393105670" sldId="359"/>
        </pc:sldMkLst>
      </pc:sldChg>
      <pc:sldChg chg="modSp mod">
        <pc:chgData name="Philip Schlabach" userId="453ae95e-74c9-46ac-8329-d4c02b4f5ca1" providerId="ADAL" clId="{C3D6D753-1452-4A68-AF11-A14788ADDAF5}" dt="2024-03-12T20:59:38.220" v="1615" actId="20577"/>
        <pc:sldMkLst>
          <pc:docMk/>
          <pc:sldMk cId="3411111298" sldId="361"/>
        </pc:sldMkLst>
        <pc:spChg chg="mod">
          <ac:chgData name="Philip Schlabach" userId="453ae95e-74c9-46ac-8329-d4c02b4f5ca1" providerId="ADAL" clId="{C3D6D753-1452-4A68-AF11-A14788ADDAF5}" dt="2024-03-12T20:59:38.220" v="1615" actId="20577"/>
          <ac:spMkLst>
            <pc:docMk/>
            <pc:sldMk cId="3411111298" sldId="361"/>
            <ac:spMk id="3" creationId="{1B214EE9-CFE1-E69B-B662-2FADF3434081}"/>
          </ac:spMkLst>
        </pc:spChg>
        <pc:spChg chg="mod">
          <ac:chgData name="Philip Schlabach" userId="453ae95e-74c9-46ac-8329-d4c02b4f5ca1" providerId="ADAL" clId="{C3D6D753-1452-4A68-AF11-A14788ADDAF5}" dt="2024-03-11T20:58:25.766" v="1594"/>
          <ac:spMkLst>
            <pc:docMk/>
            <pc:sldMk cId="3411111298" sldId="361"/>
            <ac:spMk id="4" creationId="{48CB5798-574A-C21C-F639-F8A6C3111811}"/>
          </ac:spMkLst>
        </pc:spChg>
        <pc:spChg chg="mod">
          <ac:chgData name="Philip Schlabach" userId="453ae95e-74c9-46ac-8329-d4c02b4f5ca1" providerId="ADAL" clId="{C3D6D753-1452-4A68-AF11-A14788ADDAF5}" dt="2024-03-11T20:58:02.258" v="1593"/>
          <ac:spMkLst>
            <pc:docMk/>
            <pc:sldMk cId="3411111298" sldId="361"/>
            <ac:spMk id="5" creationId="{B550D619-FE2C-CE0D-EF53-65B271A7AF64}"/>
          </ac:spMkLst>
        </pc:spChg>
      </pc:sldChg>
      <pc:sldChg chg="del">
        <pc:chgData name="Philip Schlabach" userId="453ae95e-74c9-46ac-8329-d4c02b4f5ca1" providerId="ADAL" clId="{C3D6D753-1452-4A68-AF11-A14788ADDAF5}" dt="2024-03-11T20:24:05.824" v="918" actId="2696"/>
        <pc:sldMkLst>
          <pc:docMk/>
          <pc:sldMk cId="892989205" sldId="362"/>
        </pc:sldMkLst>
      </pc:sldChg>
      <pc:sldChg chg="del">
        <pc:chgData name="Philip Schlabach" userId="453ae95e-74c9-46ac-8329-d4c02b4f5ca1" providerId="ADAL" clId="{C3D6D753-1452-4A68-AF11-A14788ADDAF5}" dt="2024-03-11T20:31:28.583" v="1189" actId="2696"/>
        <pc:sldMkLst>
          <pc:docMk/>
          <pc:sldMk cId="3107988624" sldId="363"/>
        </pc:sldMkLst>
      </pc:sldChg>
      <pc:sldChg chg="modSp mod">
        <pc:chgData name="Philip Schlabach" userId="453ae95e-74c9-46ac-8329-d4c02b4f5ca1" providerId="ADAL" clId="{C3D6D753-1452-4A68-AF11-A14788ADDAF5}" dt="2024-03-11T20:58:25.766" v="1594"/>
        <pc:sldMkLst>
          <pc:docMk/>
          <pc:sldMk cId="2693846094" sldId="364"/>
        </pc:sldMkLst>
        <pc:spChg chg="mod">
          <ac:chgData name="Philip Schlabach" userId="453ae95e-74c9-46ac-8329-d4c02b4f5ca1" providerId="ADAL" clId="{C3D6D753-1452-4A68-AF11-A14788ADDAF5}" dt="2024-03-11T20:36:02.863" v="1342" actId="20577"/>
          <ac:spMkLst>
            <pc:docMk/>
            <pc:sldMk cId="2693846094" sldId="364"/>
            <ac:spMk id="2" creationId="{CCFE3661-15DA-4F16-66AC-D45860FE4F59}"/>
          </ac:spMkLst>
        </pc:spChg>
        <pc:spChg chg="mod">
          <ac:chgData name="Philip Schlabach" userId="453ae95e-74c9-46ac-8329-d4c02b4f5ca1" providerId="ADAL" clId="{C3D6D753-1452-4A68-AF11-A14788ADDAF5}" dt="2024-03-11T20:32:41.406" v="1190" actId="20577"/>
          <ac:spMkLst>
            <pc:docMk/>
            <pc:sldMk cId="2693846094" sldId="364"/>
            <ac:spMk id="3" creationId="{1B214EE9-CFE1-E69B-B662-2FADF3434081}"/>
          </ac:spMkLst>
        </pc:spChg>
        <pc:spChg chg="mod">
          <ac:chgData name="Philip Schlabach" userId="453ae95e-74c9-46ac-8329-d4c02b4f5ca1" providerId="ADAL" clId="{C3D6D753-1452-4A68-AF11-A14788ADDAF5}" dt="2024-03-11T20:58:25.766" v="1594"/>
          <ac:spMkLst>
            <pc:docMk/>
            <pc:sldMk cId="2693846094" sldId="364"/>
            <ac:spMk id="4" creationId="{48CB5798-574A-C21C-F639-F8A6C3111811}"/>
          </ac:spMkLst>
        </pc:spChg>
        <pc:spChg chg="mod">
          <ac:chgData name="Philip Schlabach" userId="453ae95e-74c9-46ac-8329-d4c02b4f5ca1" providerId="ADAL" clId="{C3D6D753-1452-4A68-AF11-A14788ADDAF5}" dt="2024-03-11T20:58:02.258" v="1593"/>
          <ac:spMkLst>
            <pc:docMk/>
            <pc:sldMk cId="2693846094" sldId="364"/>
            <ac:spMk id="5" creationId="{B550D619-FE2C-CE0D-EF53-65B271A7AF64}"/>
          </ac:spMkLst>
        </pc:spChg>
      </pc:sldChg>
      <pc:sldChg chg="del">
        <pc:chgData name="Philip Schlabach" userId="453ae95e-74c9-46ac-8329-d4c02b4f5ca1" providerId="ADAL" clId="{C3D6D753-1452-4A68-AF11-A14788ADDAF5}" dt="2024-03-11T20:34:23.077" v="1303" actId="2696"/>
        <pc:sldMkLst>
          <pc:docMk/>
          <pc:sldMk cId="1872328293" sldId="365"/>
        </pc:sldMkLst>
      </pc:sldChg>
      <pc:sldChg chg="del">
        <pc:chgData name="Philip Schlabach" userId="453ae95e-74c9-46ac-8329-d4c02b4f5ca1" providerId="ADAL" clId="{C3D6D753-1452-4A68-AF11-A14788ADDAF5}" dt="2024-03-11T20:34:56.401" v="1307" actId="2696"/>
        <pc:sldMkLst>
          <pc:docMk/>
          <pc:sldMk cId="1553507058" sldId="366"/>
        </pc:sldMkLst>
      </pc:sldChg>
      <pc:sldChg chg="del">
        <pc:chgData name="Philip Schlabach" userId="453ae95e-74c9-46ac-8329-d4c02b4f5ca1" providerId="ADAL" clId="{C3D6D753-1452-4A68-AF11-A14788ADDAF5}" dt="2024-03-11T20:36:17.941" v="1343" actId="2696"/>
        <pc:sldMkLst>
          <pc:docMk/>
          <pc:sldMk cId="1676426648" sldId="370"/>
        </pc:sldMkLst>
      </pc:sldChg>
      <pc:sldChg chg="modSp mod">
        <pc:chgData name="Philip Schlabach" userId="453ae95e-74c9-46ac-8329-d4c02b4f5ca1" providerId="ADAL" clId="{C3D6D753-1452-4A68-AF11-A14788ADDAF5}" dt="2024-03-12T21:33:31.020" v="2173" actId="20577"/>
        <pc:sldMkLst>
          <pc:docMk/>
          <pc:sldMk cId="2941576968" sldId="372"/>
        </pc:sldMkLst>
        <pc:spChg chg="mod">
          <ac:chgData name="Philip Schlabach" userId="453ae95e-74c9-46ac-8329-d4c02b4f5ca1" providerId="ADAL" clId="{C3D6D753-1452-4A68-AF11-A14788ADDAF5}" dt="2024-03-12T21:33:31.020" v="2173" actId="20577"/>
          <ac:spMkLst>
            <pc:docMk/>
            <pc:sldMk cId="2941576968" sldId="372"/>
            <ac:spMk id="2" creationId="{CCFE3661-15DA-4F16-66AC-D45860FE4F59}"/>
          </ac:spMkLst>
        </pc:spChg>
        <pc:spChg chg="mod">
          <ac:chgData name="Philip Schlabach" userId="453ae95e-74c9-46ac-8329-d4c02b4f5ca1" providerId="ADAL" clId="{C3D6D753-1452-4A68-AF11-A14788ADDAF5}" dt="2024-03-11T20:38:08.122" v="1375" actId="20577"/>
          <ac:spMkLst>
            <pc:docMk/>
            <pc:sldMk cId="2941576968" sldId="372"/>
            <ac:spMk id="3" creationId="{1B214EE9-CFE1-E69B-B662-2FADF3434081}"/>
          </ac:spMkLst>
        </pc:spChg>
        <pc:spChg chg="mod">
          <ac:chgData name="Philip Schlabach" userId="453ae95e-74c9-46ac-8329-d4c02b4f5ca1" providerId="ADAL" clId="{C3D6D753-1452-4A68-AF11-A14788ADDAF5}" dt="2024-03-11T20:58:25.766" v="1594"/>
          <ac:spMkLst>
            <pc:docMk/>
            <pc:sldMk cId="2941576968" sldId="372"/>
            <ac:spMk id="4" creationId="{48CB5798-574A-C21C-F639-F8A6C3111811}"/>
          </ac:spMkLst>
        </pc:spChg>
        <pc:spChg chg="mod">
          <ac:chgData name="Philip Schlabach" userId="453ae95e-74c9-46ac-8329-d4c02b4f5ca1" providerId="ADAL" clId="{C3D6D753-1452-4A68-AF11-A14788ADDAF5}" dt="2024-03-11T20:58:02.258" v="1593"/>
          <ac:spMkLst>
            <pc:docMk/>
            <pc:sldMk cId="2941576968" sldId="372"/>
            <ac:spMk id="5" creationId="{B550D619-FE2C-CE0D-EF53-65B271A7AF64}"/>
          </ac:spMkLst>
        </pc:spChg>
      </pc:sldChg>
      <pc:sldChg chg="modSp">
        <pc:chgData name="Philip Schlabach" userId="453ae95e-74c9-46ac-8329-d4c02b4f5ca1" providerId="ADAL" clId="{C3D6D753-1452-4A68-AF11-A14788ADDAF5}" dt="2024-03-11T20:58:25.766" v="1594"/>
        <pc:sldMkLst>
          <pc:docMk/>
          <pc:sldMk cId="2753493239" sldId="373"/>
        </pc:sldMkLst>
        <pc:spChg chg="mod">
          <ac:chgData name="Philip Schlabach" userId="453ae95e-74c9-46ac-8329-d4c02b4f5ca1" providerId="ADAL" clId="{C3D6D753-1452-4A68-AF11-A14788ADDAF5}" dt="2024-03-11T20:58:25.766" v="1594"/>
          <ac:spMkLst>
            <pc:docMk/>
            <pc:sldMk cId="2753493239" sldId="373"/>
            <ac:spMk id="3" creationId="{CEFE1FE3-6A66-FBCE-FCF8-58EA167C8C30}"/>
          </ac:spMkLst>
        </pc:spChg>
        <pc:spChg chg="mod">
          <ac:chgData name="Philip Schlabach" userId="453ae95e-74c9-46ac-8329-d4c02b4f5ca1" providerId="ADAL" clId="{C3D6D753-1452-4A68-AF11-A14788ADDAF5}" dt="2024-03-11T20:58:02.258" v="1593"/>
          <ac:spMkLst>
            <pc:docMk/>
            <pc:sldMk cId="2753493239" sldId="373"/>
            <ac:spMk id="7" creationId="{2156C9A7-7787-00B1-4828-AE75CCB921B4}"/>
          </ac:spMkLst>
        </pc:spChg>
      </pc:sldChg>
      <pc:sldChg chg="modSp">
        <pc:chgData name="Philip Schlabach" userId="453ae95e-74c9-46ac-8329-d4c02b4f5ca1" providerId="ADAL" clId="{C3D6D753-1452-4A68-AF11-A14788ADDAF5}" dt="2024-03-11T20:58:25.766" v="1594"/>
        <pc:sldMkLst>
          <pc:docMk/>
          <pc:sldMk cId="887881588" sldId="375"/>
        </pc:sldMkLst>
        <pc:spChg chg="mod">
          <ac:chgData name="Philip Schlabach" userId="453ae95e-74c9-46ac-8329-d4c02b4f5ca1" providerId="ADAL" clId="{C3D6D753-1452-4A68-AF11-A14788ADDAF5}" dt="2024-03-11T20:58:25.766" v="1594"/>
          <ac:spMkLst>
            <pc:docMk/>
            <pc:sldMk cId="887881588" sldId="375"/>
            <ac:spMk id="3" creationId="{00000000-0000-0000-0000-000000000000}"/>
          </ac:spMkLst>
        </pc:spChg>
        <pc:spChg chg="mod">
          <ac:chgData name="Philip Schlabach" userId="453ae95e-74c9-46ac-8329-d4c02b4f5ca1" providerId="ADAL" clId="{C3D6D753-1452-4A68-AF11-A14788ADDAF5}" dt="2024-03-11T20:58:02.258" v="1593"/>
          <ac:spMkLst>
            <pc:docMk/>
            <pc:sldMk cId="887881588" sldId="375"/>
            <ac:spMk id="4" creationId="{00000000-0000-0000-0000-000000000000}"/>
          </ac:spMkLst>
        </pc:spChg>
      </pc:sldChg>
      <pc:sldChg chg="modSp mod">
        <pc:chgData name="Philip Schlabach" userId="453ae95e-74c9-46ac-8329-d4c02b4f5ca1" providerId="ADAL" clId="{C3D6D753-1452-4A68-AF11-A14788ADDAF5}" dt="2024-03-11T20:58:25.766" v="1594"/>
        <pc:sldMkLst>
          <pc:docMk/>
          <pc:sldMk cId="3569828687" sldId="376"/>
        </pc:sldMkLst>
        <pc:spChg chg="mod">
          <ac:chgData name="Philip Schlabach" userId="453ae95e-74c9-46ac-8329-d4c02b4f5ca1" providerId="ADAL" clId="{C3D6D753-1452-4A68-AF11-A14788ADDAF5}" dt="2024-03-11T20:58:25.766" v="1594"/>
          <ac:spMkLst>
            <pc:docMk/>
            <pc:sldMk cId="3569828687" sldId="376"/>
            <ac:spMk id="4" creationId="{A25E78C5-EEAB-4C94-89C3-2C9E389F0027}"/>
          </ac:spMkLst>
        </pc:spChg>
        <pc:spChg chg="mod">
          <ac:chgData name="Philip Schlabach" userId="453ae95e-74c9-46ac-8329-d4c02b4f5ca1" providerId="ADAL" clId="{C3D6D753-1452-4A68-AF11-A14788ADDAF5}" dt="2024-03-11T20:58:02.258" v="1593"/>
          <ac:spMkLst>
            <pc:docMk/>
            <pc:sldMk cId="3569828687" sldId="376"/>
            <ac:spMk id="5" creationId="{09A872DA-9201-428E-7E2C-E42FC8DB3661}"/>
          </ac:spMkLst>
        </pc:spChg>
        <pc:spChg chg="mod">
          <ac:chgData name="Philip Schlabach" userId="453ae95e-74c9-46ac-8329-d4c02b4f5ca1" providerId="ADAL" clId="{C3D6D753-1452-4A68-AF11-A14788ADDAF5}" dt="2024-03-11T16:33:22.634" v="51" actId="20577"/>
          <ac:spMkLst>
            <pc:docMk/>
            <pc:sldMk cId="3569828687" sldId="376"/>
            <ac:spMk id="8" creationId="{2352E5AF-5B71-4DFA-E3E8-0906C52C576B}"/>
          </ac:spMkLst>
        </pc:spChg>
      </pc:sldChg>
      <pc:sldChg chg="modSp mod">
        <pc:chgData name="Philip Schlabach" userId="453ae95e-74c9-46ac-8329-d4c02b4f5ca1" providerId="ADAL" clId="{C3D6D753-1452-4A68-AF11-A14788ADDAF5}" dt="2024-03-12T21:38:11.877" v="2282" actId="20577"/>
        <pc:sldMkLst>
          <pc:docMk/>
          <pc:sldMk cId="3782113891" sldId="377"/>
        </pc:sldMkLst>
        <pc:spChg chg="mod">
          <ac:chgData name="Philip Schlabach" userId="453ae95e-74c9-46ac-8329-d4c02b4f5ca1" providerId="ADAL" clId="{C3D6D753-1452-4A68-AF11-A14788ADDAF5}" dt="2024-03-12T21:38:11.877" v="2282" actId="20577"/>
          <ac:spMkLst>
            <pc:docMk/>
            <pc:sldMk cId="3782113891" sldId="377"/>
            <ac:spMk id="3" creationId="{795F0A19-0C2D-5229-105E-FEAE10F55B5F}"/>
          </ac:spMkLst>
        </pc:spChg>
        <pc:spChg chg="mod">
          <ac:chgData name="Philip Schlabach" userId="453ae95e-74c9-46ac-8329-d4c02b4f5ca1" providerId="ADAL" clId="{C3D6D753-1452-4A68-AF11-A14788ADDAF5}" dt="2024-03-11T20:58:25.766" v="1594"/>
          <ac:spMkLst>
            <pc:docMk/>
            <pc:sldMk cId="3782113891" sldId="377"/>
            <ac:spMk id="4" creationId="{A25E78C5-EEAB-4C94-89C3-2C9E389F0027}"/>
          </ac:spMkLst>
        </pc:spChg>
        <pc:spChg chg="mod">
          <ac:chgData name="Philip Schlabach" userId="453ae95e-74c9-46ac-8329-d4c02b4f5ca1" providerId="ADAL" clId="{C3D6D753-1452-4A68-AF11-A14788ADDAF5}" dt="2024-03-11T20:58:02.258" v="1593"/>
          <ac:spMkLst>
            <pc:docMk/>
            <pc:sldMk cId="3782113891" sldId="377"/>
            <ac:spMk id="5" creationId="{09A872DA-9201-428E-7E2C-E42FC8DB3661}"/>
          </ac:spMkLst>
        </pc:spChg>
      </pc:sldChg>
      <pc:sldChg chg="modSp add mod">
        <pc:chgData name="Philip Schlabach" userId="453ae95e-74c9-46ac-8329-d4c02b4f5ca1" providerId="ADAL" clId="{C3D6D753-1452-4A68-AF11-A14788ADDAF5}" dt="2024-03-12T21:35:20.323" v="2210" actId="20577"/>
        <pc:sldMkLst>
          <pc:docMk/>
          <pc:sldMk cId="3133948161" sldId="378"/>
        </pc:sldMkLst>
        <pc:spChg chg="mod">
          <ac:chgData name="Philip Schlabach" userId="453ae95e-74c9-46ac-8329-d4c02b4f5ca1" providerId="ADAL" clId="{C3D6D753-1452-4A68-AF11-A14788ADDAF5}" dt="2024-03-12T21:35:20.323" v="2210" actId="20577"/>
          <ac:spMkLst>
            <pc:docMk/>
            <pc:sldMk cId="3133948161" sldId="378"/>
            <ac:spMk id="2" creationId="{CCFE3661-15DA-4F16-66AC-D45860FE4F59}"/>
          </ac:spMkLst>
        </pc:spChg>
        <pc:spChg chg="mod">
          <ac:chgData name="Philip Schlabach" userId="453ae95e-74c9-46ac-8329-d4c02b4f5ca1" providerId="ADAL" clId="{C3D6D753-1452-4A68-AF11-A14788ADDAF5}" dt="2024-03-11T20:58:25.766" v="1594"/>
          <ac:spMkLst>
            <pc:docMk/>
            <pc:sldMk cId="3133948161" sldId="378"/>
            <ac:spMk id="4" creationId="{48CB5798-574A-C21C-F639-F8A6C3111811}"/>
          </ac:spMkLst>
        </pc:spChg>
        <pc:spChg chg="mod">
          <ac:chgData name="Philip Schlabach" userId="453ae95e-74c9-46ac-8329-d4c02b4f5ca1" providerId="ADAL" clId="{C3D6D753-1452-4A68-AF11-A14788ADDAF5}" dt="2024-03-11T20:58:02.258" v="1593"/>
          <ac:spMkLst>
            <pc:docMk/>
            <pc:sldMk cId="3133948161" sldId="378"/>
            <ac:spMk id="5" creationId="{B550D619-FE2C-CE0D-EF53-65B271A7AF64}"/>
          </ac:spMkLst>
        </pc:spChg>
      </pc:sldChg>
      <pc:sldChg chg="del">
        <pc:chgData name="Philip Schlabach" userId="453ae95e-74c9-46ac-8329-d4c02b4f5ca1" providerId="ADAL" clId="{C3D6D753-1452-4A68-AF11-A14788ADDAF5}" dt="2024-03-11T19:02:50.411" v="52" actId="2696"/>
        <pc:sldMkLst>
          <pc:docMk/>
          <pc:sldMk cId="3486646378" sldId="378"/>
        </pc:sldMkLst>
      </pc:sldChg>
      <pc:sldChg chg="modSp add mod">
        <pc:chgData name="Philip Schlabach" userId="453ae95e-74c9-46ac-8329-d4c02b4f5ca1" providerId="ADAL" clId="{C3D6D753-1452-4A68-AF11-A14788ADDAF5}" dt="2024-03-12T20:53:19.897" v="1595" actId="403"/>
        <pc:sldMkLst>
          <pc:docMk/>
          <pc:sldMk cId="940453615" sldId="379"/>
        </pc:sldMkLst>
        <pc:spChg chg="mod">
          <ac:chgData name="Philip Schlabach" userId="453ae95e-74c9-46ac-8329-d4c02b4f5ca1" providerId="ADAL" clId="{C3D6D753-1452-4A68-AF11-A14788ADDAF5}" dt="2024-03-11T19:11:34.643" v="152" actId="20577"/>
          <ac:spMkLst>
            <pc:docMk/>
            <pc:sldMk cId="940453615" sldId="379"/>
            <ac:spMk id="3" creationId="{795F0A19-0C2D-5229-105E-FEAE10F55B5F}"/>
          </ac:spMkLst>
        </pc:spChg>
        <pc:spChg chg="mod">
          <ac:chgData name="Philip Schlabach" userId="453ae95e-74c9-46ac-8329-d4c02b4f5ca1" providerId="ADAL" clId="{C3D6D753-1452-4A68-AF11-A14788ADDAF5}" dt="2024-03-11T20:58:25.766" v="1594"/>
          <ac:spMkLst>
            <pc:docMk/>
            <pc:sldMk cId="940453615" sldId="379"/>
            <ac:spMk id="4" creationId="{A25E78C5-EEAB-4C94-89C3-2C9E389F0027}"/>
          </ac:spMkLst>
        </pc:spChg>
        <pc:spChg chg="mod">
          <ac:chgData name="Philip Schlabach" userId="453ae95e-74c9-46ac-8329-d4c02b4f5ca1" providerId="ADAL" clId="{C3D6D753-1452-4A68-AF11-A14788ADDAF5}" dt="2024-03-11T20:58:02.258" v="1593"/>
          <ac:spMkLst>
            <pc:docMk/>
            <pc:sldMk cId="940453615" sldId="379"/>
            <ac:spMk id="5" creationId="{09A872DA-9201-428E-7E2C-E42FC8DB3661}"/>
          </ac:spMkLst>
        </pc:spChg>
        <pc:spChg chg="mod">
          <ac:chgData name="Philip Schlabach" userId="453ae95e-74c9-46ac-8329-d4c02b4f5ca1" providerId="ADAL" clId="{C3D6D753-1452-4A68-AF11-A14788ADDAF5}" dt="2024-03-12T20:53:19.897" v="1595" actId="403"/>
          <ac:spMkLst>
            <pc:docMk/>
            <pc:sldMk cId="940453615" sldId="379"/>
            <ac:spMk id="8" creationId="{2352E5AF-5B71-4DFA-E3E8-0906C52C576B}"/>
          </ac:spMkLst>
        </pc:spChg>
      </pc:sldChg>
      <pc:sldChg chg="add del">
        <pc:chgData name="Philip Schlabach" userId="453ae95e-74c9-46ac-8329-d4c02b4f5ca1" providerId="ADAL" clId="{C3D6D753-1452-4A68-AF11-A14788ADDAF5}" dt="2024-03-11T19:09:48.211" v="109"/>
        <pc:sldMkLst>
          <pc:docMk/>
          <pc:sldMk cId="1205210378" sldId="379"/>
        </pc:sldMkLst>
      </pc:sldChg>
      <pc:sldChg chg="add del">
        <pc:chgData name="Philip Schlabach" userId="453ae95e-74c9-46ac-8329-d4c02b4f5ca1" providerId="ADAL" clId="{C3D6D753-1452-4A68-AF11-A14788ADDAF5}" dt="2024-03-11T19:11:11.872" v="136"/>
        <pc:sldMkLst>
          <pc:docMk/>
          <pc:sldMk cId="3789483862" sldId="379"/>
        </pc:sldMkLst>
      </pc:sldChg>
      <pc:sldChg chg="modSp add del mod">
        <pc:chgData name="Philip Schlabach" userId="453ae95e-74c9-46ac-8329-d4c02b4f5ca1" providerId="ADAL" clId="{C3D6D753-1452-4A68-AF11-A14788ADDAF5}" dt="2024-03-11T20:22:21.490" v="884" actId="2696"/>
        <pc:sldMkLst>
          <pc:docMk/>
          <pc:sldMk cId="1720501023" sldId="380"/>
        </pc:sldMkLst>
        <pc:spChg chg="mod">
          <ac:chgData name="Philip Schlabach" userId="453ae95e-74c9-46ac-8329-d4c02b4f5ca1" providerId="ADAL" clId="{C3D6D753-1452-4A68-AF11-A14788ADDAF5}" dt="2024-03-11T19:17:45.394" v="644" actId="20577"/>
          <ac:spMkLst>
            <pc:docMk/>
            <pc:sldMk cId="1720501023" sldId="380"/>
            <ac:spMk id="6" creationId="{00000000-0000-0000-0000-000000000000}"/>
          </ac:spMkLst>
        </pc:spChg>
      </pc:sldChg>
      <pc:sldChg chg="delSp modSp add mod">
        <pc:chgData name="Philip Schlabach" userId="453ae95e-74c9-46ac-8329-d4c02b4f5ca1" providerId="ADAL" clId="{C3D6D753-1452-4A68-AF11-A14788ADDAF5}" dt="2024-03-12T21:38:20.787" v="2288" actId="20577"/>
        <pc:sldMkLst>
          <pc:docMk/>
          <pc:sldMk cId="3059813163" sldId="381"/>
        </pc:sldMkLst>
        <pc:spChg chg="mod">
          <ac:chgData name="Philip Schlabach" userId="453ae95e-74c9-46ac-8329-d4c02b4f5ca1" providerId="ADAL" clId="{C3D6D753-1452-4A68-AF11-A14788ADDAF5}" dt="2024-03-11T19:26:28.137" v="761" actId="20577"/>
          <ac:spMkLst>
            <pc:docMk/>
            <pc:sldMk cId="3059813163" sldId="381"/>
            <ac:spMk id="2" creationId="{E1180DEF-199E-D8AE-315E-44B87E70F233}"/>
          </ac:spMkLst>
        </pc:spChg>
        <pc:spChg chg="mod">
          <ac:chgData name="Philip Schlabach" userId="453ae95e-74c9-46ac-8329-d4c02b4f5ca1" providerId="ADAL" clId="{C3D6D753-1452-4A68-AF11-A14788ADDAF5}" dt="2024-03-12T21:38:20.787" v="2288" actId="20577"/>
          <ac:spMkLst>
            <pc:docMk/>
            <pc:sldMk cId="3059813163" sldId="381"/>
            <ac:spMk id="3" creationId="{795F0A19-0C2D-5229-105E-FEAE10F55B5F}"/>
          </ac:spMkLst>
        </pc:spChg>
        <pc:spChg chg="mod">
          <ac:chgData name="Philip Schlabach" userId="453ae95e-74c9-46ac-8329-d4c02b4f5ca1" providerId="ADAL" clId="{C3D6D753-1452-4A68-AF11-A14788ADDAF5}" dt="2024-03-11T20:58:25.766" v="1594"/>
          <ac:spMkLst>
            <pc:docMk/>
            <pc:sldMk cId="3059813163" sldId="381"/>
            <ac:spMk id="4" creationId="{A25E78C5-EEAB-4C94-89C3-2C9E389F0027}"/>
          </ac:spMkLst>
        </pc:spChg>
        <pc:spChg chg="mod">
          <ac:chgData name="Philip Schlabach" userId="453ae95e-74c9-46ac-8329-d4c02b4f5ca1" providerId="ADAL" clId="{C3D6D753-1452-4A68-AF11-A14788ADDAF5}" dt="2024-03-11T20:58:02.258" v="1593"/>
          <ac:spMkLst>
            <pc:docMk/>
            <pc:sldMk cId="3059813163" sldId="381"/>
            <ac:spMk id="5" creationId="{09A872DA-9201-428E-7E2C-E42FC8DB3661}"/>
          </ac:spMkLst>
        </pc:spChg>
        <pc:picChg chg="del">
          <ac:chgData name="Philip Schlabach" userId="453ae95e-74c9-46ac-8329-d4c02b4f5ca1" providerId="ADAL" clId="{C3D6D753-1452-4A68-AF11-A14788ADDAF5}" dt="2024-03-11T19:24:05.737" v="686" actId="21"/>
          <ac:picMkLst>
            <pc:docMk/>
            <pc:sldMk cId="3059813163" sldId="381"/>
            <ac:picMk id="7" creationId="{B06C7741-9241-AD4E-8FFA-05DA69DC444D}"/>
          </ac:picMkLst>
        </pc:picChg>
      </pc:sldChg>
      <pc:sldChg chg="addSp delSp modSp add del mod ord">
        <pc:chgData name="Philip Schlabach" userId="453ae95e-74c9-46ac-8329-d4c02b4f5ca1" providerId="ADAL" clId="{C3D6D753-1452-4A68-AF11-A14788ADDAF5}" dt="2024-03-12T21:33:41.405" v="2174" actId="2696"/>
        <pc:sldMkLst>
          <pc:docMk/>
          <pc:sldMk cId="2237322630" sldId="382"/>
        </pc:sldMkLst>
        <pc:spChg chg="del">
          <ac:chgData name="Philip Schlabach" userId="453ae95e-74c9-46ac-8329-d4c02b4f5ca1" providerId="ADAL" clId="{C3D6D753-1452-4A68-AF11-A14788ADDAF5}" dt="2024-03-11T20:15:06.463" v="809" actId="21"/>
          <ac:spMkLst>
            <pc:docMk/>
            <pc:sldMk cId="2237322630" sldId="382"/>
            <ac:spMk id="2" creationId="{FA5BF9F4-F0C1-2919-D098-507AE4633343}"/>
          </ac:spMkLst>
        </pc:spChg>
        <pc:spChg chg="mod">
          <ac:chgData name="Philip Schlabach" userId="453ae95e-74c9-46ac-8329-d4c02b4f5ca1" providerId="ADAL" clId="{C3D6D753-1452-4A68-AF11-A14788ADDAF5}" dt="2024-03-11T20:22:35.010" v="893" actId="20577"/>
          <ac:spMkLst>
            <pc:docMk/>
            <pc:sldMk cId="2237322630" sldId="382"/>
            <ac:spMk id="3" creationId="{D0D285B2-A0CF-F693-EC1A-C21C514793E1}"/>
          </ac:spMkLst>
        </pc:spChg>
        <pc:spChg chg="mod">
          <ac:chgData name="Philip Schlabach" userId="453ae95e-74c9-46ac-8329-d4c02b4f5ca1" providerId="ADAL" clId="{C3D6D753-1452-4A68-AF11-A14788ADDAF5}" dt="2024-03-11T20:58:25.766" v="1594"/>
          <ac:spMkLst>
            <pc:docMk/>
            <pc:sldMk cId="2237322630" sldId="382"/>
            <ac:spMk id="4" creationId="{3BB9A965-68AB-5043-64C5-691463E088F1}"/>
          </ac:spMkLst>
        </pc:spChg>
        <pc:spChg chg="mod">
          <ac:chgData name="Philip Schlabach" userId="453ae95e-74c9-46ac-8329-d4c02b4f5ca1" providerId="ADAL" clId="{C3D6D753-1452-4A68-AF11-A14788ADDAF5}" dt="2024-03-11T20:58:02.258" v="1593"/>
          <ac:spMkLst>
            <pc:docMk/>
            <pc:sldMk cId="2237322630" sldId="382"/>
            <ac:spMk id="5" creationId="{7735F416-1019-3232-1708-012FA940CDF7}"/>
          </ac:spMkLst>
        </pc:spChg>
        <pc:spChg chg="add del mod">
          <ac:chgData name="Philip Schlabach" userId="453ae95e-74c9-46ac-8329-d4c02b4f5ca1" providerId="ADAL" clId="{C3D6D753-1452-4A68-AF11-A14788ADDAF5}" dt="2024-03-11T20:15:11.299" v="810" actId="21"/>
          <ac:spMkLst>
            <pc:docMk/>
            <pc:sldMk cId="2237322630" sldId="382"/>
            <ac:spMk id="11" creationId="{B47E3671-D7AB-0FBE-8AA4-B6C82A82E865}"/>
          </ac:spMkLst>
        </pc:spChg>
        <pc:graphicFrameChg chg="add mod">
          <ac:chgData name="Philip Schlabach" userId="453ae95e-74c9-46ac-8329-d4c02b4f5ca1" providerId="ADAL" clId="{C3D6D753-1452-4A68-AF11-A14788ADDAF5}" dt="2024-03-11T20:14:08.535" v="805"/>
          <ac:graphicFrameMkLst>
            <pc:docMk/>
            <pc:sldMk cId="2237322630" sldId="382"/>
            <ac:graphicFrameMk id="7" creationId="{3DB9300C-4800-65FF-B533-7E57235CC2B4}"/>
          </ac:graphicFrameMkLst>
        </pc:graphicFrameChg>
        <pc:graphicFrameChg chg="add del mod modGraphic">
          <ac:chgData name="Philip Schlabach" userId="453ae95e-74c9-46ac-8329-d4c02b4f5ca1" providerId="ADAL" clId="{C3D6D753-1452-4A68-AF11-A14788ADDAF5}" dt="2024-03-11T20:17:16.967" v="816" actId="21"/>
          <ac:graphicFrameMkLst>
            <pc:docMk/>
            <pc:sldMk cId="2237322630" sldId="382"/>
            <ac:graphicFrameMk id="9" creationId="{71E92F6A-7A6C-E898-6593-E9608F3737B1}"/>
          </ac:graphicFrameMkLst>
        </pc:graphicFrameChg>
        <pc:picChg chg="del">
          <ac:chgData name="Philip Schlabach" userId="453ae95e-74c9-46ac-8329-d4c02b4f5ca1" providerId="ADAL" clId="{C3D6D753-1452-4A68-AF11-A14788ADDAF5}" dt="2024-03-11T20:14:51.932" v="808" actId="21"/>
          <ac:picMkLst>
            <pc:docMk/>
            <pc:sldMk cId="2237322630" sldId="382"/>
            <ac:picMk id="8" creationId="{C89E10E6-2E7C-F76C-4500-9A111B33B940}"/>
          </ac:picMkLst>
        </pc:picChg>
        <pc:picChg chg="add mod modCrop">
          <ac:chgData name="Philip Schlabach" userId="453ae95e-74c9-46ac-8329-d4c02b4f5ca1" providerId="ADAL" clId="{C3D6D753-1452-4A68-AF11-A14788ADDAF5}" dt="2024-03-11T20:20:24.096" v="862" actId="732"/>
          <ac:picMkLst>
            <pc:docMk/>
            <pc:sldMk cId="2237322630" sldId="382"/>
            <ac:picMk id="13" creationId="{1F803352-241E-7B09-BCF1-91FD8D431489}"/>
          </ac:picMkLst>
        </pc:picChg>
      </pc:sldChg>
      <pc:sldChg chg="add del">
        <pc:chgData name="Philip Schlabach" userId="453ae95e-74c9-46ac-8329-d4c02b4f5ca1" providerId="ADAL" clId="{C3D6D753-1452-4A68-AF11-A14788ADDAF5}" dt="2024-03-11T19:22:53.992" v="685" actId="2890"/>
        <pc:sldMkLst>
          <pc:docMk/>
          <pc:sldMk cId="2367173227" sldId="382"/>
        </pc:sldMkLst>
      </pc:sldChg>
      <pc:sldChg chg="delSp modSp add mod">
        <pc:chgData name="Philip Schlabach" userId="453ae95e-74c9-46ac-8329-d4c02b4f5ca1" providerId="ADAL" clId="{C3D6D753-1452-4A68-AF11-A14788ADDAF5}" dt="2024-03-11T20:58:25.766" v="1594"/>
        <pc:sldMkLst>
          <pc:docMk/>
          <pc:sldMk cId="2038864756" sldId="383"/>
        </pc:sldMkLst>
        <pc:spChg chg="mod">
          <ac:chgData name="Philip Schlabach" userId="453ae95e-74c9-46ac-8329-d4c02b4f5ca1" providerId="ADAL" clId="{C3D6D753-1452-4A68-AF11-A14788ADDAF5}" dt="2024-03-11T20:58:25.766" v="1594"/>
          <ac:spMkLst>
            <pc:docMk/>
            <pc:sldMk cId="2038864756" sldId="383"/>
            <ac:spMk id="4" creationId="{3BB9A965-68AB-5043-64C5-691463E088F1}"/>
          </ac:spMkLst>
        </pc:spChg>
        <pc:spChg chg="mod">
          <ac:chgData name="Philip Schlabach" userId="453ae95e-74c9-46ac-8329-d4c02b4f5ca1" providerId="ADAL" clId="{C3D6D753-1452-4A68-AF11-A14788ADDAF5}" dt="2024-03-11T20:58:02.258" v="1593"/>
          <ac:spMkLst>
            <pc:docMk/>
            <pc:sldMk cId="2038864756" sldId="383"/>
            <ac:spMk id="5" creationId="{7735F416-1019-3232-1708-012FA940CDF7}"/>
          </ac:spMkLst>
        </pc:spChg>
        <pc:picChg chg="mod modCrop">
          <ac:chgData name="Philip Schlabach" userId="453ae95e-74c9-46ac-8329-d4c02b4f5ca1" providerId="ADAL" clId="{C3D6D753-1452-4A68-AF11-A14788ADDAF5}" dt="2024-03-11T20:55:23.980" v="1590" actId="732"/>
          <ac:picMkLst>
            <pc:docMk/>
            <pc:sldMk cId="2038864756" sldId="383"/>
            <ac:picMk id="2" creationId="{5D336274-1993-73E7-F133-AF4D80B70997}"/>
          </ac:picMkLst>
        </pc:picChg>
        <pc:picChg chg="del">
          <ac:chgData name="Philip Schlabach" userId="453ae95e-74c9-46ac-8329-d4c02b4f5ca1" providerId="ADAL" clId="{C3D6D753-1452-4A68-AF11-A14788ADDAF5}" dt="2024-03-11T20:53:55.006" v="1584" actId="21"/>
          <ac:picMkLst>
            <pc:docMk/>
            <pc:sldMk cId="2038864756" sldId="383"/>
            <ac:picMk id="13" creationId="{1F803352-241E-7B09-BCF1-91FD8D431489}"/>
          </ac:picMkLst>
        </pc:picChg>
      </pc:sldChg>
      <pc:sldChg chg="addSp modSp add del mod">
        <pc:chgData name="Philip Schlabach" userId="453ae95e-74c9-46ac-8329-d4c02b4f5ca1" providerId="ADAL" clId="{C3D6D753-1452-4A68-AF11-A14788ADDAF5}" dt="2024-03-12T21:24:26.001" v="2154" actId="14100"/>
        <pc:sldMkLst>
          <pc:docMk/>
          <pc:sldMk cId="1309608156" sldId="384"/>
        </pc:sldMkLst>
        <pc:spChg chg="mod">
          <ac:chgData name="Philip Schlabach" userId="453ae95e-74c9-46ac-8329-d4c02b4f5ca1" providerId="ADAL" clId="{C3D6D753-1452-4A68-AF11-A14788ADDAF5}" dt="2024-03-12T21:24:26.001" v="2154" actId="14100"/>
          <ac:spMkLst>
            <pc:docMk/>
            <pc:sldMk cId="1309608156" sldId="384"/>
            <ac:spMk id="2" creationId="{CCFE3661-15DA-4F16-66AC-D45860FE4F59}"/>
          </ac:spMkLst>
        </pc:spChg>
        <pc:spChg chg="add mod">
          <ac:chgData name="Philip Schlabach" userId="453ae95e-74c9-46ac-8329-d4c02b4f5ca1" providerId="ADAL" clId="{C3D6D753-1452-4A68-AF11-A14788ADDAF5}" dt="2024-03-12T21:21:02.910" v="2051"/>
          <ac:spMkLst>
            <pc:docMk/>
            <pc:sldMk cId="1309608156" sldId="384"/>
            <ac:spMk id="7" creationId="{4CB00795-00AB-A1CF-5BFB-739F6AE29307}"/>
          </ac:spMkLst>
        </pc:spChg>
      </pc:sldChg>
      <pc:sldChg chg="addSp modSp add mod">
        <pc:chgData name="Philip Schlabach" userId="453ae95e-74c9-46ac-8329-d4c02b4f5ca1" providerId="ADAL" clId="{C3D6D753-1452-4A68-AF11-A14788ADDAF5}" dt="2024-03-12T21:36:32.105" v="2237" actId="20577"/>
        <pc:sldMkLst>
          <pc:docMk/>
          <pc:sldMk cId="691009019" sldId="385"/>
        </pc:sldMkLst>
        <pc:spChg chg="mod">
          <ac:chgData name="Philip Schlabach" userId="453ae95e-74c9-46ac-8329-d4c02b4f5ca1" providerId="ADAL" clId="{C3D6D753-1452-4A68-AF11-A14788ADDAF5}" dt="2024-03-12T21:18:07.096" v="2045" actId="20577"/>
          <ac:spMkLst>
            <pc:docMk/>
            <pc:sldMk cId="691009019" sldId="385"/>
            <ac:spMk id="2" creationId="{CCFE3661-15DA-4F16-66AC-D45860FE4F59}"/>
          </ac:spMkLst>
        </pc:spChg>
        <pc:spChg chg="mod">
          <ac:chgData name="Philip Schlabach" userId="453ae95e-74c9-46ac-8329-d4c02b4f5ca1" providerId="ADAL" clId="{C3D6D753-1452-4A68-AF11-A14788ADDAF5}" dt="2024-03-12T21:09:06.818" v="1697" actId="20577"/>
          <ac:spMkLst>
            <pc:docMk/>
            <pc:sldMk cId="691009019" sldId="385"/>
            <ac:spMk id="3" creationId="{1B214EE9-CFE1-E69B-B662-2FADF3434081}"/>
          </ac:spMkLst>
        </pc:spChg>
        <pc:spChg chg="mod">
          <ac:chgData name="Philip Schlabach" userId="453ae95e-74c9-46ac-8329-d4c02b4f5ca1" providerId="ADAL" clId="{C3D6D753-1452-4A68-AF11-A14788ADDAF5}" dt="2024-03-12T21:36:20.796" v="2216" actId="20577"/>
          <ac:spMkLst>
            <pc:docMk/>
            <pc:sldMk cId="691009019" sldId="385"/>
            <ac:spMk id="4" creationId="{48CB5798-574A-C21C-F639-F8A6C3111811}"/>
          </ac:spMkLst>
        </pc:spChg>
        <pc:spChg chg="mod">
          <ac:chgData name="Philip Schlabach" userId="453ae95e-74c9-46ac-8329-d4c02b4f5ca1" providerId="ADAL" clId="{C3D6D753-1452-4A68-AF11-A14788ADDAF5}" dt="2024-03-12T21:36:32.105" v="2237" actId="20577"/>
          <ac:spMkLst>
            <pc:docMk/>
            <pc:sldMk cId="691009019" sldId="385"/>
            <ac:spMk id="5" creationId="{B550D619-FE2C-CE0D-EF53-65B271A7AF64}"/>
          </ac:spMkLst>
        </pc:spChg>
        <pc:graphicFrameChg chg="add mod">
          <ac:chgData name="Philip Schlabach" userId="453ae95e-74c9-46ac-8329-d4c02b4f5ca1" providerId="ADAL" clId="{C3D6D753-1452-4A68-AF11-A14788ADDAF5}" dt="2024-03-12T21:08:14.434" v="1635"/>
          <ac:graphicFrameMkLst>
            <pc:docMk/>
            <pc:sldMk cId="691009019" sldId="385"/>
            <ac:graphicFrameMk id="7" creationId="{2069BC34-42AD-95D2-3534-09E3E1E2FAEE}"/>
          </ac:graphicFrameMkLst>
        </pc:graphicFrameChg>
        <pc:picChg chg="mod">
          <ac:chgData name="Philip Schlabach" userId="453ae95e-74c9-46ac-8329-d4c02b4f5ca1" providerId="ADAL" clId="{C3D6D753-1452-4A68-AF11-A14788ADDAF5}" dt="2024-03-12T21:15:35.451" v="1989" actId="14100"/>
          <ac:picMkLst>
            <pc:docMk/>
            <pc:sldMk cId="691009019" sldId="385"/>
            <ac:picMk id="8" creationId="{63538F24-C550-FD5E-4D48-1022A705482F}"/>
          </ac:picMkLst>
        </pc:picChg>
      </pc:sldChg>
      <pc:sldChg chg="addSp delSp modSp add mod">
        <pc:chgData name="Philip Schlabach" userId="453ae95e-74c9-46ac-8329-d4c02b4f5ca1" providerId="ADAL" clId="{C3D6D753-1452-4A68-AF11-A14788ADDAF5}" dt="2024-03-12T21:37:43.991" v="2278" actId="20577"/>
        <pc:sldMkLst>
          <pc:docMk/>
          <pc:sldMk cId="20162258" sldId="386"/>
        </pc:sldMkLst>
        <pc:spChg chg="mod">
          <ac:chgData name="Philip Schlabach" userId="453ae95e-74c9-46ac-8329-d4c02b4f5ca1" providerId="ADAL" clId="{C3D6D753-1452-4A68-AF11-A14788ADDAF5}" dt="2024-03-12T21:21:31.328" v="2061" actId="14100"/>
          <ac:spMkLst>
            <pc:docMk/>
            <pc:sldMk cId="20162258" sldId="386"/>
            <ac:spMk id="2" creationId="{CCFE3661-15DA-4F16-66AC-D45860FE4F59}"/>
          </ac:spMkLst>
        </pc:spChg>
        <pc:spChg chg="mod">
          <ac:chgData name="Philip Schlabach" userId="453ae95e-74c9-46ac-8329-d4c02b4f5ca1" providerId="ADAL" clId="{C3D6D753-1452-4A68-AF11-A14788ADDAF5}" dt="2024-03-12T21:37:43.991" v="2278" actId="20577"/>
          <ac:spMkLst>
            <pc:docMk/>
            <pc:sldMk cId="20162258" sldId="386"/>
            <ac:spMk id="3" creationId="{1B214EE9-CFE1-E69B-B662-2FADF3434081}"/>
          </ac:spMkLst>
        </pc:spChg>
        <pc:spChg chg="mod">
          <ac:chgData name="Philip Schlabach" userId="453ae95e-74c9-46ac-8329-d4c02b4f5ca1" providerId="ADAL" clId="{C3D6D753-1452-4A68-AF11-A14788ADDAF5}" dt="2024-03-12T21:37:05.855" v="2245" actId="20577"/>
          <ac:spMkLst>
            <pc:docMk/>
            <pc:sldMk cId="20162258" sldId="386"/>
            <ac:spMk id="4" creationId="{48CB5798-574A-C21C-F639-F8A6C3111811}"/>
          </ac:spMkLst>
        </pc:spChg>
        <pc:spChg chg="mod">
          <ac:chgData name="Philip Schlabach" userId="453ae95e-74c9-46ac-8329-d4c02b4f5ca1" providerId="ADAL" clId="{C3D6D753-1452-4A68-AF11-A14788ADDAF5}" dt="2024-03-12T21:37:16.583" v="2266" actId="20577"/>
          <ac:spMkLst>
            <pc:docMk/>
            <pc:sldMk cId="20162258" sldId="386"/>
            <ac:spMk id="5" creationId="{B550D619-FE2C-CE0D-EF53-65B271A7AF64}"/>
          </ac:spMkLst>
        </pc:spChg>
        <pc:graphicFrameChg chg="add mod">
          <ac:chgData name="Philip Schlabach" userId="453ae95e-74c9-46ac-8329-d4c02b4f5ca1" providerId="ADAL" clId="{C3D6D753-1452-4A68-AF11-A14788ADDAF5}" dt="2024-03-12T21:22:10.620" v="2064"/>
          <ac:graphicFrameMkLst>
            <pc:docMk/>
            <pc:sldMk cId="20162258" sldId="386"/>
            <ac:graphicFrameMk id="9" creationId="{3BF7FDAA-6CA0-9214-C549-2432B17F11C2}"/>
          </ac:graphicFrameMkLst>
        </pc:graphicFrameChg>
        <pc:picChg chg="add del">
          <ac:chgData name="Philip Schlabach" userId="453ae95e-74c9-46ac-8329-d4c02b4f5ca1" providerId="ADAL" clId="{C3D6D753-1452-4A68-AF11-A14788ADDAF5}" dt="2024-03-12T21:21:47.307" v="2063" actId="22"/>
          <ac:picMkLst>
            <pc:docMk/>
            <pc:sldMk cId="20162258" sldId="386"/>
            <ac:picMk id="8" creationId="{5CF667D5-E90B-02EA-9926-6AB79C49CF6B}"/>
          </ac:picMkLst>
        </pc:picChg>
        <pc:picChg chg="mod">
          <ac:chgData name="Philip Schlabach" userId="453ae95e-74c9-46ac-8329-d4c02b4f5ca1" providerId="ADAL" clId="{C3D6D753-1452-4A68-AF11-A14788ADDAF5}" dt="2024-03-12T21:23:35.332" v="2121" actId="14100"/>
          <ac:picMkLst>
            <pc:docMk/>
            <pc:sldMk cId="20162258" sldId="386"/>
            <ac:picMk id="10" creationId="{28E39499-9B59-7827-4841-939B7F88B1F4}"/>
          </ac:picMkLst>
        </pc:picChg>
      </pc:sldChg>
      <pc:sldMasterChg chg="modSp modSldLayout">
        <pc:chgData name="Philip Schlabach" userId="453ae95e-74c9-46ac-8329-d4c02b4f5ca1" providerId="ADAL" clId="{C3D6D753-1452-4A68-AF11-A14788ADDAF5}" dt="2024-03-11T20:58:25.766" v="1594"/>
        <pc:sldMasterMkLst>
          <pc:docMk/>
          <pc:sldMasterMk cId="0" sldId="2147483682"/>
        </pc:sldMasterMkLst>
        <pc:spChg chg="mod">
          <ac:chgData name="Philip Schlabach" userId="453ae95e-74c9-46ac-8329-d4c02b4f5ca1" providerId="ADAL" clId="{C3D6D753-1452-4A68-AF11-A14788ADDAF5}" dt="2024-03-11T20:58:25.766" v="1594"/>
          <ac:spMkLst>
            <pc:docMk/>
            <pc:sldMasterMk cId="0" sldId="2147483682"/>
            <ac:spMk id="14" creationId="{00000000-0000-0000-0000-000000000000}"/>
          </ac:spMkLst>
        </pc:spChg>
        <pc:spChg chg="mod">
          <ac:chgData name="Philip Schlabach" userId="453ae95e-74c9-46ac-8329-d4c02b4f5ca1" providerId="ADAL" clId="{C3D6D753-1452-4A68-AF11-A14788ADDAF5}" dt="2024-03-11T20:58:02.258" v="1593"/>
          <ac:spMkLst>
            <pc:docMk/>
            <pc:sldMasterMk cId="0" sldId="2147483682"/>
            <ac:spMk id="15" creationId="{00000000-0000-0000-0000-000000000000}"/>
          </ac:spMkLst>
        </pc:spChg>
        <pc:sldLayoutChg chg="modSp">
          <pc:chgData name="Philip Schlabach" userId="453ae95e-74c9-46ac-8329-d4c02b4f5ca1" providerId="ADAL" clId="{C3D6D753-1452-4A68-AF11-A14788ADDAF5}" dt="2024-03-11T20:58:25.766" v="1594"/>
          <pc:sldLayoutMkLst>
            <pc:docMk/>
            <pc:sldMasterMk cId="0" sldId="2147483682"/>
            <pc:sldLayoutMk cId="2811915356" sldId="2147484103"/>
          </pc:sldLayoutMkLst>
          <pc:spChg chg="mod">
            <ac:chgData name="Philip Schlabach" userId="453ae95e-74c9-46ac-8329-d4c02b4f5ca1" providerId="ADAL" clId="{C3D6D753-1452-4A68-AF11-A14788ADDAF5}" dt="2024-03-11T20:58:25.766" v="1594"/>
            <ac:spMkLst>
              <pc:docMk/>
              <pc:sldMasterMk cId="0" sldId="2147483682"/>
              <pc:sldLayoutMk cId="2811915356" sldId="2147484103"/>
              <ac:spMk id="7" creationId="{00000000-0000-0000-0000-000000000000}"/>
            </ac:spMkLst>
          </pc:spChg>
          <pc:spChg chg="mod">
            <ac:chgData name="Philip Schlabach" userId="453ae95e-74c9-46ac-8329-d4c02b4f5ca1" providerId="ADAL" clId="{C3D6D753-1452-4A68-AF11-A14788ADDAF5}" dt="2024-03-11T20:58:02.258" v="1593"/>
            <ac:spMkLst>
              <pc:docMk/>
              <pc:sldMasterMk cId="0" sldId="2147483682"/>
              <pc:sldLayoutMk cId="2811915356" sldId="2147484103"/>
              <ac:spMk id="9" creationId="{00000000-0000-0000-0000-000000000000}"/>
            </ac:spMkLst>
          </pc:spChg>
        </pc:sldLayoutChg>
        <pc:sldLayoutChg chg="modSp">
          <pc:chgData name="Philip Schlabach" userId="453ae95e-74c9-46ac-8329-d4c02b4f5ca1" providerId="ADAL" clId="{C3D6D753-1452-4A68-AF11-A14788ADDAF5}" dt="2024-03-11T20:58:25.766" v="1594"/>
          <pc:sldLayoutMkLst>
            <pc:docMk/>
            <pc:sldMasterMk cId="0" sldId="2147483682"/>
            <pc:sldLayoutMk cId="3439226953" sldId="2147484104"/>
          </pc:sldLayoutMkLst>
          <pc:spChg chg="mod">
            <ac:chgData name="Philip Schlabach" userId="453ae95e-74c9-46ac-8329-d4c02b4f5ca1" providerId="ADAL" clId="{C3D6D753-1452-4A68-AF11-A14788ADDAF5}" dt="2024-03-11T20:58:25.766" v="1594"/>
            <ac:spMkLst>
              <pc:docMk/>
              <pc:sldMasterMk cId="0" sldId="2147483682"/>
              <pc:sldLayoutMk cId="3439226953" sldId="2147484104"/>
              <ac:spMk id="8" creationId="{00000000-0000-0000-0000-000000000000}"/>
            </ac:spMkLst>
          </pc:spChg>
          <pc:spChg chg="mod">
            <ac:chgData name="Philip Schlabach" userId="453ae95e-74c9-46ac-8329-d4c02b4f5ca1" providerId="ADAL" clId="{C3D6D753-1452-4A68-AF11-A14788ADDAF5}" dt="2024-03-11T20:58:02.258" v="1593"/>
            <ac:spMkLst>
              <pc:docMk/>
              <pc:sldMasterMk cId="0" sldId="2147483682"/>
              <pc:sldLayoutMk cId="3439226953" sldId="2147484104"/>
              <ac:spMk id="9" creationId="{00000000-0000-0000-0000-000000000000}"/>
            </ac:spMkLst>
          </pc:spChg>
        </pc:sldLayoutChg>
        <pc:sldLayoutChg chg="modSp">
          <pc:chgData name="Philip Schlabach" userId="453ae95e-74c9-46ac-8329-d4c02b4f5ca1" providerId="ADAL" clId="{C3D6D753-1452-4A68-AF11-A14788ADDAF5}" dt="2024-03-11T20:58:25.766" v="1594"/>
          <pc:sldLayoutMkLst>
            <pc:docMk/>
            <pc:sldMasterMk cId="0" sldId="2147483682"/>
            <pc:sldLayoutMk cId="4139580072" sldId="2147484105"/>
          </pc:sldLayoutMkLst>
          <pc:spChg chg="mod">
            <ac:chgData name="Philip Schlabach" userId="453ae95e-74c9-46ac-8329-d4c02b4f5ca1" providerId="ADAL" clId="{C3D6D753-1452-4A68-AF11-A14788ADDAF5}" dt="2024-03-11T20:58:25.766" v="1594"/>
            <ac:spMkLst>
              <pc:docMk/>
              <pc:sldMasterMk cId="0" sldId="2147483682"/>
              <pc:sldLayoutMk cId="4139580072" sldId="2147484105"/>
              <ac:spMk id="11" creationId="{00000000-0000-0000-0000-000000000000}"/>
            </ac:spMkLst>
          </pc:spChg>
          <pc:spChg chg="mod">
            <ac:chgData name="Philip Schlabach" userId="453ae95e-74c9-46ac-8329-d4c02b4f5ca1" providerId="ADAL" clId="{C3D6D753-1452-4A68-AF11-A14788ADDAF5}" dt="2024-03-11T20:58:02.258" v="1593"/>
            <ac:spMkLst>
              <pc:docMk/>
              <pc:sldMasterMk cId="0" sldId="2147483682"/>
              <pc:sldLayoutMk cId="4139580072" sldId="2147484105"/>
              <ac:spMk id="12" creationId="{00000000-0000-0000-0000-000000000000}"/>
            </ac:spMkLst>
          </pc:spChg>
        </pc:sldLayoutChg>
        <pc:sldLayoutChg chg="modSp">
          <pc:chgData name="Philip Schlabach" userId="453ae95e-74c9-46ac-8329-d4c02b4f5ca1" providerId="ADAL" clId="{C3D6D753-1452-4A68-AF11-A14788ADDAF5}" dt="2024-03-11T20:58:25.766" v="1594"/>
          <pc:sldLayoutMkLst>
            <pc:docMk/>
            <pc:sldMasterMk cId="0" sldId="2147483682"/>
            <pc:sldLayoutMk cId="830161784" sldId="2147484116"/>
          </pc:sldLayoutMkLst>
          <pc:spChg chg="mod">
            <ac:chgData name="Philip Schlabach" userId="453ae95e-74c9-46ac-8329-d4c02b4f5ca1" providerId="ADAL" clId="{C3D6D753-1452-4A68-AF11-A14788ADDAF5}" dt="2024-03-11T20:58:25.766" v="1594"/>
            <ac:spMkLst>
              <pc:docMk/>
              <pc:sldMasterMk cId="0" sldId="2147483682"/>
              <pc:sldLayoutMk cId="830161784" sldId="2147484116"/>
              <ac:spMk id="3" creationId="{00000000-0000-0000-0000-000000000000}"/>
            </ac:spMkLst>
          </pc:spChg>
          <pc:spChg chg="mod">
            <ac:chgData name="Philip Schlabach" userId="453ae95e-74c9-46ac-8329-d4c02b4f5ca1" providerId="ADAL" clId="{C3D6D753-1452-4A68-AF11-A14788ADDAF5}" dt="2024-03-11T20:58:02.258" v="1593"/>
            <ac:spMkLst>
              <pc:docMk/>
              <pc:sldMasterMk cId="0" sldId="2147483682"/>
              <pc:sldLayoutMk cId="830161784" sldId="2147484116"/>
              <ac:spMk id="4" creationId="{00000000-0000-0000-0000-000000000000}"/>
            </ac:spMkLst>
          </pc:spChg>
        </pc:sldLayoutChg>
        <pc:sldLayoutChg chg="modSp">
          <pc:chgData name="Philip Schlabach" userId="453ae95e-74c9-46ac-8329-d4c02b4f5ca1" providerId="ADAL" clId="{C3D6D753-1452-4A68-AF11-A14788ADDAF5}" dt="2024-03-11T20:58:25.766" v="1594"/>
          <pc:sldLayoutMkLst>
            <pc:docMk/>
            <pc:sldMasterMk cId="0" sldId="2147483682"/>
            <pc:sldLayoutMk cId="2011836338" sldId="2147484120"/>
          </pc:sldLayoutMkLst>
          <pc:spChg chg="mod">
            <ac:chgData name="Philip Schlabach" userId="453ae95e-74c9-46ac-8329-d4c02b4f5ca1" providerId="ADAL" clId="{C3D6D753-1452-4A68-AF11-A14788ADDAF5}" dt="2024-03-11T20:58:25.766" v="1594"/>
            <ac:spMkLst>
              <pc:docMk/>
              <pc:sldMasterMk cId="0" sldId="2147483682"/>
              <pc:sldLayoutMk cId="2011836338" sldId="2147484120"/>
              <ac:spMk id="5" creationId="{00000000-0000-0000-0000-000000000000}"/>
            </ac:spMkLst>
          </pc:spChg>
          <pc:spChg chg="mod">
            <ac:chgData name="Philip Schlabach" userId="453ae95e-74c9-46ac-8329-d4c02b4f5ca1" providerId="ADAL" clId="{C3D6D753-1452-4A68-AF11-A14788ADDAF5}" dt="2024-03-11T20:58:02.258" v="1593"/>
            <ac:spMkLst>
              <pc:docMk/>
              <pc:sldMasterMk cId="0" sldId="2147483682"/>
              <pc:sldLayoutMk cId="2011836338" sldId="2147484120"/>
              <ac:spMk id="6" creationId="{00000000-0000-0000-0000-000000000000}"/>
            </ac:spMkLst>
          </pc:spChg>
        </pc:sldLayoutChg>
        <pc:sldLayoutChg chg="modSp">
          <pc:chgData name="Philip Schlabach" userId="453ae95e-74c9-46ac-8329-d4c02b4f5ca1" providerId="ADAL" clId="{C3D6D753-1452-4A68-AF11-A14788ADDAF5}" dt="2024-03-11T20:58:25.766" v="1594"/>
          <pc:sldLayoutMkLst>
            <pc:docMk/>
            <pc:sldMasterMk cId="0" sldId="2147483682"/>
            <pc:sldLayoutMk cId="2882221560" sldId="2147484122"/>
          </pc:sldLayoutMkLst>
          <pc:spChg chg="mod">
            <ac:chgData name="Philip Schlabach" userId="453ae95e-74c9-46ac-8329-d4c02b4f5ca1" providerId="ADAL" clId="{C3D6D753-1452-4A68-AF11-A14788ADDAF5}" dt="2024-03-11T20:58:25.766" v="1594"/>
            <ac:spMkLst>
              <pc:docMk/>
              <pc:sldMasterMk cId="0" sldId="2147483682"/>
              <pc:sldLayoutMk cId="2882221560" sldId="2147484122"/>
              <ac:spMk id="3" creationId="{00000000-0000-0000-0000-000000000000}"/>
            </ac:spMkLst>
          </pc:spChg>
          <pc:spChg chg="mod">
            <ac:chgData name="Philip Schlabach" userId="453ae95e-74c9-46ac-8329-d4c02b4f5ca1" providerId="ADAL" clId="{C3D6D753-1452-4A68-AF11-A14788ADDAF5}" dt="2024-03-11T20:58:02.258" v="1593"/>
            <ac:spMkLst>
              <pc:docMk/>
              <pc:sldMasterMk cId="0" sldId="2147483682"/>
              <pc:sldLayoutMk cId="2882221560" sldId="2147484122"/>
              <ac:spMk id="4" creationId="{00000000-0000-0000-0000-000000000000}"/>
            </ac:spMkLst>
          </pc:spChg>
        </pc:sldLayoutChg>
      </pc:sldMasterChg>
      <pc:sldMasterChg chg="modSp modSldLayout">
        <pc:chgData name="Philip Schlabach" userId="453ae95e-74c9-46ac-8329-d4c02b4f5ca1" providerId="ADAL" clId="{C3D6D753-1452-4A68-AF11-A14788ADDAF5}" dt="2024-03-11T20:58:25.766" v="1594"/>
        <pc:sldMasterMkLst>
          <pc:docMk/>
          <pc:sldMasterMk cId="2140478500" sldId="2147484123"/>
        </pc:sldMasterMkLst>
        <pc:spChg chg="mod">
          <ac:chgData name="Philip Schlabach" userId="453ae95e-74c9-46ac-8329-d4c02b4f5ca1" providerId="ADAL" clId="{C3D6D753-1452-4A68-AF11-A14788ADDAF5}" dt="2024-03-11T20:58:25.766" v="1594"/>
          <ac:spMkLst>
            <pc:docMk/>
            <pc:sldMasterMk cId="2140478500" sldId="2147484123"/>
            <ac:spMk id="14" creationId="{00000000-0000-0000-0000-000000000000}"/>
          </ac:spMkLst>
        </pc:spChg>
        <pc:spChg chg="mod">
          <ac:chgData name="Philip Schlabach" userId="453ae95e-74c9-46ac-8329-d4c02b4f5ca1" providerId="ADAL" clId="{C3D6D753-1452-4A68-AF11-A14788ADDAF5}" dt="2024-03-11T20:58:02.258" v="1593"/>
          <ac:spMkLst>
            <pc:docMk/>
            <pc:sldMasterMk cId="2140478500" sldId="2147484123"/>
            <ac:spMk id="15" creationId="{00000000-0000-0000-0000-000000000000}"/>
          </ac:spMkLst>
        </pc:spChg>
        <pc:sldLayoutChg chg="modSp">
          <pc:chgData name="Philip Schlabach" userId="453ae95e-74c9-46ac-8329-d4c02b4f5ca1" providerId="ADAL" clId="{C3D6D753-1452-4A68-AF11-A14788ADDAF5}" dt="2024-03-11T20:58:25.766" v="1594"/>
          <pc:sldLayoutMkLst>
            <pc:docMk/>
            <pc:sldMasterMk cId="2140478500" sldId="2147484123"/>
            <pc:sldLayoutMk cId="296449165" sldId="2147484130"/>
          </pc:sldLayoutMkLst>
          <pc:spChg chg="mod">
            <ac:chgData name="Philip Schlabach" userId="453ae95e-74c9-46ac-8329-d4c02b4f5ca1" providerId="ADAL" clId="{C3D6D753-1452-4A68-AF11-A14788ADDAF5}" dt="2024-03-11T20:58:25.766" v="1594"/>
            <ac:spMkLst>
              <pc:docMk/>
              <pc:sldMasterMk cId="2140478500" sldId="2147484123"/>
              <pc:sldLayoutMk cId="296449165" sldId="2147484130"/>
              <ac:spMk id="8" creationId="{00000000-0000-0000-0000-000000000000}"/>
            </ac:spMkLst>
          </pc:spChg>
          <pc:spChg chg="mod">
            <ac:chgData name="Philip Schlabach" userId="453ae95e-74c9-46ac-8329-d4c02b4f5ca1" providerId="ADAL" clId="{C3D6D753-1452-4A68-AF11-A14788ADDAF5}" dt="2024-03-11T20:58:02.258" v="1593"/>
            <ac:spMkLst>
              <pc:docMk/>
              <pc:sldMasterMk cId="2140478500" sldId="2147484123"/>
              <pc:sldLayoutMk cId="296449165" sldId="2147484130"/>
              <ac:spMk id="9" creationId="{00000000-0000-0000-0000-000000000000}"/>
            </ac:spMkLst>
          </pc:spChg>
        </pc:sldLayoutChg>
        <pc:sldLayoutChg chg="modSp">
          <pc:chgData name="Philip Schlabach" userId="453ae95e-74c9-46ac-8329-d4c02b4f5ca1" providerId="ADAL" clId="{C3D6D753-1452-4A68-AF11-A14788ADDAF5}" dt="2024-03-11T20:58:25.766" v="1594"/>
          <pc:sldLayoutMkLst>
            <pc:docMk/>
            <pc:sldMasterMk cId="2140478500" sldId="2147484123"/>
            <pc:sldLayoutMk cId="648877284" sldId="2147484131"/>
          </pc:sldLayoutMkLst>
          <pc:spChg chg="mod">
            <ac:chgData name="Philip Schlabach" userId="453ae95e-74c9-46ac-8329-d4c02b4f5ca1" providerId="ADAL" clId="{C3D6D753-1452-4A68-AF11-A14788ADDAF5}" dt="2024-03-11T20:58:25.766" v="1594"/>
            <ac:spMkLst>
              <pc:docMk/>
              <pc:sldMasterMk cId="2140478500" sldId="2147484123"/>
              <pc:sldLayoutMk cId="648877284" sldId="2147484131"/>
              <ac:spMk id="11" creationId="{00000000-0000-0000-0000-000000000000}"/>
            </ac:spMkLst>
          </pc:spChg>
          <pc:spChg chg="mod">
            <ac:chgData name="Philip Schlabach" userId="453ae95e-74c9-46ac-8329-d4c02b4f5ca1" providerId="ADAL" clId="{C3D6D753-1452-4A68-AF11-A14788ADDAF5}" dt="2024-03-11T20:58:02.258" v="1593"/>
            <ac:spMkLst>
              <pc:docMk/>
              <pc:sldMasterMk cId="2140478500" sldId="2147484123"/>
              <pc:sldLayoutMk cId="648877284" sldId="2147484131"/>
              <ac:spMk id="12" creationId="{00000000-0000-0000-0000-000000000000}"/>
            </ac:spMkLst>
          </pc:spChg>
        </pc:sldLayoutChg>
        <pc:sldLayoutChg chg="modSp">
          <pc:chgData name="Philip Schlabach" userId="453ae95e-74c9-46ac-8329-d4c02b4f5ca1" providerId="ADAL" clId="{C3D6D753-1452-4A68-AF11-A14788ADDAF5}" dt="2024-03-11T20:58:25.766" v="1594"/>
          <pc:sldLayoutMkLst>
            <pc:docMk/>
            <pc:sldMasterMk cId="2140478500" sldId="2147484123"/>
            <pc:sldLayoutMk cId="662465415" sldId="2147484132"/>
          </pc:sldLayoutMkLst>
          <pc:spChg chg="mod">
            <ac:chgData name="Philip Schlabach" userId="453ae95e-74c9-46ac-8329-d4c02b4f5ca1" providerId="ADAL" clId="{C3D6D753-1452-4A68-AF11-A14788ADDAF5}" dt="2024-03-11T20:58:25.766" v="1594"/>
            <ac:spMkLst>
              <pc:docMk/>
              <pc:sldMasterMk cId="2140478500" sldId="2147484123"/>
              <pc:sldLayoutMk cId="662465415" sldId="2147484132"/>
              <ac:spMk id="5" creationId="{00000000-0000-0000-0000-000000000000}"/>
            </ac:spMkLst>
          </pc:spChg>
          <pc:spChg chg="mod">
            <ac:chgData name="Philip Schlabach" userId="453ae95e-74c9-46ac-8329-d4c02b4f5ca1" providerId="ADAL" clId="{C3D6D753-1452-4A68-AF11-A14788ADDAF5}" dt="2024-03-11T20:58:02.258" v="1593"/>
            <ac:spMkLst>
              <pc:docMk/>
              <pc:sldMasterMk cId="2140478500" sldId="2147484123"/>
              <pc:sldLayoutMk cId="662465415" sldId="2147484132"/>
              <ac:spMk id="6" creationId="{00000000-0000-0000-0000-000000000000}"/>
            </ac:spMkLst>
          </pc:spChg>
        </pc:sldLayoutChg>
        <pc:sldLayoutChg chg="modSp">
          <pc:chgData name="Philip Schlabach" userId="453ae95e-74c9-46ac-8329-d4c02b4f5ca1" providerId="ADAL" clId="{C3D6D753-1452-4A68-AF11-A14788ADDAF5}" dt="2024-03-11T20:58:25.766" v="1594"/>
          <pc:sldLayoutMkLst>
            <pc:docMk/>
            <pc:sldMasterMk cId="2140478500" sldId="2147484123"/>
            <pc:sldLayoutMk cId="3484212959" sldId="2147484133"/>
          </pc:sldLayoutMkLst>
          <pc:spChg chg="mod">
            <ac:chgData name="Philip Schlabach" userId="453ae95e-74c9-46ac-8329-d4c02b4f5ca1" providerId="ADAL" clId="{C3D6D753-1452-4A68-AF11-A14788ADDAF5}" dt="2024-03-11T20:58:25.766" v="1594"/>
            <ac:spMkLst>
              <pc:docMk/>
              <pc:sldMasterMk cId="2140478500" sldId="2147484123"/>
              <pc:sldLayoutMk cId="3484212959" sldId="2147484133"/>
              <ac:spMk id="7" creationId="{00000000-0000-0000-0000-000000000000}"/>
            </ac:spMkLst>
          </pc:spChg>
          <pc:spChg chg="mod">
            <ac:chgData name="Philip Schlabach" userId="453ae95e-74c9-46ac-8329-d4c02b4f5ca1" providerId="ADAL" clId="{C3D6D753-1452-4A68-AF11-A14788ADDAF5}" dt="2024-03-11T20:58:02.258" v="1593"/>
            <ac:spMkLst>
              <pc:docMk/>
              <pc:sldMasterMk cId="2140478500" sldId="2147484123"/>
              <pc:sldLayoutMk cId="3484212959" sldId="2147484133"/>
              <ac:spMk id="9" creationId="{00000000-0000-0000-0000-000000000000}"/>
            </ac:spMkLst>
          </pc:spChg>
        </pc:sldLayoutChg>
        <pc:sldLayoutChg chg="modSp">
          <pc:chgData name="Philip Schlabach" userId="453ae95e-74c9-46ac-8329-d4c02b4f5ca1" providerId="ADAL" clId="{C3D6D753-1452-4A68-AF11-A14788ADDAF5}" dt="2024-03-11T20:58:25.766" v="1594"/>
          <pc:sldLayoutMkLst>
            <pc:docMk/>
            <pc:sldMasterMk cId="2140478500" sldId="2147484123"/>
            <pc:sldLayoutMk cId="803154803" sldId="2147484134"/>
          </pc:sldLayoutMkLst>
          <pc:spChg chg="mod">
            <ac:chgData name="Philip Schlabach" userId="453ae95e-74c9-46ac-8329-d4c02b4f5ca1" providerId="ADAL" clId="{C3D6D753-1452-4A68-AF11-A14788ADDAF5}" dt="2024-03-11T20:58:25.766" v="1594"/>
            <ac:spMkLst>
              <pc:docMk/>
              <pc:sldMasterMk cId="2140478500" sldId="2147484123"/>
              <pc:sldLayoutMk cId="803154803" sldId="2147484134"/>
              <ac:spMk id="3" creationId="{00000000-0000-0000-0000-000000000000}"/>
            </ac:spMkLst>
          </pc:spChg>
          <pc:spChg chg="mod">
            <ac:chgData name="Philip Schlabach" userId="453ae95e-74c9-46ac-8329-d4c02b4f5ca1" providerId="ADAL" clId="{C3D6D753-1452-4A68-AF11-A14788ADDAF5}" dt="2024-03-11T20:58:02.258" v="1593"/>
            <ac:spMkLst>
              <pc:docMk/>
              <pc:sldMasterMk cId="2140478500" sldId="2147484123"/>
              <pc:sldLayoutMk cId="803154803" sldId="2147484134"/>
              <ac:spMk id="4" creationId="{00000000-0000-0000-0000-000000000000}"/>
            </ac:spMkLst>
          </pc:spChg>
        </pc:sldLayoutChg>
        <pc:sldLayoutChg chg="modSp">
          <pc:chgData name="Philip Schlabach" userId="453ae95e-74c9-46ac-8329-d4c02b4f5ca1" providerId="ADAL" clId="{C3D6D753-1452-4A68-AF11-A14788ADDAF5}" dt="2024-03-11T20:58:25.766" v="1594"/>
          <pc:sldLayoutMkLst>
            <pc:docMk/>
            <pc:sldMasterMk cId="2140478500" sldId="2147484123"/>
            <pc:sldLayoutMk cId="4146222597" sldId="2147484135"/>
          </pc:sldLayoutMkLst>
          <pc:spChg chg="mod">
            <ac:chgData name="Philip Schlabach" userId="453ae95e-74c9-46ac-8329-d4c02b4f5ca1" providerId="ADAL" clId="{C3D6D753-1452-4A68-AF11-A14788ADDAF5}" dt="2024-03-11T20:58:25.766" v="1594"/>
            <ac:spMkLst>
              <pc:docMk/>
              <pc:sldMasterMk cId="2140478500" sldId="2147484123"/>
              <pc:sldLayoutMk cId="4146222597" sldId="2147484135"/>
              <ac:spMk id="3" creationId="{00000000-0000-0000-0000-000000000000}"/>
            </ac:spMkLst>
          </pc:spChg>
          <pc:spChg chg="mod">
            <ac:chgData name="Philip Schlabach" userId="453ae95e-74c9-46ac-8329-d4c02b4f5ca1" providerId="ADAL" clId="{C3D6D753-1452-4A68-AF11-A14788ADDAF5}" dt="2024-03-11T20:58:02.258" v="1593"/>
            <ac:spMkLst>
              <pc:docMk/>
              <pc:sldMasterMk cId="2140478500" sldId="2147484123"/>
              <pc:sldLayoutMk cId="4146222597" sldId="2147484135"/>
              <ac:spMk id="4" creationId="{00000000-0000-0000-0000-000000000000}"/>
            </ac:spMkLst>
          </pc:spChg>
        </pc:sldLayoutChg>
      </pc:sldMasterChg>
    </pc:docChg>
  </pc:docChgLst>
  <pc:docChgLst>
    <pc:chgData name="Philip Schlabach" userId="453ae95e-74c9-46ac-8329-d4c02b4f5ca1" providerId="ADAL" clId="{DE774250-6CB6-40FE-9338-2215E215DB81}"/>
    <pc:docChg chg="undo custSel addSld delSld modSld sldOrd modMainMaster">
      <pc:chgData name="Philip Schlabach" userId="453ae95e-74c9-46ac-8329-d4c02b4f5ca1" providerId="ADAL" clId="{DE774250-6CB6-40FE-9338-2215E215DB81}" dt="2024-03-14T21:21:40.140" v="2457" actId="20577"/>
      <pc:docMkLst>
        <pc:docMk/>
      </pc:docMkLst>
      <pc:sldChg chg="modSp mod">
        <pc:chgData name="Philip Schlabach" userId="453ae95e-74c9-46ac-8329-d4c02b4f5ca1" providerId="ADAL" clId="{DE774250-6CB6-40FE-9338-2215E215DB81}" dt="2024-03-14T15:25:30.247" v="2377"/>
        <pc:sldMkLst>
          <pc:docMk/>
          <pc:sldMk cId="3784689877" sldId="275"/>
        </pc:sldMkLst>
        <pc:spChg chg="mod">
          <ac:chgData name="Philip Schlabach" userId="453ae95e-74c9-46ac-8329-d4c02b4f5ca1" providerId="ADAL" clId="{DE774250-6CB6-40FE-9338-2215E215DB81}" dt="2024-03-14T15:25:30.247" v="2377"/>
          <ac:spMkLst>
            <pc:docMk/>
            <pc:sldMk cId="3784689877" sldId="275"/>
            <ac:spMk id="3" creationId="{00000000-0000-0000-0000-000000000000}"/>
          </ac:spMkLst>
        </pc:spChg>
        <pc:spChg chg="mod">
          <ac:chgData name="Philip Schlabach" userId="453ae95e-74c9-46ac-8329-d4c02b4f5ca1" providerId="ADAL" clId="{DE774250-6CB6-40FE-9338-2215E215DB81}" dt="2024-03-13T17:00:41.781" v="83" actId="20577"/>
          <ac:spMkLst>
            <pc:docMk/>
            <pc:sldMk cId="3784689877" sldId="275"/>
            <ac:spMk id="6" creationId="{00000000-0000-0000-0000-000000000000}"/>
          </ac:spMkLst>
        </pc:spChg>
      </pc:sldChg>
      <pc:sldChg chg="modSp">
        <pc:chgData name="Philip Schlabach" userId="453ae95e-74c9-46ac-8329-d4c02b4f5ca1" providerId="ADAL" clId="{DE774250-6CB6-40FE-9338-2215E215DB81}" dt="2024-03-14T15:25:30.247" v="2377"/>
        <pc:sldMkLst>
          <pc:docMk/>
          <pc:sldMk cId="2679238555" sldId="322"/>
        </pc:sldMkLst>
        <pc:spChg chg="mod">
          <ac:chgData name="Philip Schlabach" userId="453ae95e-74c9-46ac-8329-d4c02b4f5ca1" providerId="ADAL" clId="{DE774250-6CB6-40FE-9338-2215E215DB81}" dt="2024-03-14T15:25:30.247" v="2377"/>
          <ac:spMkLst>
            <pc:docMk/>
            <pc:sldMk cId="2679238555" sldId="322"/>
            <ac:spMk id="4" creationId="{3BB9A965-68AB-5043-64C5-691463E088F1}"/>
          </ac:spMkLst>
        </pc:spChg>
      </pc:sldChg>
      <pc:sldChg chg="modSp">
        <pc:chgData name="Philip Schlabach" userId="453ae95e-74c9-46ac-8329-d4c02b4f5ca1" providerId="ADAL" clId="{DE774250-6CB6-40FE-9338-2215E215DB81}" dt="2024-03-14T15:25:30.247" v="2377"/>
        <pc:sldMkLst>
          <pc:docMk/>
          <pc:sldMk cId="85475881" sldId="325"/>
        </pc:sldMkLst>
        <pc:spChg chg="mod">
          <ac:chgData name="Philip Schlabach" userId="453ae95e-74c9-46ac-8329-d4c02b4f5ca1" providerId="ADAL" clId="{DE774250-6CB6-40FE-9338-2215E215DB81}" dt="2024-03-14T15:25:30.247" v="2377"/>
          <ac:spMkLst>
            <pc:docMk/>
            <pc:sldMk cId="85475881" sldId="325"/>
            <ac:spMk id="4" creationId="{C9276B08-BA39-15F2-AC23-A684BA659E9B}"/>
          </ac:spMkLst>
        </pc:spChg>
      </pc:sldChg>
      <pc:sldChg chg="modSp">
        <pc:chgData name="Philip Schlabach" userId="453ae95e-74c9-46ac-8329-d4c02b4f5ca1" providerId="ADAL" clId="{DE774250-6CB6-40FE-9338-2215E215DB81}" dt="2024-03-14T15:25:30.247" v="2377"/>
        <pc:sldMkLst>
          <pc:docMk/>
          <pc:sldMk cId="3873790382" sldId="326"/>
        </pc:sldMkLst>
        <pc:spChg chg="mod">
          <ac:chgData name="Philip Schlabach" userId="453ae95e-74c9-46ac-8329-d4c02b4f5ca1" providerId="ADAL" clId="{DE774250-6CB6-40FE-9338-2215E215DB81}" dt="2024-03-14T15:25:30.247" v="2377"/>
          <ac:spMkLst>
            <pc:docMk/>
            <pc:sldMk cId="3873790382" sldId="326"/>
            <ac:spMk id="4" creationId="{03298D57-C7FF-AA6D-6D61-E65B6775C7EE}"/>
          </ac:spMkLst>
        </pc:spChg>
      </pc:sldChg>
      <pc:sldChg chg="modSp">
        <pc:chgData name="Philip Schlabach" userId="453ae95e-74c9-46ac-8329-d4c02b4f5ca1" providerId="ADAL" clId="{DE774250-6CB6-40FE-9338-2215E215DB81}" dt="2024-03-14T15:25:30.247" v="2377"/>
        <pc:sldMkLst>
          <pc:docMk/>
          <pc:sldMk cId="2637491424" sldId="343"/>
        </pc:sldMkLst>
        <pc:spChg chg="mod">
          <ac:chgData name="Philip Schlabach" userId="453ae95e-74c9-46ac-8329-d4c02b4f5ca1" providerId="ADAL" clId="{DE774250-6CB6-40FE-9338-2215E215DB81}" dt="2024-03-14T15:25:30.247" v="2377"/>
          <ac:spMkLst>
            <pc:docMk/>
            <pc:sldMk cId="2637491424" sldId="343"/>
            <ac:spMk id="4" creationId="{A25E78C5-EEAB-4C94-89C3-2C9E389F0027}"/>
          </ac:spMkLst>
        </pc:spChg>
      </pc:sldChg>
      <pc:sldChg chg="modSp">
        <pc:chgData name="Philip Schlabach" userId="453ae95e-74c9-46ac-8329-d4c02b4f5ca1" providerId="ADAL" clId="{DE774250-6CB6-40FE-9338-2215E215DB81}" dt="2024-03-14T15:25:30.247" v="2377"/>
        <pc:sldMkLst>
          <pc:docMk/>
          <pc:sldMk cId="2838525664" sldId="347"/>
        </pc:sldMkLst>
        <pc:spChg chg="mod">
          <ac:chgData name="Philip Schlabach" userId="453ae95e-74c9-46ac-8329-d4c02b4f5ca1" providerId="ADAL" clId="{DE774250-6CB6-40FE-9338-2215E215DB81}" dt="2024-03-14T15:25:30.247" v="2377"/>
          <ac:spMkLst>
            <pc:docMk/>
            <pc:sldMk cId="2838525664" sldId="347"/>
            <ac:spMk id="4" creationId="{48CB5798-574A-C21C-F639-F8A6C3111811}"/>
          </ac:spMkLst>
        </pc:spChg>
      </pc:sldChg>
      <pc:sldChg chg="modSp">
        <pc:chgData name="Philip Schlabach" userId="453ae95e-74c9-46ac-8329-d4c02b4f5ca1" providerId="ADAL" clId="{DE774250-6CB6-40FE-9338-2215E215DB81}" dt="2024-03-14T15:25:30.247" v="2377"/>
        <pc:sldMkLst>
          <pc:docMk/>
          <pc:sldMk cId="203131039" sldId="349"/>
        </pc:sldMkLst>
        <pc:spChg chg="mod">
          <ac:chgData name="Philip Schlabach" userId="453ae95e-74c9-46ac-8329-d4c02b4f5ca1" providerId="ADAL" clId="{DE774250-6CB6-40FE-9338-2215E215DB81}" dt="2024-03-14T15:25:30.247" v="2377"/>
          <ac:spMkLst>
            <pc:docMk/>
            <pc:sldMk cId="203131039" sldId="349"/>
            <ac:spMk id="4" creationId="{48CB5798-574A-C21C-F639-F8A6C3111811}"/>
          </ac:spMkLst>
        </pc:spChg>
      </pc:sldChg>
      <pc:sldChg chg="modSp">
        <pc:chgData name="Philip Schlabach" userId="453ae95e-74c9-46ac-8329-d4c02b4f5ca1" providerId="ADAL" clId="{DE774250-6CB6-40FE-9338-2215E215DB81}" dt="2024-03-14T15:25:30.247" v="2377"/>
        <pc:sldMkLst>
          <pc:docMk/>
          <pc:sldMk cId="2344448006" sldId="352"/>
        </pc:sldMkLst>
        <pc:spChg chg="mod">
          <ac:chgData name="Philip Schlabach" userId="453ae95e-74c9-46ac-8329-d4c02b4f5ca1" providerId="ADAL" clId="{DE774250-6CB6-40FE-9338-2215E215DB81}" dt="2024-03-14T15:25:30.247" v="2377"/>
          <ac:spMkLst>
            <pc:docMk/>
            <pc:sldMk cId="2344448006" sldId="352"/>
            <ac:spMk id="4" creationId="{48CB5798-574A-C21C-F639-F8A6C3111811}"/>
          </ac:spMkLst>
        </pc:spChg>
      </pc:sldChg>
      <pc:sldChg chg="modSp">
        <pc:chgData name="Philip Schlabach" userId="453ae95e-74c9-46ac-8329-d4c02b4f5ca1" providerId="ADAL" clId="{DE774250-6CB6-40FE-9338-2215E215DB81}" dt="2024-03-14T15:25:30.247" v="2377"/>
        <pc:sldMkLst>
          <pc:docMk/>
          <pc:sldMk cId="462948530" sldId="353"/>
        </pc:sldMkLst>
        <pc:spChg chg="mod">
          <ac:chgData name="Philip Schlabach" userId="453ae95e-74c9-46ac-8329-d4c02b4f5ca1" providerId="ADAL" clId="{DE774250-6CB6-40FE-9338-2215E215DB81}" dt="2024-03-14T15:25:30.247" v="2377"/>
          <ac:spMkLst>
            <pc:docMk/>
            <pc:sldMk cId="462948530" sldId="353"/>
            <ac:spMk id="4" creationId="{48CB5798-574A-C21C-F639-F8A6C3111811}"/>
          </ac:spMkLst>
        </pc:spChg>
      </pc:sldChg>
      <pc:sldChg chg="modSp">
        <pc:chgData name="Philip Schlabach" userId="453ae95e-74c9-46ac-8329-d4c02b4f5ca1" providerId="ADAL" clId="{DE774250-6CB6-40FE-9338-2215E215DB81}" dt="2024-03-14T15:25:30.247" v="2377"/>
        <pc:sldMkLst>
          <pc:docMk/>
          <pc:sldMk cId="508033038" sldId="354"/>
        </pc:sldMkLst>
        <pc:spChg chg="mod">
          <ac:chgData name="Philip Schlabach" userId="453ae95e-74c9-46ac-8329-d4c02b4f5ca1" providerId="ADAL" clId="{DE774250-6CB6-40FE-9338-2215E215DB81}" dt="2024-03-14T15:25:30.247" v="2377"/>
          <ac:spMkLst>
            <pc:docMk/>
            <pc:sldMk cId="508033038" sldId="354"/>
            <ac:spMk id="4" creationId="{48CB5798-574A-C21C-F639-F8A6C3111811}"/>
          </ac:spMkLst>
        </pc:spChg>
      </pc:sldChg>
      <pc:sldChg chg="modSp">
        <pc:chgData name="Philip Schlabach" userId="453ae95e-74c9-46ac-8329-d4c02b4f5ca1" providerId="ADAL" clId="{DE774250-6CB6-40FE-9338-2215E215DB81}" dt="2024-03-14T15:25:30.247" v="2377"/>
        <pc:sldMkLst>
          <pc:docMk/>
          <pc:sldMk cId="3945231697" sldId="355"/>
        </pc:sldMkLst>
        <pc:spChg chg="mod">
          <ac:chgData name="Philip Schlabach" userId="453ae95e-74c9-46ac-8329-d4c02b4f5ca1" providerId="ADAL" clId="{DE774250-6CB6-40FE-9338-2215E215DB81}" dt="2024-03-14T15:25:30.247" v="2377"/>
          <ac:spMkLst>
            <pc:docMk/>
            <pc:sldMk cId="3945231697" sldId="355"/>
            <ac:spMk id="4" creationId="{48CB5798-574A-C21C-F639-F8A6C3111811}"/>
          </ac:spMkLst>
        </pc:spChg>
      </pc:sldChg>
      <pc:sldChg chg="delSp modSp mod">
        <pc:chgData name="Philip Schlabach" userId="453ae95e-74c9-46ac-8329-d4c02b4f5ca1" providerId="ADAL" clId="{DE774250-6CB6-40FE-9338-2215E215DB81}" dt="2024-03-14T15:25:30.247" v="2377"/>
        <pc:sldMkLst>
          <pc:docMk/>
          <pc:sldMk cId="3411111298" sldId="361"/>
        </pc:sldMkLst>
        <pc:spChg chg="mod">
          <ac:chgData name="Philip Schlabach" userId="453ae95e-74c9-46ac-8329-d4c02b4f5ca1" providerId="ADAL" clId="{DE774250-6CB6-40FE-9338-2215E215DB81}" dt="2024-03-14T15:18:48.269" v="2368" actId="20577"/>
          <ac:spMkLst>
            <pc:docMk/>
            <pc:sldMk cId="3411111298" sldId="361"/>
            <ac:spMk id="2" creationId="{CCFE3661-15DA-4F16-66AC-D45860FE4F59}"/>
          </ac:spMkLst>
        </pc:spChg>
        <pc:spChg chg="mod">
          <ac:chgData name="Philip Schlabach" userId="453ae95e-74c9-46ac-8329-d4c02b4f5ca1" providerId="ADAL" clId="{DE774250-6CB6-40FE-9338-2215E215DB81}" dt="2024-03-14T15:25:30.247" v="2377"/>
          <ac:spMkLst>
            <pc:docMk/>
            <pc:sldMk cId="3411111298" sldId="361"/>
            <ac:spMk id="4" creationId="{48CB5798-574A-C21C-F639-F8A6C3111811}"/>
          </ac:spMkLst>
        </pc:spChg>
        <pc:picChg chg="del mod modCrop">
          <ac:chgData name="Philip Schlabach" userId="453ae95e-74c9-46ac-8329-d4c02b4f5ca1" providerId="ADAL" clId="{DE774250-6CB6-40FE-9338-2215E215DB81}" dt="2024-03-14T15:17:49.605" v="2334" actId="21"/>
          <ac:picMkLst>
            <pc:docMk/>
            <pc:sldMk cId="3411111298" sldId="361"/>
            <ac:picMk id="7" creationId="{DAC9E69E-CD44-2A7E-99D7-72E6163DA00F}"/>
          </ac:picMkLst>
        </pc:picChg>
      </pc:sldChg>
      <pc:sldChg chg="modSp mod">
        <pc:chgData name="Philip Schlabach" userId="453ae95e-74c9-46ac-8329-d4c02b4f5ca1" providerId="ADAL" clId="{DE774250-6CB6-40FE-9338-2215E215DB81}" dt="2024-03-14T15:25:30.247" v="2377"/>
        <pc:sldMkLst>
          <pc:docMk/>
          <pc:sldMk cId="2693846094" sldId="364"/>
        </pc:sldMkLst>
        <pc:spChg chg="mod">
          <ac:chgData name="Philip Schlabach" userId="453ae95e-74c9-46ac-8329-d4c02b4f5ca1" providerId="ADAL" clId="{DE774250-6CB6-40FE-9338-2215E215DB81}" dt="2024-03-14T14:42:50.065" v="1830" actId="20577"/>
          <ac:spMkLst>
            <pc:docMk/>
            <pc:sldMk cId="2693846094" sldId="364"/>
            <ac:spMk id="2" creationId="{CCFE3661-15DA-4F16-66AC-D45860FE4F59}"/>
          </ac:spMkLst>
        </pc:spChg>
        <pc:spChg chg="mod">
          <ac:chgData name="Philip Schlabach" userId="453ae95e-74c9-46ac-8329-d4c02b4f5ca1" providerId="ADAL" clId="{DE774250-6CB6-40FE-9338-2215E215DB81}" dt="2024-03-14T15:25:30.247" v="2377"/>
          <ac:spMkLst>
            <pc:docMk/>
            <pc:sldMk cId="2693846094" sldId="364"/>
            <ac:spMk id="4" creationId="{48CB5798-574A-C21C-F639-F8A6C3111811}"/>
          </ac:spMkLst>
        </pc:spChg>
      </pc:sldChg>
      <pc:sldChg chg="del">
        <pc:chgData name="Philip Schlabach" userId="453ae95e-74c9-46ac-8329-d4c02b4f5ca1" providerId="ADAL" clId="{DE774250-6CB6-40FE-9338-2215E215DB81}" dt="2024-03-13T16:53:04.896" v="4" actId="2696"/>
        <pc:sldMkLst>
          <pc:docMk/>
          <pc:sldMk cId="2941576968" sldId="372"/>
        </pc:sldMkLst>
      </pc:sldChg>
      <pc:sldChg chg="modSp">
        <pc:chgData name="Philip Schlabach" userId="453ae95e-74c9-46ac-8329-d4c02b4f5ca1" providerId="ADAL" clId="{DE774250-6CB6-40FE-9338-2215E215DB81}" dt="2024-03-14T15:25:30.247" v="2377"/>
        <pc:sldMkLst>
          <pc:docMk/>
          <pc:sldMk cId="2753493239" sldId="373"/>
        </pc:sldMkLst>
        <pc:spChg chg="mod">
          <ac:chgData name="Philip Schlabach" userId="453ae95e-74c9-46ac-8329-d4c02b4f5ca1" providerId="ADAL" clId="{DE774250-6CB6-40FE-9338-2215E215DB81}" dt="2024-03-14T15:25:30.247" v="2377"/>
          <ac:spMkLst>
            <pc:docMk/>
            <pc:sldMk cId="2753493239" sldId="373"/>
            <ac:spMk id="3" creationId="{CEFE1FE3-6A66-FBCE-FCF8-58EA167C8C30}"/>
          </ac:spMkLst>
        </pc:spChg>
      </pc:sldChg>
      <pc:sldChg chg="modSp">
        <pc:chgData name="Philip Schlabach" userId="453ae95e-74c9-46ac-8329-d4c02b4f5ca1" providerId="ADAL" clId="{DE774250-6CB6-40FE-9338-2215E215DB81}" dt="2024-03-14T15:25:30.247" v="2377"/>
        <pc:sldMkLst>
          <pc:docMk/>
          <pc:sldMk cId="887881588" sldId="375"/>
        </pc:sldMkLst>
        <pc:spChg chg="mod">
          <ac:chgData name="Philip Schlabach" userId="453ae95e-74c9-46ac-8329-d4c02b4f5ca1" providerId="ADAL" clId="{DE774250-6CB6-40FE-9338-2215E215DB81}" dt="2024-03-14T15:25:30.247" v="2377"/>
          <ac:spMkLst>
            <pc:docMk/>
            <pc:sldMk cId="887881588" sldId="375"/>
            <ac:spMk id="3" creationId="{00000000-0000-0000-0000-000000000000}"/>
          </ac:spMkLst>
        </pc:spChg>
      </pc:sldChg>
      <pc:sldChg chg="modSp">
        <pc:chgData name="Philip Schlabach" userId="453ae95e-74c9-46ac-8329-d4c02b4f5ca1" providerId="ADAL" clId="{DE774250-6CB6-40FE-9338-2215E215DB81}" dt="2024-03-14T15:25:30.247" v="2377"/>
        <pc:sldMkLst>
          <pc:docMk/>
          <pc:sldMk cId="3569828687" sldId="376"/>
        </pc:sldMkLst>
        <pc:spChg chg="mod">
          <ac:chgData name="Philip Schlabach" userId="453ae95e-74c9-46ac-8329-d4c02b4f5ca1" providerId="ADAL" clId="{DE774250-6CB6-40FE-9338-2215E215DB81}" dt="2024-03-14T15:25:30.247" v="2377"/>
          <ac:spMkLst>
            <pc:docMk/>
            <pc:sldMk cId="3569828687" sldId="376"/>
            <ac:spMk id="4" creationId="{A25E78C5-EEAB-4C94-89C3-2C9E389F0027}"/>
          </ac:spMkLst>
        </pc:spChg>
      </pc:sldChg>
      <pc:sldChg chg="modSp">
        <pc:chgData name="Philip Schlabach" userId="453ae95e-74c9-46ac-8329-d4c02b4f5ca1" providerId="ADAL" clId="{DE774250-6CB6-40FE-9338-2215E215DB81}" dt="2024-03-14T15:25:30.247" v="2377"/>
        <pc:sldMkLst>
          <pc:docMk/>
          <pc:sldMk cId="3782113891" sldId="377"/>
        </pc:sldMkLst>
        <pc:spChg chg="mod">
          <ac:chgData name="Philip Schlabach" userId="453ae95e-74c9-46ac-8329-d4c02b4f5ca1" providerId="ADAL" clId="{DE774250-6CB6-40FE-9338-2215E215DB81}" dt="2024-03-14T15:25:30.247" v="2377"/>
          <ac:spMkLst>
            <pc:docMk/>
            <pc:sldMk cId="3782113891" sldId="377"/>
            <ac:spMk id="4" creationId="{A25E78C5-EEAB-4C94-89C3-2C9E389F0027}"/>
          </ac:spMkLst>
        </pc:spChg>
      </pc:sldChg>
      <pc:sldChg chg="modSp">
        <pc:chgData name="Philip Schlabach" userId="453ae95e-74c9-46ac-8329-d4c02b4f5ca1" providerId="ADAL" clId="{DE774250-6CB6-40FE-9338-2215E215DB81}" dt="2024-03-14T15:25:30.247" v="2377"/>
        <pc:sldMkLst>
          <pc:docMk/>
          <pc:sldMk cId="3133948161" sldId="378"/>
        </pc:sldMkLst>
        <pc:spChg chg="mod">
          <ac:chgData name="Philip Schlabach" userId="453ae95e-74c9-46ac-8329-d4c02b4f5ca1" providerId="ADAL" clId="{DE774250-6CB6-40FE-9338-2215E215DB81}" dt="2024-03-14T15:25:30.247" v="2377"/>
          <ac:spMkLst>
            <pc:docMk/>
            <pc:sldMk cId="3133948161" sldId="378"/>
            <ac:spMk id="4" creationId="{48CB5798-574A-C21C-F639-F8A6C3111811}"/>
          </ac:spMkLst>
        </pc:spChg>
      </pc:sldChg>
      <pc:sldChg chg="modSp mod">
        <pc:chgData name="Philip Schlabach" userId="453ae95e-74c9-46ac-8329-d4c02b4f5ca1" providerId="ADAL" clId="{DE774250-6CB6-40FE-9338-2215E215DB81}" dt="2024-03-14T15:27:17.742" v="2380" actId="403"/>
        <pc:sldMkLst>
          <pc:docMk/>
          <pc:sldMk cId="940453615" sldId="379"/>
        </pc:sldMkLst>
        <pc:spChg chg="mod">
          <ac:chgData name="Philip Schlabach" userId="453ae95e-74c9-46ac-8329-d4c02b4f5ca1" providerId="ADAL" clId="{DE774250-6CB6-40FE-9338-2215E215DB81}" dt="2024-03-14T15:25:30.247" v="2377"/>
          <ac:spMkLst>
            <pc:docMk/>
            <pc:sldMk cId="940453615" sldId="379"/>
            <ac:spMk id="4" creationId="{A25E78C5-EEAB-4C94-89C3-2C9E389F0027}"/>
          </ac:spMkLst>
        </pc:spChg>
        <pc:spChg chg="mod">
          <ac:chgData name="Philip Schlabach" userId="453ae95e-74c9-46ac-8329-d4c02b4f5ca1" providerId="ADAL" clId="{DE774250-6CB6-40FE-9338-2215E215DB81}" dt="2024-03-14T15:27:17.742" v="2380" actId="403"/>
          <ac:spMkLst>
            <pc:docMk/>
            <pc:sldMk cId="940453615" sldId="379"/>
            <ac:spMk id="8" creationId="{2352E5AF-5B71-4DFA-E3E8-0906C52C576B}"/>
          </ac:spMkLst>
        </pc:spChg>
      </pc:sldChg>
      <pc:sldChg chg="modSp mod">
        <pc:chgData name="Philip Schlabach" userId="453ae95e-74c9-46ac-8329-d4c02b4f5ca1" providerId="ADAL" clId="{DE774250-6CB6-40FE-9338-2215E215DB81}" dt="2024-03-14T21:21:40.140" v="2457" actId="20577"/>
        <pc:sldMkLst>
          <pc:docMk/>
          <pc:sldMk cId="3059813163" sldId="381"/>
        </pc:sldMkLst>
        <pc:spChg chg="mod">
          <ac:chgData name="Philip Schlabach" userId="453ae95e-74c9-46ac-8329-d4c02b4f5ca1" providerId="ADAL" clId="{DE774250-6CB6-40FE-9338-2215E215DB81}" dt="2024-03-14T21:21:40.140" v="2457" actId="20577"/>
          <ac:spMkLst>
            <pc:docMk/>
            <pc:sldMk cId="3059813163" sldId="381"/>
            <ac:spMk id="2" creationId="{E1180DEF-199E-D8AE-315E-44B87E70F233}"/>
          </ac:spMkLst>
        </pc:spChg>
        <pc:spChg chg="mod">
          <ac:chgData name="Philip Schlabach" userId="453ae95e-74c9-46ac-8329-d4c02b4f5ca1" providerId="ADAL" clId="{DE774250-6CB6-40FE-9338-2215E215DB81}" dt="2024-03-14T15:25:30.247" v="2377"/>
          <ac:spMkLst>
            <pc:docMk/>
            <pc:sldMk cId="3059813163" sldId="381"/>
            <ac:spMk id="4" creationId="{A25E78C5-EEAB-4C94-89C3-2C9E389F0027}"/>
          </ac:spMkLst>
        </pc:spChg>
      </pc:sldChg>
      <pc:sldChg chg="modSp">
        <pc:chgData name="Philip Schlabach" userId="453ae95e-74c9-46ac-8329-d4c02b4f5ca1" providerId="ADAL" clId="{DE774250-6CB6-40FE-9338-2215E215DB81}" dt="2024-03-14T15:25:30.247" v="2377"/>
        <pc:sldMkLst>
          <pc:docMk/>
          <pc:sldMk cId="2038864756" sldId="383"/>
        </pc:sldMkLst>
        <pc:spChg chg="mod">
          <ac:chgData name="Philip Schlabach" userId="453ae95e-74c9-46ac-8329-d4c02b4f5ca1" providerId="ADAL" clId="{DE774250-6CB6-40FE-9338-2215E215DB81}" dt="2024-03-14T15:25:30.247" v="2377"/>
          <ac:spMkLst>
            <pc:docMk/>
            <pc:sldMk cId="2038864756" sldId="383"/>
            <ac:spMk id="4" creationId="{3BB9A965-68AB-5043-64C5-691463E088F1}"/>
          </ac:spMkLst>
        </pc:spChg>
      </pc:sldChg>
      <pc:sldChg chg="modSp mod">
        <pc:chgData name="Philip Schlabach" userId="453ae95e-74c9-46ac-8329-d4c02b4f5ca1" providerId="ADAL" clId="{DE774250-6CB6-40FE-9338-2215E215DB81}" dt="2024-03-14T15:28:15.744" v="2382" actId="313"/>
        <pc:sldMkLst>
          <pc:docMk/>
          <pc:sldMk cId="1309608156" sldId="384"/>
        </pc:sldMkLst>
        <pc:spChg chg="mod">
          <ac:chgData name="Philip Schlabach" userId="453ae95e-74c9-46ac-8329-d4c02b4f5ca1" providerId="ADAL" clId="{DE774250-6CB6-40FE-9338-2215E215DB81}" dt="2024-03-14T15:25:49.642" v="2378"/>
          <ac:spMkLst>
            <pc:docMk/>
            <pc:sldMk cId="1309608156" sldId="384"/>
            <ac:spMk id="2" creationId="{CCFE3661-15DA-4F16-66AC-D45860FE4F59}"/>
          </ac:spMkLst>
        </pc:spChg>
        <pc:spChg chg="mod">
          <ac:chgData name="Philip Schlabach" userId="453ae95e-74c9-46ac-8329-d4c02b4f5ca1" providerId="ADAL" clId="{DE774250-6CB6-40FE-9338-2215E215DB81}" dt="2024-03-14T15:27:57.018" v="2381" actId="313"/>
          <ac:spMkLst>
            <pc:docMk/>
            <pc:sldMk cId="1309608156" sldId="384"/>
            <ac:spMk id="4" creationId="{48CB5798-574A-C21C-F639-F8A6C3111811}"/>
          </ac:spMkLst>
        </pc:spChg>
        <pc:spChg chg="mod">
          <ac:chgData name="Philip Schlabach" userId="453ae95e-74c9-46ac-8329-d4c02b4f5ca1" providerId="ADAL" clId="{DE774250-6CB6-40FE-9338-2215E215DB81}" dt="2024-03-14T15:28:15.744" v="2382" actId="313"/>
          <ac:spMkLst>
            <pc:docMk/>
            <pc:sldMk cId="1309608156" sldId="384"/>
            <ac:spMk id="5" creationId="{B550D619-FE2C-CE0D-EF53-65B271A7AF64}"/>
          </ac:spMkLst>
        </pc:spChg>
      </pc:sldChg>
      <pc:sldChg chg="modSp">
        <pc:chgData name="Philip Schlabach" userId="453ae95e-74c9-46ac-8329-d4c02b4f5ca1" providerId="ADAL" clId="{DE774250-6CB6-40FE-9338-2215E215DB81}" dt="2024-03-14T15:25:30.247" v="2377"/>
        <pc:sldMkLst>
          <pc:docMk/>
          <pc:sldMk cId="691009019" sldId="385"/>
        </pc:sldMkLst>
        <pc:spChg chg="mod">
          <ac:chgData name="Philip Schlabach" userId="453ae95e-74c9-46ac-8329-d4c02b4f5ca1" providerId="ADAL" clId="{DE774250-6CB6-40FE-9338-2215E215DB81}" dt="2024-03-14T15:25:30.247" v="2377"/>
          <ac:spMkLst>
            <pc:docMk/>
            <pc:sldMk cId="691009019" sldId="385"/>
            <ac:spMk id="4" creationId="{48CB5798-574A-C21C-F639-F8A6C3111811}"/>
          </ac:spMkLst>
        </pc:spChg>
      </pc:sldChg>
      <pc:sldChg chg="modSp mod">
        <pc:chgData name="Philip Schlabach" userId="453ae95e-74c9-46ac-8329-d4c02b4f5ca1" providerId="ADAL" clId="{DE774250-6CB6-40FE-9338-2215E215DB81}" dt="2024-03-14T15:25:30.247" v="2377"/>
        <pc:sldMkLst>
          <pc:docMk/>
          <pc:sldMk cId="20162258" sldId="386"/>
        </pc:sldMkLst>
        <pc:spChg chg="mod">
          <ac:chgData name="Philip Schlabach" userId="453ae95e-74c9-46ac-8329-d4c02b4f5ca1" providerId="ADAL" clId="{DE774250-6CB6-40FE-9338-2215E215DB81}" dt="2024-03-14T15:25:30.247" v="2377"/>
          <ac:spMkLst>
            <pc:docMk/>
            <pc:sldMk cId="20162258" sldId="386"/>
            <ac:spMk id="4" creationId="{48CB5798-574A-C21C-F639-F8A6C3111811}"/>
          </ac:spMkLst>
        </pc:spChg>
        <pc:picChg chg="mod">
          <ac:chgData name="Philip Schlabach" userId="453ae95e-74c9-46ac-8329-d4c02b4f5ca1" providerId="ADAL" clId="{DE774250-6CB6-40FE-9338-2215E215DB81}" dt="2024-03-14T13:06:14.307" v="1270" actId="1036"/>
          <ac:picMkLst>
            <pc:docMk/>
            <pc:sldMk cId="20162258" sldId="386"/>
            <ac:picMk id="10" creationId="{28E39499-9B59-7827-4841-939B7F88B1F4}"/>
          </ac:picMkLst>
        </pc:picChg>
      </pc:sldChg>
      <pc:sldChg chg="add del">
        <pc:chgData name="Philip Schlabach" userId="453ae95e-74c9-46ac-8329-d4c02b4f5ca1" providerId="ADAL" clId="{DE774250-6CB6-40FE-9338-2215E215DB81}" dt="2024-03-13T16:52:20.671" v="1" actId="2890"/>
        <pc:sldMkLst>
          <pc:docMk/>
          <pc:sldMk cId="1033250133" sldId="387"/>
        </pc:sldMkLst>
      </pc:sldChg>
      <pc:sldChg chg="add del">
        <pc:chgData name="Philip Schlabach" userId="453ae95e-74c9-46ac-8329-d4c02b4f5ca1" providerId="ADAL" clId="{DE774250-6CB6-40FE-9338-2215E215DB81}" dt="2024-03-13T16:53:01.709" v="3" actId="2890"/>
        <pc:sldMkLst>
          <pc:docMk/>
          <pc:sldMk cId="2678623276" sldId="387"/>
        </pc:sldMkLst>
      </pc:sldChg>
      <pc:sldChg chg="addSp delSp modSp add mod">
        <pc:chgData name="Philip Schlabach" userId="453ae95e-74c9-46ac-8329-d4c02b4f5ca1" providerId="ADAL" clId="{DE774250-6CB6-40FE-9338-2215E215DB81}" dt="2024-03-14T15:25:30.247" v="2377"/>
        <pc:sldMkLst>
          <pc:docMk/>
          <pc:sldMk cId="4086712506" sldId="387"/>
        </pc:sldMkLst>
        <pc:spChg chg="mod">
          <ac:chgData name="Philip Schlabach" userId="453ae95e-74c9-46ac-8329-d4c02b4f5ca1" providerId="ADAL" clId="{DE774250-6CB6-40FE-9338-2215E215DB81}" dt="2024-03-14T14:58:47.868" v="1886" actId="404"/>
          <ac:spMkLst>
            <pc:docMk/>
            <pc:sldMk cId="4086712506" sldId="387"/>
            <ac:spMk id="2" creationId="{CCFE3661-15DA-4F16-66AC-D45860FE4F59}"/>
          </ac:spMkLst>
        </pc:spChg>
        <pc:spChg chg="mod">
          <ac:chgData name="Philip Schlabach" userId="453ae95e-74c9-46ac-8329-d4c02b4f5ca1" providerId="ADAL" clId="{DE774250-6CB6-40FE-9338-2215E215DB81}" dt="2024-03-13T16:54:33.710" v="32" actId="20577"/>
          <ac:spMkLst>
            <pc:docMk/>
            <pc:sldMk cId="4086712506" sldId="387"/>
            <ac:spMk id="3" creationId="{1B214EE9-CFE1-E69B-B662-2FADF3434081}"/>
          </ac:spMkLst>
        </pc:spChg>
        <pc:spChg chg="mod">
          <ac:chgData name="Philip Schlabach" userId="453ae95e-74c9-46ac-8329-d4c02b4f5ca1" providerId="ADAL" clId="{DE774250-6CB6-40FE-9338-2215E215DB81}" dt="2024-03-14T15:25:30.247" v="2377"/>
          <ac:spMkLst>
            <pc:docMk/>
            <pc:sldMk cId="4086712506" sldId="387"/>
            <ac:spMk id="4" creationId="{48CB5798-574A-C21C-F639-F8A6C3111811}"/>
          </ac:spMkLst>
        </pc:spChg>
        <pc:graphicFrameChg chg="add mod">
          <ac:chgData name="Philip Schlabach" userId="453ae95e-74c9-46ac-8329-d4c02b4f5ca1" providerId="ADAL" clId="{DE774250-6CB6-40FE-9338-2215E215DB81}" dt="2024-03-14T13:02:41.927" v="1094"/>
          <ac:graphicFrameMkLst>
            <pc:docMk/>
            <pc:sldMk cId="4086712506" sldId="387"/>
            <ac:graphicFrameMk id="7" creationId="{AFB7505E-F933-A717-E3D9-0D876AF3F80A}"/>
          </ac:graphicFrameMkLst>
        </pc:graphicFrameChg>
        <pc:picChg chg="del mod modCrop">
          <ac:chgData name="Philip Schlabach" userId="453ae95e-74c9-46ac-8329-d4c02b4f5ca1" providerId="ADAL" clId="{DE774250-6CB6-40FE-9338-2215E215DB81}" dt="2024-03-14T13:07:02.231" v="1274" actId="21"/>
          <ac:picMkLst>
            <pc:docMk/>
            <pc:sldMk cId="4086712506" sldId="387"/>
            <ac:picMk id="8" creationId="{EDBF87AC-A8AA-28FD-3484-97F2E1532791}"/>
          </ac:picMkLst>
        </pc:picChg>
        <pc:picChg chg="mod">
          <ac:chgData name="Philip Schlabach" userId="453ae95e-74c9-46ac-8329-d4c02b4f5ca1" providerId="ADAL" clId="{DE774250-6CB6-40FE-9338-2215E215DB81}" dt="2024-03-14T13:12:45.791" v="1399" actId="1036"/>
          <ac:picMkLst>
            <pc:docMk/>
            <pc:sldMk cId="4086712506" sldId="387"/>
            <ac:picMk id="9" creationId="{A3015B59-2C09-8CEF-E732-10563B9CC5DD}"/>
          </ac:picMkLst>
        </pc:picChg>
        <pc:picChg chg="add mod">
          <ac:chgData name="Philip Schlabach" userId="453ae95e-74c9-46ac-8329-d4c02b4f5ca1" providerId="ADAL" clId="{DE774250-6CB6-40FE-9338-2215E215DB81}" dt="2024-03-14T14:58:54.935" v="1897" actId="1036"/>
          <ac:picMkLst>
            <pc:docMk/>
            <pc:sldMk cId="4086712506" sldId="387"/>
            <ac:picMk id="10" creationId="{0551163B-7069-2006-95A8-848F4484936E}"/>
          </ac:picMkLst>
        </pc:picChg>
      </pc:sldChg>
      <pc:sldChg chg="addSp delSp modSp add mod">
        <pc:chgData name="Philip Schlabach" userId="453ae95e-74c9-46ac-8329-d4c02b4f5ca1" providerId="ADAL" clId="{DE774250-6CB6-40FE-9338-2215E215DB81}" dt="2024-03-14T15:25:30.247" v="2377"/>
        <pc:sldMkLst>
          <pc:docMk/>
          <pc:sldMk cId="541668170" sldId="388"/>
        </pc:sldMkLst>
        <pc:spChg chg="mod">
          <ac:chgData name="Philip Schlabach" userId="453ae95e-74c9-46ac-8329-d4c02b4f5ca1" providerId="ADAL" clId="{DE774250-6CB6-40FE-9338-2215E215DB81}" dt="2024-03-14T15:15:16.931" v="2318" actId="20577"/>
          <ac:spMkLst>
            <pc:docMk/>
            <pc:sldMk cId="541668170" sldId="388"/>
            <ac:spMk id="2" creationId="{CCFE3661-15DA-4F16-66AC-D45860FE4F59}"/>
          </ac:spMkLst>
        </pc:spChg>
        <pc:spChg chg="mod">
          <ac:chgData name="Philip Schlabach" userId="453ae95e-74c9-46ac-8329-d4c02b4f5ca1" providerId="ADAL" clId="{DE774250-6CB6-40FE-9338-2215E215DB81}" dt="2024-03-13T16:55:00.147" v="65" actId="20577"/>
          <ac:spMkLst>
            <pc:docMk/>
            <pc:sldMk cId="541668170" sldId="388"/>
            <ac:spMk id="3" creationId="{1B214EE9-CFE1-E69B-B662-2FADF3434081}"/>
          </ac:spMkLst>
        </pc:spChg>
        <pc:spChg chg="mod">
          <ac:chgData name="Philip Schlabach" userId="453ae95e-74c9-46ac-8329-d4c02b4f5ca1" providerId="ADAL" clId="{DE774250-6CB6-40FE-9338-2215E215DB81}" dt="2024-03-14T15:25:30.247" v="2377"/>
          <ac:spMkLst>
            <pc:docMk/>
            <pc:sldMk cId="541668170" sldId="388"/>
            <ac:spMk id="4" creationId="{48CB5798-574A-C21C-F639-F8A6C3111811}"/>
          </ac:spMkLst>
        </pc:spChg>
        <pc:graphicFrameChg chg="add mod">
          <ac:chgData name="Philip Schlabach" userId="453ae95e-74c9-46ac-8329-d4c02b4f5ca1" providerId="ADAL" clId="{DE774250-6CB6-40FE-9338-2215E215DB81}" dt="2024-03-14T15:14:19.587" v="2287" actId="1036"/>
          <ac:graphicFrameMkLst>
            <pc:docMk/>
            <pc:sldMk cId="541668170" sldId="388"/>
            <ac:graphicFrameMk id="8" creationId="{F36B56BC-4E44-5B49-8E6F-139ED8F34F3D}"/>
          </ac:graphicFrameMkLst>
        </pc:graphicFrameChg>
        <pc:picChg chg="del">
          <ac:chgData name="Philip Schlabach" userId="453ae95e-74c9-46ac-8329-d4c02b4f5ca1" providerId="ADAL" clId="{DE774250-6CB6-40FE-9338-2215E215DB81}" dt="2024-03-14T13:07:26.984" v="1275" actId="21"/>
          <ac:picMkLst>
            <pc:docMk/>
            <pc:sldMk cId="541668170" sldId="388"/>
            <ac:picMk id="7" creationId="{987BF3F4-18CF-F1FC-2DC3-93CE7E2A4126}"/>
          </ac:picMkLst>
        </pc:picChg>
        <pc:picChg chg="del mod">
          <ac:chgData name="Philip Schlabach" userId="453ae95e-74c9-46ac-8329-d4c02b4f5ca1" providerId="ADAL" clId="{DE774250-6CB6-40FE-9338-2215E215DB81}" dt="2024-03-14T15:15:03.614" v="2292" actId="21"/>
          <ac:picMkLst>
            <pc:docMk/>
            <pc:sldMk cId="541668170" sldId="388"/>
            <ac:picMk id="9" creationId="{6053F0E2-2426-A64E-F4A9-1D6FB9DCB7FF}"/>
          </ac:picMkLst>
        </pc:picChg>
        <pc:picChg chg="add mod">
          <ac:chgData name="Philip Schlabach" userId="453ae95e-74c9-46ac-8329-d4c02b4f5ca1" providerId="ADAL" clId="{DE774250-6CB6-40FE-9338-2215E215DB81}" dt="2024-03-14T15:14:48.687" v="2290"/>
          <ac:picMkLst>
            <pc:docMk/>
            <pc:sldMk cId="541668170" sldId="388"/>
            <ac:picMk id="10" creationId="{D1D9A444-D3E6-BA6A-D2D1-D9EEECCCE85C}"/>
          </ac:picMkLst>
        </pc:picChg>
      </pc:sldChg>
      <pc:sldChg chg="add del">
        <pc:chgData name="Philip Schlabach" userId="453ae95e-74c9-46ac-8329-d4c02b4f5ca1" providerId="ADAL" clId="{DE774250-6CB6-40FE-9338-2215E215DB81}" dt="2024-03-14T14:25:36.574" v="1415" actId="2696"/>
        <pc:sldMkLst>
          <pc:docMk/>
          <pc:sldMk cId="3890139721" sldId="389"/>
        </pc:sldMkLst>
      </pc:sldChg>
      <pc:sldChg chg="addSp delSp modSp add del mod ord">
        <pc:chgData name="Philip Schlabach" userId="453ae95e-74c9-46ac-8329-d4c02b4f5ca1" providerId="ADAL" clId="{DE774250-6CB6-40FE-9338-2215E215DB81}" dt="2024-03-14T15:17:33.681" v="2332" actId="2696"/>
        <pc:sldMkLst>
          <pc:docMk/>
          <pc:sldMk cId="333721669" sldId="390"/>
        </pc:sldMkLst>
        <pc:spChg chg="del">
          <ac:chgData name="Philip Schlabach" userId="453ae95e-74c9-46ac-8329-d4c02b4f5ca1" providerId="ADAL" clId="{DE774250-6CB6-40FE-9338-2215E215DB81}" dt="2024-03-14T13:08:35.594" v="1278" actId="21"/>
          <ac:spMkLst>
            <pc:docMk/>
            <pc:sldMk cId="333721669" sldId="390"/>
            <ac:spMk id="2" creationId="{CCFE3661-15DA-4F16-66AC-D45860FE4F59}"/>
          </ac:spMkLst>
        </pc:spChg>
        <pc:spChg chg="add del mod">
          <ac:chgData name="Philip Schlabach" userId="453ae95e-74c9-46ac-8329-d4c02b4f5ca1" providerId="ADAL" clId="{DE774250-6CB6-40FE-9338-2215E215DB81}" dt="2024-03-14T13:08:43.930" v="1279" actId="21"/>
          <ac:spMkLst>
            <pc:docMk/>
            <pc:sldMk cId="333721669" sldId="390"/>
            <ac:spMk id="8" creationId="{A1671F09-4D6B-B40D-6A0B-7C798D983CCE}"/>
          </ac:spMkLst>
        </pc:spChg>
        <pc:graphicFrameChg chg="add mod">
          <ac:chgData name="Philip Schlabach" userId="453ae95e-74c9-46ac-8329-d4c02b4f5ca1" providerId="ADAL" clId="{DE774250-6CB6-40FE-9338-2215E215DB81}" dt="2024-03-14T13:09:02.697" v="1280"/>
          <ac:graphicFrameMkLst>
            <pc:docMk/>
            <pc:sldMk cId="333721669" sldId="390"/>
            <ac:graphicFrameMk id="9" creationId="{8D127B91-2544-AA79-49A5-7B75F88D5881}"/>
          </ac:graphicFrameMkLst>
        </pc:graphicFrameChg>
        <pc:picChg chg="del mod">
          <ac:chgData name="Philip Schlabach" userId="453ae95e-74c9-46ac-8329-d4c02b4f5ca1" providerId="ADAL" clId="{DE774250-6CB6-40FE-9338-2215E215DB81}" dt="2024-03-14T13:12:55.261" v="1400" actId="21"/>
          <ac:picMkLst>
            <pc:docMk/>
            <pc:sldMk cId="333721669" sldId="390"/>
            <ac:picMk id="10" creationId="{F9BCFA13-FB01-930A-282B-CB995CE45BF6}"/>
          </ac:picMkLst>
        </pc:picChg>
        <pc:picChg chg="del mod">
          <ac:chgData name="Philip Schlabach" userId="453ae95e-74c9-46ac-8329-d4c02b4f5ca1" providerId="ADAL" clId="{DE774250-6CB6-40FE-9338-2215E215DB81}" dt="2024-03-14T13:13:59.571" v="1407" actId="21"/>
          <ac:picMkLst>
            <pc:docMk/>
            <pc:sldMk cId="333721669" sldId="390"/>
            <ac:picMk id="11" creationId="{A0F3DBFC-328E-3BE1-4F6C-957049EBA429}"/>
          </ac:picMkLst>
        </pc:picChg>
        <pc:picChg chg="mod modCrop">
          <ac:chgData name="Philip Schlabach" userId="453ae95e-74c9-46ac-8329-d4c02b4f5ca1" providerId="ADAL" clId="{DE774250-6CB6-40FE-9338-2215E215DB81}" dt="2024-03-14T14:57:55.685" v="1834" actId="732"/>
          <ac:picMkLst>
            <pc:docMk/>
            <pc:sldMk cId="333721669" sldId="390"/>
            <ac:picMk id="13" creationId="{529327F2-6C5D-3520-3D15-D3EA597ABA09}"/>
          </ac:picMkLst>
        </pc:picChg>
      </pc:sldChg>
      <pc:sldChg chg="modSp add mod ord">
        <pc:chgData name="Philip Schlabach" userId="453ae95e-74c9-46ac-8329-d4c02b4f5ca1" providerId="ADAL" clId="{DE774250-6CB6-40FE-9338-2215E215DB81}" dt="2024-03-14T15:25:30.247" v="2377"/>
        <pc:sldMkLst>
          <pc:docMk/>
          <pc:sldMk cId="1773032920" sldId="391"/>
        </pc:sldMkLst>
        <pc:spChg chg="mod">
          <ac:chgData name="Philip Schlabach" userId="453ae95e-74c9-46ac-8329-d4c02b4f5ca1" providerId="ADAL" clId="{DE774250-6CB6-40FE-9338-2215E215DB81}" dt="2024-03-14T13:18:41.576" v="1414"/>
          <ac:spMkLst>
            <pc:docMk/>
            <pc:sldMk cId="1773032920" sldId="391"/>
            <ac:spMk id="3" creationId="{1B214EE9-CFE1-E69B-B662-2FADF3434081}"/>
          </ac:spMkLst>
        </pc:spChg>
        <pc:spChg chg="mod">
          <ac:chgData name="Philip Schlabach" userId="453ae95e-74c9-46ac-8329-d4c02b4f5ca1" providerId="ADAL" clId="{DE774250-6CB6-40FE-9338-2215E215DB81}" dt="2024-03-14T15:25:30.247" v="2377"/>
          <ac:spMkLst>
            <pc:docMk/>
            <pc:sldMk cId="1773032920" sldId="391"/>
            <ac:spMk id="4" creationId="{48CB5798-574A-C21C-F639-F8A6C3111811}"/>
          </ac:spMkLst>
        </pc:spChg>
        <pc:picChg chg="mod">
          <ac:chgData name="Philip Schlabach" userId="453ae95e-74c9-46ac-8329-d4c02b4f5ca1" providerId="ADAL" clId="{DE774250-6CB6-40FE-9338-2215E215DB81}" dt="2024-03-14T15:01:49.832" v="2121" actId="14100"/>
          <ac:picMkLst>
            <pc:docMk/>
            <pc:sldMk cId="1773032920" sldId="391"/>
            <ac:picMk id="7" creationId="{C1433D27-BEAF-7BB8-6D3D-1EDE1BA789B6}"/>
          </ac:picMkLst>
        </pc:picChg>
      </pc:sldChg>
      <pc:sldChg chg="delSp modSp add del mod">
        <pc:chgData name="Philip Schlabach" userId="453ae95e-74c9-46ac-8329-d4c02b4f5ca1" providerId="ADAL" clId="{DE774250-6CB6-40FE-9338-2215E215DB81}" dt="2024-03-14T15:17:22.292" v="2331" actId="2696"/>
        <pc:sldMkLst>
          <pc:docMk/>
          <pc:sldMk cId="1950983775" sldId="392"/>
        </pc:sldMkLst>
        <pc:spChg chg="mod">
          <ac:chgData name="Philip Schlabach" userId="453ae95e-74c9-46ac-8329-d4c02b4f5ca1" providerId="ADAL" clId="{DE774250-6CB6-40FE-9338-2215E215DB81}" dt="2024-03-14T15:17:13.806" v="2330" actId="5793"/>
          <ac:spMkLst>
            <pc:docMk/>
            <pc:sldMk cId="1950983775" sldId="392"/>
            <ac:spMk id="2" creationId="{CCFE3661-15DA-4F16-66AC-D45860FE4F59}"/>
          </ac:spMkLst>
        </pc:spChg>
        <pc:picChg chg="del">
          <ac:chgData name="Philip Schlabach" userId="453ae95e-74c9-46ac-8329-d4c02b4f5ca1" providerId="ADAL" clId="{DE774250-6CB6-40FE-9338-2215E215DB81}" dt="2024-03-14T15:16:59.044" v="2328" actId="21"/>
          <ac:picMkLst>
            <pc:docMk/>
            <pc:sldMk cId="1950983775" sldId="392"/>
            <ac:picMk id="9" creationId="{6053F0E2-2426-A64E-F4A9-1D6FB9DCB7FF}"/>
          </ac:picMkLst>
        </pc:picChg>
      </pc:sldChg>
      <pc:sldChg chg="addSp delSp modSp add mod">
        <pc:chgData name="Philip Schlabach" userId="453ae95e-74c9-46ac-8329-d4c02b4f5ca1" providerId="ADAL" clId="{DE774250-6CB6-40FE-9338-2215E215DB81}" dt="2024-03-14T15:25:30.247" v="2377"/>
        <pc:sldMkLst>
          <pc:docMk/>
          <pc:sldMk cId="2076735605" sldId="392"/>
        </pc:sldMkLst>
        <pc:spChg chg="del">
          <ac:chgData name="Philip Schlabach" userId="453ae95e-74c9-46ac-8329-d4c02b4f5ca1" providerId="ADAL" clId="{DE774250-6CB6-40FE-9338-2215E215DB81}" dt="2024-03-14T15:18:06.002" v="2335" actId="21"/>
          <ac:spMkLst>
            <pc:docMk/>
            <pc:sldMk cId="2076735605" sldId="392"/>
            <ac:spMk id="2" creationId="{CCFE3661-15DA-4F16-66AC-D45860FE4F59}"/>
          </ac:spMkLst>
        </pc:spChg>
        <pc:spChg chg="mod">
          <ac:chgData name="Philip Schlabach" userId="453ae95e-74c9-46ac-8329-d4c02b4f5ca1" providerId="ADAL" clId="{DE774250-6CB6-40FE-9338-2215E215DB81}" dt="2024-03-14T15:25:30.247" v="2377"/>
          <ac:spMkLst>
            <pc:docMk/>
            <pc:sldMk cId="2076735605" sldId="392"/>
            <ac:spMk id="4" creationId="{48CB5798-574A-C21C-F639-F8A6C3111811}"/>
          </ac:spMkLst>
        </pc:spChg>
        <pc:spChg chg="add del mod">
          <ac:chgData name="Philip Schlabach" userId="453ae95e-74c9-46ac-8329-d4c02b4f5ca1" providerId="ADAL" clId="{DE774250-6CB6-40FE-9338-2215E215DB81}" dt="2024-03-14T15:18:22.347" v="2336" actId="21"/>
          <ac:spMkLst>
            <pc:docMk/>
            <pc:sldMk cId="2076735605" sldId="392"/>
            <ac:spMk id="9" creationId="{888ED185-8124-BF18-6D3C-378334123068}"/>
          </ac:spMkLst>
        </pc:spChg>
      </pc:sldChg>
      <pc:sldMasterChg chg="modSp modSldLayout">
        <pc:chgData name="Philip Schlabach" userId="453ae95e-74c9-46ac-8329-d4c02b4f5ca1" providerId="ADAL" clId="{DE774250-6CB6-40FE-9338-2215E215DB81}" dt="2024-03-14T15:25:30.247" v="2377"/>
        <pc:sldMasterMkLst>
          <pc:docMk/>
          <pc:sldMasterMk cId="0" sldId="2147483682"/>
        </pc:sldMasterMkLst>
        <pc:spChg chg="mod">
          <ac:chgData name="Philip Schlabach" userId="453ae95e-74c9-46ac-8329-d4c02b4f5ca1" providerId="ADAL" clId="{DE774250-6CB6-40FE-9338-2215E215DB81}" dt="2024-03-14T15:25:30.247" v="2377"/>
          <ac:spMkLst>
            <pc:docMk/>
            <pc:sldMasterMk cId="0" sldId="2147483682"/>
            <ac:spMk id="14" creationId="{00000000-0000-0000-0000-000000000000}"/>
          </ac:spMkLst>
        </pc:spChg>
        <pc:sldLayoutChg chg="modSp">
          <pc:chgData name="Philip Schlabach" userId="453ae95e-74c9-46ac-8329-d4c02b4f5ca1" providerId="ADAL" clId="{DE774250-6CB6-40FE-9338-2215E215DB81}" dt="2024-03-14T15:25:30.247" v="2377"/>
          <pc:sldLayoutMkLst>
            <pc:docMk/>
            <pc:sldMasterMk cId="0" sldId="2147483682"/>
            <pc:sldLayoutMk cId="2811915356" sldId="2147484103"/>
          </pc:sldLayoutMkLst>
          <pc:spChg chg="mod">
            <ac:chgData name="Philip Schlabach" userId="453ae95e-74c9-46ac-8329-d4c02b4f5ca1" providerId="ADAL" clId="{DE774250-6CB6-40FE-9338-2215E215DB81}" dt="2024-03-14T15:25:30.247" v="2377"/>
            <ac:spMkLst>
              <pc:docMk/>
              <pc:sldMasterMk cId="0" sldId="2147483682"/>
              <pc:sldLayoutMk cId="2811915356" sldId="2147484103"/>
              <ac:spMk id="7" creationId="{00000000-0000-0000-0000-000000000000}"/>
            </ac:spMkLst>
          </pc:spChg>
        </pc:sldLayoutChg>
        <pc:sldLayoutChg chg="modSp">
          <pc:chgData name="Philip Schlabach" userId="453ae95e-74c9-46ac-8329-d4c02b4f5ca1" providerId="ADAL" clId="{DE774250-6CB6-40FE-9338-2215E215DB81}" dt="2024-03-14T15:25:30.247" v="2377"/>
          <pc:sldLayoutMkLst>
            <pc:docMk/>
            <pc:sldMasterMk cId="0" sldId="2147483682"/>
            <pc:sldLayoutMk cId="3439226953" sldId="2147484104"/>
          </pc:sldLayoutMkLst>
          <pc:spChg chg="mod">
            <ac:chgData name="Philip Schlabach" userId="453ae95e-74c9-46ac-8329-d4c02b4f5ca1" providerId="ADAL" clId="{DE774250-6CB6-40FE-9338-2215E215DB81}" dt="2024-03-14T15:25:30.247" v="2377"/>
            <ac:spMkLst>
              <pc:docMk/>
              <pc:sldMasterMk cId="0" sldId="2147483682"/>
              <pc:sldLayoutMk cId="3439226953" sldId="2147484104"/>
              <ac:spMk id="8" creationId="{00000000-0000-0000-0000-000000000000}"/>
            </ac:spMkLst>
          </pc:spChg>
        </pc:sldLayoutChg>
        <pc:sldLayoutChg chg="modSp">
          <pc:chgData name="Philip Schlabach" userId="453ae95e-74c9-46ac-8329-d4c02b4f5ca1" providerId="ADAL" clId="{DE774250-6CB6-40FE-9338-2215E215DB81}" dt="2024-03-14T15:25:30.247" v="2377"/>
          <pc:sldLayoutMkLst>
            <pc:docMk/>
            <pc:sldMasterMk cId="0" sldId="2147483682"/>
            <pc:sldLayoutMk cId="4139580072" sldId="2147484105"/>
          </pc:sldLayoutMkLst>
          <pc:spChg chg="mod">
            <ac:chgData name="Philip Schlabach" userId="453ae95e-74c9-46ac-8329-d4c02b4f5ca1" providerId="ADAL" clId="{DE774250-6CB6-40FE-9338-2215E215DB81}" dt="2024-03-14T15:25:30.247" v="2377"/>
            <ac:spMkLst>
              <pc:docMk/>
              <pc:sldMasterMk cId="0" sldId="2147483682"/>
              <pc:sldLayoutMk cId="4139580072" sldId="2147484105"/>
              <ac:spMk id="11" creationId="{00000000-0000-0000-0000-000000000000}"/>
            </ac:spMkLst>
          </pc:spChg>
        </pc:sldLayoutChg>
        <pc:sldLayoutChg chg="modSp">
          <pc:chgData name="Philip Schlabach" userId="453ae95e-74c9-46ac-8329-d4c02b4f5ca1" providerId="ADAL" clId="{DE774250-6CB6-40FE-9338-2215E215DB81}" dt="2024-03-14T15:25:30.247" v="2377"/>
          <pc:sldLayoutMkLst>
            <pc:docMk/>
            <pc:sldMasterMk cId="0" sldId="2147483682"/>
            <pc:sldLayoutMk cId="830161784" sldId="2147484116"/>
          </pc:sldLayoutMkLst>
          <pc:spChg chg="mod">
            <ac:chgData name="Philip Schlabach" userId="453ae95e-74c9-46ac-8329-d4c02b4f5ca1" providerId="ADAL" clId="{DE774250-6CB6-40FE-9338-2215E215DB81}" dt="2024-03-14T15:25:30.247" v="2377"/>
            <ac:spMkLst>
              <pc:docMk/>
              <pc:sldMasterMk cId="0" sldId="2147483682"/>
              <pc:sldLayoutMk cId="830161784" sldId="2147484116"/>
              <ac:spMk id="3" creationId="{00000000-0000-0000-0000-000000000000}"/>
            </ac:spMkLst>
          </pc:spChg>
        </pc:sldLayoutChg>
        <pc:sldLayoutChg chg="modSp">
          <pc:chgData name="Philip Schlabach" userId="453ae95e-74c9-46ac-8329-d4c02b4f5ca1" providerId="ADAL" clId="{DE774250-6CB6-40FE-9338-2215E215DB81}" dt="2024-03-14T15:25:30.247" v="2377"/>
          <pc:sldLayoutMkLst>
            <pc:docMk/>
            <pc:sldMasterMk cId="0" sldId="2147483682"/>
            <pc:sldLayoutMk cId="2011836338" sldId="2147484120"/>
          </pc:sldLayoutMkLst>
          <pc:spChg chg="mod">
            <ac:chgData name="Philip Schlabach" userId="453ae95e-74c9-46ac-8329-d4c02b4f5ca1" providerId="ADAL" clId="{DE774250-6CB6-40FE-9338-2215E215DB81}" dt="2024-03-14T15:25:30.247" v="2377"/>
            <ac:spMkLst>
              <pc:docMk/>
              <pc:sldMasterMk cId="0" sldId="2147483682"/>
              <pc:sldLayoutMk cId="2011836338" sldId="2147484120"/>
              <ac:spMk id="5" creationId="{00000000-0000-0000-0000-000000000000}"/>
            </ac:spMkLst>
          </pc:spChg>
        </pc:sldLayoutChg>
        <pc:sldLayoutChg chg="modSp">
          <pc:chgData name="Philip Schlabach" userId="453ae95e-74c9-46ac-8329-d4c02b4f5ca1" providerId="ADAL" clId="{DE774250-6CB6-40FE-9338-2215E215DB81}" dt="2024-03-14T15:25:30.247" v="2377"/>
          <pc:sldLayoutMkLst>
            <pc:docMk/>
            <pc:sldMasterMk cId="0" sldId="2147483682"/>
            <pc:sldLayoutMk cId="2882221560" sldId="2147484122"/>
          </pc:sldLayoutMkLst>
          <pc:spChg chg="mod">
            <ac:chgData name="Philip Schlabach" userId="453ae95e-74c9-46ac-8329-d4c02b4f5ca1" providerId="ADAL" clId="{DE774250-6CB6-40FE-9338-2215E215DB81}" dt="2024-03-14T15:25:30.247" v="2377"/>
            <ac:spMkLst>
              <pc:docMk/>
              <pc:sldMasterMk cId="0" sldId="2147483682"/>
              <pc:sldLayoutMk cId="2882221560" sldId="2147484122"/>
              <ac:spMk id="3" creationId="{00000000-0000-0000-0000-000000000000}"/>
            </ac:spMkLst>
          </pc:spChg>
        </pc:sldLayoutChg>
      </pc:sldMasterChg>
      <pc:sldMasterChg chg="modSp modSldLayout">
        <pc:chgData name="Philip Schlabach" userId="453ae95e-74c9-46ac-8329-d4c02b4f5ca1" providerId="ADAL" clId="{DE774250-6CB6-40FE-9338-2215E215DB81}" dt="2024-03-14T15:25:30.247" v="2377"/>
        <pc:sldMasterMkLst>
          <pc:docMk/>
          <pc:sldMasterMk cId="2140478500" sldId="2147484123"/>
        </pc:sldMasterMkLst>
        <pc:spChg chg="mod">
          <ac:chgData name="Philip Schlabach" userId="453ae95e-74c9-46ac-8329-d4c02b4f5ca1" providerId="ADAL" clId="{DE774250-6CB6-40FE-9338-2215E215DB81}" dt="2024-03-14T15:25:30.247" v="2377"/>
          <ac:spMkLst>
            <pc:docMk/>
            <pc:sldMasterMk cId="2140478500" sldId="2147484123"/>
            <ac:spMk id="14" creationId="{00000000-0000-0000-0000-000000000000}"/>
          </ac:spMkLst>
        </pc:spChg>
        <pc:sldLayoutChg chg="modSp">
          <pc:chgData name="Philip Schlabach" userId="453ae95e-74c9-46ac-8329-d4c02b4f5ca1" providerId="ADAL" clId="{DE774250-6CB6-40FE-9338-2215E215DB81}" dt="2024-03-14T15:25:30.247" v="2377"/>
          <pc:sldLayoutMkLst>
            <pc:docMk/>
            <pc:sldMasterMk cId="2140478500" sldId="2147484123"/>
            <pc:sldLayoutMk cId="296449165" sldId="2147484130"/>
          </pc:sldLayoutMkLst>
          <pc:spChg chg="mod">
            <ac:chgData name="Philip Schlabach" userId="453ae95e-74c9-46ac-8329-d4c02b4f5ca1" providerId="ADAL" clId="{DE774250-6CB6-40FE-9338-2215E215DB81}" dt="2024-03-14T15:25:30.247" v="2377"/>
            <ac:spMkLst>
              <pc:docMk/>
              <pc:sldMasterMk cId="2140478500" sldId="2147484123"/>
              <pc:sldLayoutMk cId="296449165" sldId="2147484130"/>
              <ac:spMk id="8" creationId="{00000000-0000-0000-0000-000000000000}"/>
            </ac:spMkLst>
          </pc:spChg>
        </pc:sldLayoutChg>
        <pc:sldLayoutChg chg="modSp">
          <pc:chgData name="Philip Schlabach" userId="453ae95e-74c9-46ac-8329-d4c02b4f5ca1" providerId="ADAL" clId="{DE774250-6CB6-40FE-9338-2215E215DB81}" dt="2024-03-14T15:25:30.247" v="2377"/>
          <pc:sldLayoutMkLst>
            <pc:docMk/>
            <pc:sldMasterMk cId="2140478500" sldId="2147484123"/>
            <pc:sldLayoutMk cId="648877284" sldId="2147484131"/>
          </pc:sldLayoutMkLst>
          <pc:spChg chg="mod">
            <ac:chgData name="Philip Schlabach" userId="453ae95e-74c9-46ac-8329-d4c02b4f5ca1" providerId="ADAL" clId="{DE774250-6CB6-40FE-9338-2215E215DB81}" dt="2024-03-14T15:25:30.247" v="2377"/>
            <ac:spMkLst>
              <pc:docMk/>
              <pc:sldMasterMk cId="2140478500" sldId="2147484123"/>
              <pc:sldLayoutMk cId="648877284" sldId="2147484131"/>
              <ac:spMk id="11" creationId="{00000000-0000-0000-0000-000000000000}"/>
            </ac:spMkLst>
          </pc:spChg>
        </pc:sldLayoutChg>
        <pc:sldLayoutChg chg="modSp">
          <pc:chgData name="Philip Schlabach" userId="453ae95e-74c9-46ac-8329-d4c02b4f5ca1" providerId="ADAL" clId="{DE774250-6CB6-40FE-9338-2215E215DB81}" dt="2024-03-14T15:25:30.247" v="2377"/>
          <pc:sldLayoutMkLst>
            <pc:docMk/>
            <pc:sldMasterMk cId="2140478500" sldId="2147484123"/>
            <pc:sldLayoutMk cId="662465415" sldId="2147484132"/>
          </pc:sldLayoutMkLst>
          <pc:spChg chg="mod">
            <ac:chgData name="Philip Schlabach" userId="453ae95e-74c9-46ac-8329-d4c02b4f5ca1" providerId="ADAL" clId="{DE774250-6CB6-40FE-9338-2215E215DB81}" dt="2024-03-14T15:25:30.247" v="2377"/>
            <ac:spMkLst>
              <pc:docMk/>
              <pc:sldMasterMk cId="2140478500" sldId="2147484123"/>
              <pc:sldLayoutMk cId="662465415" sldId="2147484132"/>
              <ac:spMk id="5" creationId="{00000000-0000-0000-0000-000000000000}"/>
            </ac:spMkLst>
          </pc:spChg>
        </pc:sldLayoutChg>
        <pc:sldLayoutChg chg="modSp">
          <pc:chgData name="Philip Schlabach" userId="453ae95e-74c9-46ac-8329-d4c02b4f5ca1" providerId="ADAL" clId="{DE774250-6CB6-40FE-9338-2215E215DB81}" dt="2024-03-14T15:25:30.247" v="2377"/>
          <pc:sldLayoutMkLst>
            <pc:docMk/>
            <pc:sldMasterMk cId="2140478500" sldId="2147484123"/>
            <pc:sldLayoutMk cId="3484212959" sldId="2147484133"/>
          </pc:sldLayoutMkLst>
          <pc:spChg chg="mod">
            <ac:chgData name="Philip Schlabach" userId="453ae95e-74c9-46ac-8329-d4c02b4f5ca1" providerId="ADAL" clId="{DE774250-6CB6-40FE-9338-2215E215DB81}" dt="2024-03-14T15:25:30.247" v="2377"/>
            <ac:spMkLst>
              <pc:docMk/>
              <pc:sldMasterMk cId="2140478500" sldId="2147484123"/>
              <pc:sldLayoutMk cId="3484212959" sldId="2147484133"/>
              <ac:spMk id="7" creationId="{00000000-0000-0000-0000-000000000000}"/>
            </ac:spMkLst>
          </pc:spChg>
        </pc:sldLayoutChg>
        <pc:sldLayoutChg chg="modSp">
          <pc:chgData name="Philip Schlabach" userId="453ae95e-74c9-46ac-8329-d4c02b4f5ca1" providerId="ADAL" clId="{DE774250-6CB6-40FE-9338-2215E215DB81}" dt="2024-03-14T15:25:30.247" v="2377"/>
          <pc:sldLayoutMkLst>
            <pc:docMk/>
            <pc:sldMasterMk cId="2140478500" sldId="2147484123"/>
            <pc:sldLayoutMk cId="803154803" sldId="2147484134"/>
          </pc:sldLayoutMkLst>
          <pc:spChg chg="mod">
            <ac:chgData name="Philip Schlabach" userId="453ae95e-74c9-46ac-8329-d4c02b4f5ca1" providerId="ADAL" clId="{DE774250-6CB6-40FE-9338-2215E215DB81}" dt="2024-03-14T15:25:30.247" v="2377"/>
            <ac:spMkLst>
              <pc:docMk/>
              <pc:sldMasterMk cId="2140478500" sldId="2147484123"/>
              <pc:sldLayoutMk cId="803154803" sldId="2147484134"/>
              <ac:spMk id="3" creationId="{00000000-0000-0000-0000-000000000000}"/>
            </ac:spMkLst>
          </pc:spChg>
        </pc:sldLayoutChg>
        <pc:sldLayoutChg chg="modSp">
          <pc:chgData name="Philip Schlabach" userId="453ae95e-74c9-46ac-8329-d4c02b4f5ca1" providerId="ADAL" clId="{DE774250-6CB6-40FE-9338-2215E215DB81}" dt="2024-03-14T15:25:30.247" v="2377"/>
          <pc:sldLayoutMkLst>
            <pc:docMk/>
            <pc:sldMasterMk cId="2140478500" sldId="2147484123"/>
            <pc:sldLayoutMk cId="4146222597" sldId="2147484135"/>
          </pc:sldLayoutMkLst>
          <pc:spChg chg="mod">
            <ac:chgData name="Philip Schlabach" userId="453ae95e-74c9-46ac-8329-d4c02b4f5ca1" providerId="ADAL" clId="{DE774250-6CB6-40FE-9338-2215E215DB81}" dt="2024-03-14T15:25:30.247" v="2377"/>
            <ac:spMkLst>
              <pc:docMk/>
              <pc:sldMasterMk cId="2140478500" sldId="2147484123"/>
              <pc:sldLayoutMk cId="4146222597" sldId="2147484135"/>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3/14/2024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3/14/2024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9</a:t>
            </a:fld>
            <a:endParaRPr lang="en-US" dirty="0"/>
          </a:p>
        </p:txBody>
      </p:sp>
    </p:spTree>
    <p:extLst>
      <p:ext uri="{BB962C8B-B14F-4D97-AF65-F5344CB8AC3E}">
        <p14:creationId xmlns:p14="http://schemas.microsoft.com/office/powerpoint/2010/main" val="1767490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9027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1025112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411516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386740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 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 Schlabach | Accelerator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44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 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 Schlabach | Accelerator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7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Mar 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 Schlabach | Accelerator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46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 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 Schlabach | Accelerator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21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Mar 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 Schlabach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315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Mar 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 Schlabach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22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 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 Schlabach | Accelerator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 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 Schlabach | Accelerator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Mar 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 Schlabach | Accelerator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 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 Schlabach | Accelerator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Mar 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 Schlabach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Mar 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 Schlabach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6816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669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 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 Schlabach | Accelerator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 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 Schlabach | Accelerator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14047850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Phil Schlabach	</a:t>
            </a:r>
          </a:p>
          <a:p>
            <a:r>
              <a:rPr lang="en-US" sz="1600" dirty="0"/>
              <a:t>Accelerator Readiness Review </a:t>
            </a:r>
          </a:p>
          <a:p>
            <a:r>
              <a:rPr lang="en-US" sz="1600" dirty="0"/>
              <a:t>19-21 March 2024</a:t>
            </a:r>
          </a:p>
          <a:p>
            <a:endParaRPr lang="en-US" dirty="0"/>
          </a:p>
        </p:txBody>
      </p:sp>
      <p:sp>
        <p:nvSpPr>
          <p:cNvPr id="3" name="Text Placeholder 2"/>
          <p:cNvSpPr>
            <a:spLocks noGrp="1"/>
          </p:cNvSpPr>
          <p:nvPr>
            <p:ph type="body" sz="quarter" idx="11"/>
          </p:nvPr>
        </p:nvSpPr>
        <p:spPr/>
        <p:txBody>
          <a:bodyPr>
            <a:noAutofit/>
          </a:bodyPr>
          <a:lstStyle/>
          <a:p>
            <a:r>
              <a:rPr lang="en-US" sz="1800" dirty="0"/>
              <a:t>Safety Assessment Document Updates for DOE O 420.2D</a:t>
            </a:r>
          </a:p>
          <a:p>
            <a:r>
              <a:rPr lang="en-US" sz="1800" dirty="0"/>
              <a:t>SAD Section III Chapter 08 - </a:t>
            </a:r>
            <a:r>
              <a:rPr lang="en-US" sz="1800" dirty="0" err="1"/>
              <a:t>NuMI</a:t>
            </a:r>
            <a:endParaRPr lang="en-US" sz="1800" dirty="0"/>
          </a:p>
          <a:p>
            <a:endParaRPr lang="en-US" sz="1800" dirty="0"/>
          </a:p>
        </p:txBody>
      </p:sp>
    </p:spTree>
    <p:extLst>
      <p:ext uri="{BB962C8B-B14F-4D97-AF65-F5344CB8AC3E}">
        <p14:creationId xmlns:p14="http://schemas.microsoft.com/office/powerpoint/2010/main" val="43857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1" cy="5253886"/>
          </a:xfrm>
        </p:spPr>
        <p:txBody>
          <a:bodyPr/>
          <a:lstStyle/>
          <a:p>
            <a:r>
              <a:rPr lang="en-US" sz="2000" dirty="0"/>
              <a:t>Residual Activation</a:t>
            </a:r>
          </a:p>
          <a:p>
            <a:pPr lvl="1"/>
            <a:r>
              <a:rPr lang="en-US" sz="1800" dirty="0"/>
              <a:t>The </a:t>
            </a:r>
            <a:r>
              <a:rPr lang="en-US" sz="1800" dirty="0" err="1"/>
              <a:t>NuMI</a:t>
            </a:r>
            <a:r>
              <a:rPr lang="en-US" sz="1800" dirty="0"/>
              <a:t> shielding assessment assesses residual </a:t>
            </a:r>
            <a:r>
              <a:rPr lang="en-US" sz="1800" dirty="0" err="1"/>
              <a:t>activiation</a:t>
            </a:r>
            <a:endParaRPr lang="en-US" sz="1800" dirty="0"/>
          </a:p>
          <a:p>
            <a:pPr lvl="2"/>
            <a:r>
              <a:rPr lang="en-US" sz="1600" dirty="0"/>
              <a:t>The residual dose rate in the primary beamline and downstream absorber are assessed as &lt;100 milli-rem (mrem)/</a:t>
            </a:r>
            <a:r>
              <a:rPr lang="en-US" sz="1600" dirty="0" err="1"/>
              <a:t>hr</a:t>
            </a:r>
            <a:r>
              <a:rPr lang="en-US" sz="1600" dirty="0"/>
              <a:t> and 30 mrem/</a:t>
            </a:r>
            <a:r>
              <a:rPr lang="en-US" sz="1600" dirty="0" err="1"/>
              <a:t>hr</a:t>
            </a:r>
            <a:r>
              <a:rPr lang="en-US" sz="1600" dirty="0"/>
              <a:t> respectively; measured rates following normal continuous operation have typically been &lt;15 mrem/</a:t>
            </a:r>
            <a:r>
              <a:rPr lang="en-US" sz="1600" dirty="0" err="1"/>
              <a:t>hr</a:t>
            </a:r>
            <a:endParaRPr lang="en-US" sz="1600" dirty="0"/>
          </a:p>
          <a:p>
            <a:pPr lvl="2"/>
            <a:r>
              <a:rPr lang="en-US" sz="1600" dirty="0"/>
              <a:t>Exceptions include target hall consumable components</a:t>
            </a:r>
          </a:p>
          <a:p>
            <a:pPr lvl="3"/>
            <a:r>
              <a:rPr lang="en-US" sz="1600" dirty="0"/>
              <a:t>Target, horns 1 and 2 (6, 400, 33 rem/</a:t>
            </a:r>
            <a:r>
              <a:rPr lang="en-US" sz="1600" dirty="0" err="1"/>
              <a:t>hr</a:t>
            </a:r>
            <a:r>
              <a:rPr lang="en-US" sz="1600" dirty="0"/>
              <a:t>, estimated values for (30d, 1d) at operations of 700-kilowatt (kW) beam power)</a:t>
            </a:r>
          </a:p>
          <a:p>
            <a:pPr lvl="3"/>
            <a:r>
              <a:rPr lang="en-US" sz="1600" dirty="0"/>
              <a:t>A typical changeout would involve remotely removing a component to the morgue for a years long cool off, followed by insertion in a cask for removal to on site radioactive storage for further years before transport</a:t>
            </a:r>
          </a:p>
          <a:p>
            <a:pPr lvl="3"/>
            <a:r>
              <a:rPr lang="en-US" sz="1600" dirty="0"/>
              <a:t>Risk Matrix on next slide</a:t>
            </a:r>
          </a:p>
          <a:p>
            <a:pPr lvl="3"/>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Mar 2024</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1309608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1" cy="427877"/>
          </a:xfrm>
        </p:spPr>
        <p:txBody>
          <a:bodyPr/>
          <a:lstStyle/>
          <a:p>
            <a:r>
              <a:rPr lang="en-US" sz="2000" dirty="0"/>
              <a:t>Residual Activation</a:t>
            </a:r>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10" name="Picture 9">
            <a:extLst>
              <a:ext uri="{FF2B5EF4-FFF2-40B4-BE49-F238E27FC236}">
                <a16:creationId xmlns:a16="http://schemas.microsoft.com/office/drawing/2014/main" id="{28E39499-9B59-7827-4841-939B7F88B1F4}"/>
              </a:ext>
            </a:extLst>
          </p:cNvPr>
          <p:cNvPicPr>
            <a:picLocks noChangeAspect="1"/>
          </p:cNvPicPr>
          <p:nvPr/>
        </p:nvPicPr>
        <p:blipFill>
          <a:blip r:embed="rId2"/>
          <a:stretch>
            <a:fillRect/>
          </a:stretch>
        </p:blipFill>
        <p:spPr>
          <a:xfrm>
            <a:off x="310911" y="1468059"/>
            <a:ext cx="8590199" cy="4881854"/>
          </a:xfrm>
          <a:prstGeom prst="rect">
            <a:avLst/>
          </a:prstGeom>
        </p:spPr>
      </p:pic>
    </p:spTree>
    <p:extLst>
      <p:ext uri="{BB962C8B-B14F-4D97-AF65-F5344CB8AC3E}">
        <p14:creationId xmlns:p14="http://schemas.microsoft.com/office/powerpoint/2010/main" val="20162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1" cy="3459773"/>
          </a:xfrm>
        </p:spPr>
        <p:txBody>
          <a:bodyPr/>
          <a:lstStyle/>
          <a:p>
            <a:r>
              <a:rPr lang="en-US" sz="2000" dirty="0"/>
              <a:t>Beryllium</a:t>
            </a:r>
          </a:p>
          <a:p>
            <a:pPr lvl="1"/>
            <a:r>
              <a:rPr lang="en-US" sz="1800" dirty="0"/>
              <a:t>The </a:t>
            </a:r>
            <a:r>
              <a:rPr lang="en-US" sz="1800" dirty="0" err="1"/>
              <a:t>NuMI</a:t>
            </a:r>
            <a:r>
              <a:rPr lang="en-US" sz="1800" dirty="0"/>
              <a:t> beamline contains a Be window through which beam passes from beamline vacuum to air in the Target Hall before colliding with the target</a:t>
            </a:r>
          </a:p>
          <a:p>
            <a:pPr lvl="1"/>
            <a:r>
              <a:rPr lang="en-US" sz="1800" dirty="0"/>
              <a:t>These are engineered and used in such a way that the rupture of a window releases no beryllium into exposed areas</a:t>
            </a:r>
          </a:p>
          <a:p>
            <a:pPr lvl="1"/>
            <a:r>
              <a:rPr lang="en-US" sz="1800" dirty="0"/>
              <a:t>The nature of the physical process sucks beryllium back into the vacuum pipe and it is captured in the short piece of vacuum tube that penetrates the target hall wall to the pre-target enclosure</a:t>
            </a:r>
          </a:p>
          <a:p>
            <a:pPr lvl="1"/>
            <a:r>
              <a:rPr lang="en-US" sz="1800" dirty="0"/>
              <a:t>Processes and procedures are in place for replacement of the components comprising this assembly. They are disposed of in accordance with FRCM requirements</a:t>
            </a:r>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Toxic Material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pic>
        <p:nvPicPr>
          <p:cNvPr id="8" name="Picture 7">
            <a:extLst>
              <a:ext uri="{FF2B5EF4-FFF2-40B4-BE49-F238E27FC236}">
                <a16:creationId xmlns:a16="http://schemas.microsoft.com/office/drawing/2014/main" id="{63538F24-C550-FD5E-4D48-1022A705482F}"/>
              </a:ext>
            </a:extLst>
          </p:cNvPr>
          <p:cNvPicPr>
            <a:picLocks noChangeAspect="1"/>
          </p:cNvPicPr>
          <p:nvPr/>
        </p:nvPicPr>
        <p:blipFill>
          <a:blip r:embed="rId2"/>
          <a:stretch>
            <a:fillRect/>
          </a:stretch>
        </p:blipFill>
        <p:spPr>
          <a:xfrm>
            <a:off x="264090" y="4585534"/>
            <a:ext cx="8416801" cy="1727584"/>
          </a:xfrm>
          <a:prstGeom prst="rect">
            <a:avLst/>
          </a:prstGeom>
        </p:spPr>
      </p:pic>
    </p:spTree>
    <p:extLst>
      <p:ext uri="{BB962C8B-B14F-4D97-AF65-F5344CB8AC3E}">
        <p14:creationId xmlns:p14="http://schemas.microsoft.com/office/powerpoint/2010/main" val="691009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2560320"/>
          </a:xfrm>
        </p:spPr>
        <p:txBody>
          <a:bodyPr/>
          <a:lstStyle/>
          <a:p>
            <a:r>
              <a:rPr lang="en-US" sz="2000" dirty="0"/>
              <a:t>Prompt Ionizing Radiation – Beam Loss</a:t>
            </a:r>
          </a:p>
          <a:p>
            <a:pPr lvl="1"/>
            <a:r>
              <a:rPr lang="en-US" sz="1800" dirty="0"/>
              <a:t>Ionizing radiation due to beam loss in the </a:t>
            </a:r>
            <a:r>
              <a:rPr lang="en-US" sz="1800" dirty="0" err="1"/>
              <a:t>NuMI</a:t>
            </a:r>
            <a:r>
              <a:rPr lang="en-US" sz="1800" dirty="0"/>
              <a:t> enclosures</a:t>
            </a:r>
          </a:p>
          <a:p>
            <a:pPr lvl="1"/>
            <a:r>
              <a:rPr lang="en-US" sz="1800" dirty="0"/>
              <a:t>Analyzed maximum credible incident (MCI) to determine credited controls</a:t>
            </a:r>
          </a:p>
          <a:p>
            <a:pPr lvl="2"/>
            <a:r>
              <a:rPr lang="en-US" sz="1600" dirty="0"/>
              <a:t>Accidental beam loss was analyzed for shielding but is not the MCI</a:t>
            </a:r>
          </a:p>
          <a:p>
            <a:pPr lvl="2"/>
            <a:r>
              <a:rPr lang="en-US" sz="1600" dirty="0"/>
              <a:t>By intent, </a:t>
            </a:r>
            <a:r>
              <a:rPr lang="en-US" sz="1600" dirty="0" err="1"/>
              <a:t>NuMI</a:t>
            </a:r>
            <a:r>
              <a:rPr lang="en-US" sz="1600" dirty="0"/>
              <a:t> loses ~98% of the primary protons by hitting the target, this is not accidental, this scenario is the MCI</a:t>
            </a:r>
          </a:p>
          <a:p>
            <a:pPr lvl="2"/>
            <a:r>
              <a:rPr lang="en-US" sz="1600" dirty="0"/>
              <a:t>Primary protons not interacting in the target are lost in the absorber as well as residual undecayed hadron debris from the target collision</a:t>
            </a:r>
          </a:p>
          <a:p>
            <a:pPr lvl="1"/>
            <a:r>
              <a:rPr lang="en-US" sz="1800" dirty="0"/>
              <a:t>Risk Matrix on next slide</a:t>
            </a:r>
          </a:p>
          <a:p>
            <a:pPr lvl="1"/>
            <a:endParaRPr lang="en-US" sz="1800" dirty="0"/>
          </a:p>
          <a:p>
            <a:pPr marL="0" indent="0">
              <a:buNone/>
            </a:pPr>
            <a:endParaRPr lang="en-US" dirty="0"/>
          </a:p>
          <a:p>
            <a:pPr marL="0" indent="0">
              <a:buNone/>
            </a:pPr>
            <a:endParaRPr lang="en-US" dirty="0"/>
          </a:p>
          <a:p>
            <a:pPr marL="0" indent="0">
              <a:buNone/>
            </a:pPr>
            <a:endParaRPr lang="en-US" sz="1400" dirty="0">
              <a:solidFill>
                <a:srgbClr val="003087"/>
              </a:solidFill>
            </a:endParaRPr>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3411111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pic>
        <p:nvPicPr>
          <p:cNvPr id="7" name="Picture 6">
            <a:extLst>
              <a:ext uri="{FF2B5EF4-FFF2-40B4-BE49-F238E27FC236}">
                <a16:creationId xmlns:a16="http://schemas.microsoft.com/office/drawing/2014/main" id="{DAC9E69E-CD44-2A7E-99D7-72E6163DA00F}"/>
              </a:ext>
            </a:extLst>
          </p:cNvPr>
          <p:cNvPicPr>
            <a:picLocks noChangeAspect="1"/>
          </p:cNvPicPr>
          <p:nvPr/>
        </p:nvPicPr>
        <p:blipFill rotWithShape="1">
          <a:blip r:embed="rId2"/>
          <a:srcRect b="2931"/>
          <a:stretch/>
        </p:blipFill>
        <p:spPr>
          <a:xfrm>
            <a:off x="222250" y="1348785"/>
            <a:ext cx="9001125" cy="4354786"/>
          </a:xfrm>
          <a:prstGeom prst="rect">
            <a:avLst/>
          </a:prstGeom>
        </p:spPr>
      </p:pic>
    </p:spTree>
    <p:extLst>
      <p:ext uri="{BB962C8B-B14F-4D97-AF65-F5344CB8AC3E}">
        <p14:creationId xmlns:p14="http://schemas.microsoft.com/office/powerpoint/2010/main" val="2076735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469821"/>
          </a:xfrm>
        </p:spPr>
        <p:txBody>
          <a:bodyPr/>
          <a:lstStyle/>
          <a:p>
            <a:r>
              <a:rPr lang="en-US" dirty="0"/>
              <a:t>Ground Water Activation</a:t>
            </a:r>
          </a:p>
          <a:p>
            <a:pPr lvl="1"/>
            <a:r>
              <a:rPr lang="en-US" dirty="0"/>
              <a:t>The potential exists for activation of water within several meters of the tunnel wall</a:t>
            </a:r>
          </a:p>
          <a:p>
            <a:pPr lvl="2"/>
            <a:r>
              <a:rPr lang="en-US" sz="1800" dirty="0"/>
              <a:t>Various systems allow us to minimize beam losses everywhere in </a:t>
            </a:r>
            <a:r>
              <a:rPr lang="en-US" sz="1800" dirty="0" err="1"/>
              <a:t>NuMI</a:t>
            </a:r>
            <a:endParaRPr lang="en-US" sz="1800" dirty="0"/>
          </a:p>
          <a:p>
            <a:pPr lvl="2"/>
            <a:r>
              <a:rPr lang="en-US" sz="1800" dirty="0"/>
              <a:t>Modeling of the hydrological system in the region of the beamline  shows that </a:t>
            </a:r>
            <a:r>
              <a:rPr lang="en-US" sz="1800" dirty="0" err="1"/>
              <a:t>NuMI</a:t>
            </a:r>
            <a:r>
              <a:rPr lang="en-US" sz="1800" dirty="0"/>
              <a:t> acts as a perforated pipe with water flowing into it along the length of the beamline</a:t>
            </a:r>
          </a:p>
          <a:p>
            <a:pPr lvl="2"/>
            <a:r>
              <a:rPr lang="en-US" sz="1800" dirty="0"/>
              <a:t>The water collected flows to the MINOS sump where it is pumped to a surface collection tank which is periodically </a:t>
            </a:r>
            <a:r>
              <a:rPr lang="en-US" dirty="0"/>
              <a:t>sampled</a:t>
            </a:r>
          </a:p>
          <a:p>
            <a:pPr lvl="2"/>
            <a:endParaRPr lang="en-US" dirty="0"/>
          </a:p>
          <a:p>
            <a:pPr marL="0" indent="0">
              <a:buNone/>
            </a:pPr>
            <a:endParaRPr lang="en-US" dirty="0"/>
          </a:p>
          <a:p>
            <a:endParaRPr lang="en-US" dirty="0"/>
          </a:p>
          <a:p>
            <a:endParaRPr lang="en-US" dirty="0"/>
          </a:p>
          <a:p>
            <a:pPr marL="0" indent="0">
              <a:buNone/>
            </a:pPr>
            <a:endParaRPr lang="en-US" sz="1400" dirty="0">
              <a:solidFill>
                <a:srgbClr val="003087"/>
              </a:solidFill>
            </a:endParaRPr>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Accelerator Specific Hazards – Ground Water</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pic>
        <p:nvPicPr>
          <p:cNvPr id="9" name="Picture 8">
            <a:extLst>
              <a:ext uri="{FF2B5EF4-FFF2-40B4-BE49-F238E27FC236}">
                <a16:creationId xmlns:a16="http://schemas.microsoft.com/office/drawing/2014/main" id="{A3015B59-2C09-8CEF-E732-10563B9CC5DD}"/>
              </a:ext>
            </a:extLst>
          </p:cNvPr>
          <p:cNvPicPr>
            <a:picLocks noChangeAspect="1"/>
          </p:cNvPicPr>
          <p:nvPr/>
        </p:nvPicPr>
        <p:blipFill>
          <a:blip r:embed="rId2"/>
          <a:stretch>
            <a:fillRect/>
          </a:stretch>
        </p:blipFill>
        <p:spPr>
          <a:xfrm>
            <a:off x="76200" y="-5295963"/>
            <a:ext cx="8991600" cy="3316224"/>
          </a:xfrm>
          <a:prstGeom prst="rect">
            <a:avLst/>
          </a:prstGeom>
        </p:spPr>
      </p:pic>
      <p:pic>
        <p:nvPicPr>
          <p:cNvPr id="10" name="Picture 9">
            <a:extLst>
              <a:ext uri="{FF2B5EF4-FFF2-40B4-BE49-F238E27FC236}">
                <a16:creationId xmlns:a16="http://schemas.microsoft.com/office/drawing/2014/main" id="{0551163B-7069-2006-95A8-848F4484936E}"/>
              </a:ext>
            </a:extLst>
          </p:cNvPr>
          <p:cNvPicPr>
            <a:picLocks noChangeAspect="1"/>
          </p:cNvPicPr>
          <p:nvPr/>
        </p:nvPicPr>
        <p:blipFill rotWithShape="1">
          <a:blip r:embed="rId3"/>
          <a:srcRect b="5075"/>
          <a:stretch/>
        </p:blipFill>
        <p:spPr>
          <a:xfrm>
            <a:off x="64911" y="4045943"/>
            <a:ext cx="8991600" cy="2343573"/>
          </a:xfrm>
          <a:prstGeom prst="rect">
            <a:avLst/>
          </a:prstGeom>
        </p:spPr>
      </p:pic>
    </p:spTree>
    <p:extLst>
      <p:ext uri="{BB962C8B-B14F-4D97-AF65-F5344CB8AC3E}">
        <p14:creationId xmlns:p14="http://schemas.microsoft.com/office/powerpoint/2010/main" val="4086712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2228850"/>
          </a:xfrm>
        </p:spPr>
        <p:txBody>
          <a:bodyPr/>
          <a:lstStyle/>
          <a:p>
            <a:r>
              <a:rPr lang="en-US" sz="2000" dirty="0" err="1"/>
              <a:t>NuMI</a:t>
            </a:r>
            <a:r>
              <a:rPr lang="en-US" sz="2000" dirty="0"/>
              <a:t> target, horns, decay pipe, and hadron absorber are cooled by water</a:t>
            </a:r>
          </a:p>
          <a:p>
            <a:r>
              <a:rPr lang="en-US" sz="2000" dirty="0"/>
              <a:t>Water in these cooling systems becomes activated with tritium and to a lesser extent beryllium-7</a:t>
            </a:r>
          </a:p>
          <a:p>
            <a:pPr lvl="1"/>
            <a:r>
              <a:rPr lang="en-US" sz="1800" dirty="0"/>
              <a:t>Controls, interlocks and alarms designed for these systems prevent catastrophic losses as well as damage to the equipment</a:t>
            </a:r>
          </a:p>
          <a:p>
            <a:pPr lvl="1"/>
            <a:r>
              <a:rPr lang="en-US" sz="1800" dirty="0"/>
              <a:t>Release of RAW the cooling systems causes no significant increase to the concentration of radionuclides in the drainage water</a:t>
            </a:r>
          </a:p>
          <a:p>
            <a:pPr lvl="1"/>
            <a:r>
              <a:rPr lang="en-US" sz="1800" dirty="0"/>
              <a:t>Risk Matrix on next slide</a:t>
            </a:r>
          </a:p>
          <a:p>
            <a:pPr marL="0" indent="0">
              <a:buNone/>
            </a:pPr>
            <a:endParaRPr lang="en-US" dirty="0"/>
          </a:p>
          <a:p>
            <a:endParaRPr lang="en-US" dirty="0"/>
          </a:p>
          <a:p>
            <a:endParaRPr lang="en-US" dirty="0"/>
          </a:p>
          <a:p>
            <a:pPr marL="0" indent="0">
              <a:buNone/>
            </a:pPr>
            <a:endParaRPr lang="en-US" sz="1400" dirty="0">
              <a:solidFill>
                <a:srgbClr val="003087"/>
              </a:solidFill>
            </a:endParaRPr>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Accelerator Specific Hazards – Radioactive Water</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541668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Accelerator Specific Hazards – Radioactive Water</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pic>
        <p:nvPicPr>
          <p:cNvPr id="8" name="Picture 7">
            <a:extLst>
              <a:ext uri="{FF2B5EF4-FFF2-40B4-BE49-F238E27FC236}">
                <a16:creationId xmlns:a16="http://schemas.microsoft.com/office/drawing/2014/main" id="{1708318C-D65E-2FB5-E6BF-4F191646CC8E}"/>
              </a:ext>
            </a:extLst>
          </p:cNvPr>
          <p:cNvPicPr>
            <a:picLocks noChangeAspect="1"/>
          </p:cNvPicPr>
          <p:nvPr/>
        </p:nvPicPr>
        <p:blipFill>
          <a:blip r:embed="rId2"/>
          <a:stretch>
            <a:fillRect/>
          </a:stretch>
        </p:blipFill>
        <p:spPr>
          <a:xfrm>
            <a:off x="76200" y="889254"/>
            <a:ext cx="8991600" cy="5079492"/>
          </a:xfrm>
          <a:prstGeom prst="rect">
            <a:avLst/>
          </a:prstGeom>
        </p:spPr>
      </p:pic>
    </p:spTree>
    <p:extLst>
      <p:ext uri="{BB962C8B-B14F-4D97-AF65-F5344CB8AC3E}">
        <p14:creationId xmlns:p14="http://schemas.microsoft.com/office/powerpoint/2010/main" val="1773032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1C53B-4E88-FC65-7E9D-2141F7E75E00}"/>
              </a:ext>
            </a:extLst>
          </p:cNvPr>
          <p:cNvSpPr>
            <a:spLocks noGrp="1"/>
          </p:cNvSpPr>
          <p:nvPr>
            <p:ph idx="1"/>
          </p:nvPr>
        </p:nvSpPr>
        <p:spPr>
          <a:xfrm>
            <a:off x="228601" y="971551"/>
            <a:ext cx="3466578" cy="1784176"/>
          </a:xfrm>
        </p:spPr>
        <p:txBody>
          <a:bodyPr/>
          <a:lstStyle/>
          <a:p>
            <a:r>
              <a:rPr lang="en-US" sz="2000" dirty="0"/>
              <a:t>The MCI focuses on exposure to an onsite worker and coworker</a:t>
            </a:r>
          </a:p>
          <a:p>
            <a:r>
              <a:rPr lang="en-US" sz="2000" dirty="0"/>
              <a:t>Incident bounds all postulated accident scenarios for </a:t>
            </a:r>
            <a:r>
              <a:rPr lang="en-US" sz="2000" dirty="0" err="1"/>
              <a:t>NuMI</a:t>
            </a:r>
            <a:endParaRPr lang="en-US" sz="2000" dirty="0"/>
          </a:p>
          <a:p>
            <a:r>
              <a:rPr lang="en-US" sz="2000" dirty="0">
                <a:effectLst/>
                <a:latin typeface="Helvetica" panose="020B0604020202020204" pitchFamily="34" charset="0"/>
                <a:ea typeface="Calibri" panose="020F0502020204030204" pitchFamily="34" charset="0"/>
                <a:cs typeface="Helvetica" panose="020B0604020202020204" pitchFamily="34" charset="0"/>
              </a:rPr>
              <a:t>Fermilab uses Credited Controls that flow down to the Accelerator Safety Envelope (ASE) to mitigate the consequences of an MCI to the following conditions:</a:t>
            </a:r>
            <a:endParaRPr lang="en-US" sz="2000" dirty="0">
              <a:latin typeface="Helvetica" panose="020B0604020202020204" pitchFamily="34" charset="0"/>
              <a:ea typeface="Calibri" panose="020F0502020204030204" pitchFamily="34" charset="0"/>
              <a:cs typeface="Helvetica" panose="020B0604020202020204" pitchFamily="34" charset="0"/>
            </a:endParaRPr>
          </a:p>
        </p:txBody>
      </p:sp>
      <p:sp>
        <p:nvSpPr>
          <p:cNvPr id="3" name="Title 2">
            <a:extLst>
              <a:ext uri="{FF2B5EF4-FFF2-40B4-BE49-F238E27FC236}">
                <a16:creationId xmlns:a16="http://schemas.microsoft.com/office/drawing/2014/main" id="{612125F4-2B3B-6699-61A1-8805F6355241}"/>
              </a:ext>
            </a:extLst>
          </p:cNvPr>
          <p:cNvSpPr>
            <a:spLocks noGrp="1"/>
          </p:cNvSpPr>
          <p:nvPr>
            <p:ph type="title"/>
          </p:nvPr>
        </p:nvSpPr>
        <p:spPr/>
        <p:txBody>
          <a:bodyPr/>
          <a:lstStyle/>
          <a:p>
            <a:r>
              <a:rPr lang="en-US" dirty="0"/>
              <a:t>Maximum Credible Incident (MCI) – Radiological</a:t>
            </a:r>
          </a:p>
        </p:txBody>
      </p:sp>
      <p:sp>
        <p:nvSpPr>
          <p:cNvPr id="4" name="Date Placeholder 3">
            <a:extLst>
              <a:ext uri="{FF2B5EF4-FFF2-40B4-BE49-F238E27FC236}">
                <a16:creationId xmlns:a16="http://schemas.microsoft.com/office/drawing/2014/main" id="{03298D57-C7FF-AA6D-6D61-E65B6775C7EE}"/>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4227176B-28A4-EA31-AB8A-0BBF7B431766}"/>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3B6B3181-E340-9407-BA6E-0B418F03A5DC}"/>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pic>
        <p:nvPicPr>
          <p:cNvPr id="3074" name="Picture 1">
            <a:extLst>
              <a:ext uri="{FF2B5EF4-FFF2-40B4-BE49-F238E27FC236}">
                <a16:creationId xmlns:a16="http://schemas.microsoft.com/office/drawing/2014/main" id="{4D707DFF-ED98-1A6E-2BB1-EDB8DBA01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5409" y="982257"/>
            <a:ext cx="462915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BA4F687-9D00-3C62-A1E2-245E43B286FE}"/>
              </a:ext>
            </a:extLst>
          </p:cNvPr>
          <p:cNvSpPr/>
          <p:nvPr/>
        </p:nvSpPr>
        <p:spPr>
          <a:xfrm>
            <a:off x="3810000" y="1130300"/>
            <a:ext cx="4744559" cy="2082800"/>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790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B0DCF7-B7F8-8104-89C5-B2F17DAE8C6A}"/>
              </a:ext>
            </a:extLst>
          </p:cNvPr>
          <p:cNvSpPr>
            <a:spLocks noGrp="1"/>
          </p:cNvSpPr>
          <p:nvPr>
            <p:ph idx="1"/>
          </p:nvPr>
        </p:nvSpPr>
        <p:spPr>
          <a:xfrm>
            <a:off x="228600" y="971550"/>
            <a:ext cx="8672513" cy="5411665"/>
          </a:xfrm>
        </p:spPr>
        <p:txBody>
          <a:bodyPr/>
          <a:lstStyle/>
          <a:p>
            <a:r>
              <a:rPr lang="en-US" sz="2000" dirty="0"/>
              <a:t>Normal operation</a:t>
            </a:r>
          </a:p>
          <a:p>
            <a:pPr lvl="1"/>
            <a:r>
              <a:rPr lang="en-US" sz="1800" dirty="0"/>
              <a:t>The MCI for the </a:t>
            </a:r>
            <a:r>
              <a:rPr lang="en-US" sz="1800" dirty="0" err="1"/>
              <a:t>NuMI</a:t>
            </a:r>
            <a:r>
              <a:rPr lang="en-US" sz="1800" dirty="0"/>
              <a:t> beamline is a beam with an intensity of 2.83e+17  protons/hour at an energy of 120 GeV incident on the target for one hour</a:t>
            </a:r>
          </a:p>
          <a:p>
            <a:pPr lvl="1"/>
            <a:r>
              <a:rPr lang="en-US" sz="1800" dirty="0"/>
              <a:t>Assuming no shielding or other controls are present this incident would result in a dose to any individual far exceeding the limits in the last slide</a:t>
            </a:r>
          </a:p>
          <a:p>
            <a:pPr lvl="1"/>
            <a:r>
              <a:rPr lang="en-US" sz="1800" dirty="0"/>
              <a:t>MCI intensity is the product of what the upstream machines can provide</a:t>
            </a:r>
          </a:p>
          <a:p>
            <a:r>
              <a:rPr lang="en-US" sz="2000" dirty="0"/>
              <a:t>Low intensity beam scan mode without the shield door present</a:t>
            </a:r>
          </a:p>
          <a:p>
            <a:pPr lvl="1"/>
            <a:r>
              <a:rPr lang="en-US" sz="1800" dirty="0"/>
              <a:t>The MCI for the </a:t>
            </a:r>
            <a:r>
              <a:rPr lang="en-US" sz="1800" dirty="0" err="1"/>
              <a:t>NuMI</a:t>
            </a:r>
            <a:r>
              <a:rPr lang="en-US" sz="1800" dirty="0"/>
              <a:t> beamline is a beam with an intensity of 2.52e+15  protons/hour at an energy of 120 GeV incident on the target for one hour</a:t>
            </a:r>
          </a:p>
          <a:p>
            <a:pPr lvl="1"/>
            <a:endParaRPr lang="en-US" sz="1800" dirty="0"/>
          </a:p>
          <a:p>
            <a:pPr lvl="1"/>
            <a:endParaRPr lang="en-US" dirty="0"/>
          </a:p>
          <a:p>
            <a:pPr lvl="1"/>
            <a:endParaRPr lang="en-US" b="1" dirty="0"/>
          </a:p>
          <a:p>
            <a:endParaRPr lang="en-US" dirty="0"/>
          </a:p>
          <a:p>
            <a:endParaRPr lang="en-US" dirty="0"/>
          </a:p>
        </p:txBody>
      </p:sp>
      <p:sp>
        <p:nvSpPr>
          <p:cNvPr id="3" name="Title 2">
            <a:extLst>
              <a:ext uri="{FF2B5EF4-FFF2-40B4-BE49-F238E27FC236}">
                <a16:creationId xmlns:a16="http://schemas.microsoft.com/office/drawing/2014/main" id="{4E8FB5EB-543C-7607-1861-4447E7EE3BA1}"/>
              </a:ext>
            </a:extLst>
          </p:cNvPr>
          <p:cNvSpPr>
            <a:spLocks noGrp="1"/>
          </p:cNvSpPr>
          <p:nvPr>
            <p:ph type="title"/>
          </p:nvPr>
        </p:nvSpPr>
        <p:spPr/>
        <p:txBody>
          <a:bodyPr/>
          <a:lstStyle/>
          <a:p>
            <a:r>
              <a:rPr lang="en-US" dirty="0"/>
              <a:t>Maximum Credible Incident (MCI) – Radiological </a:t>
            </a:r>
          </a:p>
        </p:txBody>
      </p:sp>
      <p:sp>
        <p:nvSpPr>
          <p:cNvPr id="4" name="Date Placeholder 3">
            <a:extLst>
              <a:ext uri="{FF2B5EF4-FFF2-40B4-BE49-F238E27FC236}">
                <a16:creationId xmlns:a16="http://schemas.microsoft.com/office/drawing/2014/main" id="{C9276B08-BA39-15F2-AC23-A684BA659E9B}"/>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C81C11C0-C9DF-76EC-5DA3-B247F516289B}"/>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EA96035F-B6F5-B294-5BE4-25AA2D380271}"/>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8547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err="1"/>
              <a:t>NuMI</a:t>
            </a:r>
            <a:r>
              <a:rPr lang="en-US" sz="2800" dirty="0"/>
              <a:t> Overview</a:t>
            </a:r>
          </a:p>
          <a:p>
            <a:r>
              <a:rPr lang="en-US" sz="2800" dirty="0"/>
              <a:t>Operating Modes</a:t>
            </a:r>
          </a:p>
          <a:p>
            <a:r>
              <a:rPr lang="en-US" sz="2800" dirty="0"/>
              <a:t>Hazard Inventory</a:t>
            </a:r>
          </a:p>
          <a:p>
            <a:r>
              <a:rPr lang="en-US" sz="2800" dirty="0"/>
              <a:t>Risk Table Summary </a:t>
            </a:r>
          </a:p>
          <a:p>
            <a:r>
              <a:rPr lang="en-US" sz="2800" dirty="0"/>
              <a:t>Non-Accelerator Specific Hazards </a:t>
            </a:r>
          </a:p>
          <a:p>
            <a:r>
              <a:rPr lang="en-US" sz="2800" dirty="0"/>
              <a:t>Accelerator Specific Hazards </a:t>
            </a:r>
          </a:p>
          <a:p>
            <a:r>
              <a:rPr lang="en-US" sz="2800" dirty="0"/>
              <a:t>Maximum Credible Incident (MCI) Discussion</a:t>
            </a:r>
          </a:p>
          <a:p>
            <a:r>
              <a:rPr lang="en-US" sz="2800" dirty="0"/>
              <a:t>Summary of Credited Controls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Mar 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P. Schlabach |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734480"/>
            <a:ext cx="8672513" cy="5519563"/>
          </a:xfrm>
        </p:spPr>
        <p:txBody>
          <a:bodyPr/>
          <a:lstStyle/>
          <a:p>
            <a:r>
              <a:rPr lang="en-US" sz="2000" dirty="0"/>
              <a:t>Permanent Shielding:  </a:t>
            </a:r>
            <a:r>
              <a:rPr lang="en-US" sz="1800" dirty="0"/>
              <a:t>Enclosure(s) overburden:  24 </a:t>
            </a:r>
            <a:r>
              <a:rPr lang="en-US" sz="1800" dirty="0" err="1"/>
              <a:t>e.f.d</a:t>
            </a:r>
            <a:r>
              <a:rPr lang="en-US" sz="1800" dirty="0"/>
              <a:t>.</a:t>
            </a:r>
          </a:p>
          <a:p>
            <a:r>
              <a:rPr lang="en-US" sz="2000" dirty="0"/>
              <a:t>Movable Shielding</a:t>
            </a:r>
          </a:p>
          <a:p>
            <a:pPr lvl="1"/>
            <a:r>
              <a:rPr lang="en-US" sz="1800" dirty="0"/>
              <a:t>There are movable shielding components that must be removed for replacing the target/hons and must be in place for beam operation (e.g. target pile shield blocks, target hall shield door)</a:t>
            </a:r>
          </a:p>
          <a:p>
            <a:r>
              <a:rPr lang="en-US" sz="2000" dirty="0"/>
              <a:t>Penetration and Labyrinths</a:t>
            </a:r>
          </a:p>
          <a:p>
            <a:pPr lvl="1"/>
            <a:r>
              <a:rPr lang="en-US" sz="1800" dirty="0"/>
              <a:t>Two survey risers which penetrate to the surface of the berm for use in alignment have removable shielding as well</a:t>
            </a:r>
            <a:endParaRPr lang="en-US" sz="2000" dirty="0"/>
          </a:p>
          <a:p>
            <a:r>
              <a:rPr lang="en-US" sz="2000" dirty="0"/>
              <a:t>Radiation Safety Interlock System (RSIS) which includes interlocked radiation detectors</a:t>
            </a:r>
          </a:p>
          <a:p>
            <a:r>
              <a:rPr lang="en-US" sz="2000" dirty="0"/>
              <a:t>Administrative Controls</a:t>
            </a:r>
          </a:p>
          <a:p>
            <a:pPr lvl="1"/>
            <a:r>
              <a:rPr lang="en-US" sz="1800" dirty="0"/>
              <a:t>Operation Authorization Document</a:t>
            </a:r>
          </a:p>
          <a:p>
            <a:pPr lvl="1"/>
            <a:r>
              <a:rPr lang="en-US" sz="1800" dirty="0"/>
              <a:t>Staffing</a:t>
            </a:r>
          </a:p>
          <a:p>
            <a:pPr lvl="1"/>
            <a:r>
              <a:rPr lang="en-US" sz="1800" dirty="0"/>
              <a:t>Accelerator Operating Parameters</a:t>
            </a:r>
          </a:p>
          <a:p>
            <a:pPr lvl="1"/>
            <a:r>
              <a:rPr lang="en-US" sz="1800" dirty="0"/>
              <a:t>Obvious and Operating Barriers </a:t>
            </a:r>
          </a:p>
          <a:p>
            <a:pPr lvl="1"/>
            <a:r>
              <a:rPr lang="en-US" sz="1800" dirty="0"/>
              <a:t>Low intensity scans without the target hall shield door have additional administrative controls</a:t>
            </a:r>
          </a:p>
          <a:p>
            <a:endParaRPr lang="en-US" sz="2000" dirty="0"/>
          </a:p>
          <a:p>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Tree>
    <p:extLst>
      <p:ext uri="{BB962C8B-B14F-4D97-AF65-F5344CB8AC3E}">
        <p14:creationId xmlns:p14="http://schemas.microsoft.com/office/powerpoint/2010/main" val="2693846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D6D3B-5A42-1977-CE14-30FC8D254B2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solidFill>
                  <a:srgbClr val="004C97"/>
                </a:solidFill>
              </a:rPr>
              <a:t>Questions?</a:t>
            </a:r>
          </a:p>
        </p:txBody>
      </p:sp>
      <p:sp>
        <p:nvSpPr>
          <p:cNvPr id="6" name="Slide Number Placeholder 5">
            <a:extLst>
              <a:ext uri="{FF2B5EF4-FFF2-40B4-BE49-F238E27FC236}">
                <a16:creationId xmlns:a16="http://schemas.microsoft.com/office/drawing/2014/main" id="{B0313A6D-81BA-4DFB-6BC4-61878F856D0B}"/>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3" name="Date Placeholder 3">
            <a:extLst>
              <a:ext uri="{FF2B5EF4-FFF2-40B4-BE49-F238E27FC236}">
                <a16:creationId xmlns:a16="http://schemas.microsoft.com/office/drawing/2014/main" id="{CEFE1FE3-6A66-FBCE-FCF8-58EA167C8C30}"/>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7" name="Footer Placeholder 4">
            <a:extLst>
              <a:ext uri="{FF2B5EF4-FFF2-40B4-BE49-F238E27FC236}">
                <a16:creationId xmlns:a16="http://schemas.microsoft.com/office/drawing/2014/main" id="{2156C9A7-7787-00B1-4828-AE75CCB921B4}"/>
              </a:ext>
            </a:extLst>
          </p:cNvPr>
          <p:cNvSpPr>
            <a:spLocks noGrp="1"/>
          </p:cNvSpPr>
          <p:nvPr>
            <p:ph type="ftr" sz="quarter" idx="3"/>
          </p:nvPr>
        </p:nvSpPr>
        <p:spPr>
          <a:xfrm>
            <a:off x="1530603" y="6504213"/>
            <a:ext cx="6262118" cy="242873"/>
          </a:xfrm>
        </p:spPr>
        <p:txBody>
          <a:bodyPr/>
          <a:lstStyle/>
          <a:p>
            <a:pPr>
              <a:defRPr/>
            </a:pPr>
            <a:r>
              <a:rPr lang="en-US" dirty="0"/>
              <a:t>	P. Schlabach | Accelerator Readiness Review</a:t>
            </a:r>
            <a:endParaRPr lang="en-US" b="1" dirty="0"/>
          </a:p>
        </p:txBody>
      </p:sp>
    </p:spTree>
    <p:extLst>
      <p:ext uri="{BB962C8B-B14F-4D97-AF65-F5344CB8AC3E}">
        <p14:creationId xmlns:p14="http://schemas.microsoft.com/office/powerpoint/2010/main" val="2753493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pPr marL="1828800" lvl="4" indent="0">
              <a:buNone/>
            </a:pPr>
            <a:endParaRPr lang="en-US" dirty="0"/>
          </a:p>
        </p:txBody>
      </p:sp>
      <p:sp>
        <p:nvSpPr>
          <p:cNvPr id="7" name="Title 6"/>
          <p:cNvSpPr>
            <a:spLocks noGrp="1"/>
          </p:cNvSpPr>
          <p:nvPr>
            <p:ph type="title"/>
          </p:nvPr>
        </p:nvSpPr>
        <p:spPr/>
        <p:txBody>
          <a:bodyPr/>
          <a:lstStyle/>
          <a:p>
            <a:r>
              <a:rPr lang="en-US" dirty="0"/>
              <a:t>Backup Slide(s)</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Mar 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P. Schlabach |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Tree>
    <p:extLst>
      <p:ext uri="{BB962C8B-B14F-4D97-AF65-F5344CB8AC3E}">
        <p14:creationId xmlns:p14="http://schemas.microsoft.com/office/powerpoint/2010/main" val="887881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2000" dirty="0"/>
              <a:t>Radioactive Waste</a:t>
            </a:r>
          </a:p>
          <a:p>
            <a:pPr lvl="1"/>
            <a:r>
              <a:rPr lang="en-US" sz="1800" dirty="0"/>
              <a:t>Radioactive waste produced during </a:t>
            </a:r>
            <a:r>
              <a:rPr lang="en-US" sz="1800" dirty="0" err="1"/>
              <a:t>NuMI</a:t>
            </a:r>
            <a:r>
              <a:rPr lang="en-US" sz="1800" dirty="0"/>
              <a:t> operations will be managed within the established Radiological Protection Program (RPP) as prescribed in the </a:t>
            </a:r>
            <a:r>
              <a:rPr lang="en-US" sz="1800" dirty="0">
                <a:effectLst/>
                <a:latin typeface="Helvetica" panose="020B0604020202020204" pitchFamily="34" charset="0"/>
                <a:ea typeface="MS Mincho" panose="02020609040205080304" pitchFamily="49" charset="-128"/>
              </a:rPr>
              <a:t>Fermilab Radiological Control Manual (</a:t>
            </a:r>
            <a:r>
              <a:rPr lang="en-US" sz="1800" dirty="0"/>
              <a:t>FRCM)</a:t>
            </a:r>
          </a:p>
          <a:p>
            <a:pPr lvl="1"/>
            <a:r>
              <a:rPr lang="en-US" sz="1800" dirty="0"/>
              <a:t>Normal operation generates tritiated condensate from the </a:t>
            </a:r>
            <a:r>
              <a:rPr lang="en-US" sz="1800" dirty="0" err="1"/>
              <a:t>NuMI</a:t>
            </a:r>
            <a:r>
              <a:rPr lang="en-US" sz="1800" dirty="0"/>
              <a:t> </a:t>
            </a:r>
            <a:r>
              <a:rPr lang="en-US" sz="1800" dirty="0" err="1"/>
              <a:t>dehumitifiers</a:t>
            </a:r>
            <a:r>
              <a:rPr lang="en-US" sz="1800" dirty="0"/>
              <a:t> which is continuously pumped upstream into the MI65 service building for disposal</a:t>
            </a:r>
          </a:p>
          <a:p>
            <a:pPr lvl="1"/>
            <a:r>
              <a:rPr lang="en-US" sz="1800" dirty="0"/>
              <a:t>Target and horns are consumable components and obviously rad waste after irradiation</a:t>
            </a:r>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Tree>
    <p:extLst>
      <p:ext uri="{BB962C8B-B14F-4D97-AF65-F5344CB8AC3E}">
        <p14:creationId xmlns:p14="http://schemas.microsoft.com/office/powerpoint/2010/main" val="2838525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1800" dirty="0"/>
              <a:t>Contamination</a:t>
            </a:r>
          </a:p>
          <a:p>
            <a:pPr lvl="1"/>
            <a:r>
              <a:rPr lang="en-US" sz="1600" dirty="0"/>
              <a:t>Although not typically encountered, contamination is possible in the primary beamline and is a consideration in work planning</a:t>
            </a:r>
          </a:p>
          <a:p>
            <a:pPr lvl="1"/>
            <a:r>
              <a:rPr lang="en-US" sz="1600" dirty="0"/>
              <a:t>Contamination is common in the target pile and associated systems</a:t>
            </a:r>
          </a:p>
          <a:p>
            <a:pPr lvl="2"/>
            <a:r>
              <a:rPr lang="en-US" sz="1400" dirty="0"/>
              <a:t> Shielding surrounding the target pile limits the spread of contamination</a:t>
            </a:r>
          </a:p>
          <a:p>
            <a:pPr lvl="2"/>
            <a:r>
              <a:rPr lang="en-US" sz="1400" dirty="0"/>
              <a:t>Work is performed as per a radiological work permit specifying preventative measures</a:t>
            </a:r>
          </a:p>
          <a:p>
            <a:pPr lvl="2"/>
            <a:r>
              <a:rPr lang="en-US" sz="1400" dirty="0"/>
              <a:t>Surveying and cleaning; mitigative measures, such as the material survey and release process, and the use of personal protective equipment reduce the spread of contamination</a:t>
            </a:r>
            <a:endParaRPr lang="en-US" sz="16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Tree>
    <p:extLst>
      <p:ext uri="{BB962C8B-B14F-4D97-AF65-F5344CB8AC3E}">
        <p14:creationId xmlns:p14="http://schemas.microsoft.com/office/powerpoint/2010/main" val="203131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1346691"/>
            <a:ext cx="8672513" cy="5253401"/>
          </a:xfrm>
        </p:spPr>
        <p:txBody>
          <a:bodyPr/>
          <a:lstStyle/>
          <a:p>
            <a:r>
              <a:rPr lang="en-US" sz="2000" dirty="0"/>
              <a:t>Flammable Materials</a:t>
            </a:r>
          </a:p>
          <a:p>
            <a:pPr lvl="1"/>
            <a:r>
              <a:rPr lang="en-US" sz="1800" dirty="0"/>
              <a:t>Molecular hydrogen is produced in the target gas cooling system. It is diluted into a non-flammable ratio in air by venting into the large volume of the target hall and RAW water room</a:t>
            </a:r>
          </a:p>
          <a:p>
            <a:pPr lvl="1"/>
            <a:r>
              <a:rPr lang="en-US" sz="1800" dirty="0"/>
              <a:t>Update to SAD wording</a:t>
            </a:r>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0" lvl="1" indent="0">
              <a:buNone/>
            </a:pPr>
            <a:r>
              <a:rPr lang="en-US" sz="1800" dirty="0">
                <a:solidFill>
                  <a:schemeClr val="dk1"/>
                </a:solidFill>
                <a:latin typeface="+mn-lt"/>
                <a:ea typeface="+mn-ea"/>
                <a:cs typeface="+mn-cs"/>
              </a:rPr>
              <a:t>	</a:t>
            </a:r>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28600" y="679645"/>
            <a:ext cx="8686800" cy="427877"/>
          </a:xfrm>
        </p:spPr>
        <p:txBody>
          <a:bodyPr/>
          <a:lstStyle/>
          <a:p>
            <a:r>
              <a:rPr lang="en-US" dirty="0"/>
              <a:t>Non-Accelerator Specific Hazards – </a:t>
            </a:r>
            <a:br>
              <a:rPr lang="en-US" dirty="0"/>
            </a:br>
            <a:r>
              <a:rPr lang="en-US" dirty="0"/>
              <a:t>Flammable &amp; Combustible Materials</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Tree>
    <p:extLst>
      <p:ext uri="{BB962C8B-B14F-4D97-AF65-F5344CB8AC3E}">
        <p14:creationId xmlns:p14="http://schemas.microsoft.com/office/powerpoint/2010/main" val="462948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4164121"/>
          </a:xfrm>
        </p:spPr>
        <p:txBody>
          <a:bodyPr/>
          <a:lstStyle/>
          <a:p>
            <a:r>
              <a:rPr lang="en-US" sz="1800" dirty="0"/>
              <a:t>Stored Energy Exposure</a:t>
            </a:r>
          </a:p>
          <a:p>
            <a:pPr lvl="1"/>
            <a:r>
              <a:rPr lang="en-US" sz="1600" dirty="0"/>
              <a:t>Electrical hazards are present in the </a:t>
            </a:r>
            <a:r>
              <a:rPr lang="en-US" sz="1600" dirty="0" err="1"/>
              <a:t>stripline</a:t>
            </a:r>
            <a:r>
              <a:rPr lang="en-US" sz="1600" dirty="0"/>
              <a:t> connections between the power supply capacitor bank and the horns</a:t>
            </a:r>
          </a:p>
          <a:p>
            <a:pPr lvl="1"/>
            <a:r>
              <a:rPr lang="en-US" sz="1600" dirty="0"/>
              <a:t>Similarly for the 60 </a:t>
            </a:r>
            <a:r>
              <a:rPr lang="en-US" sz="1600" dirty="0" err="1"/>
              <a:t>kJules</a:t>
            </a:r>
            <a:r>
              <a:rPr lang="en-US" sz="1600" dirty="0"/>
              <a:t> of stored energy in the power supply capacitor bank</a:t>
            </a:r>
          </a:p>
          <a:p>
            <a:pPr lvl="1"/>
            <a:r>
              <a:rPr lang="en-US" sz="1600" dirty="0"/>
              <a:t>Access to the </a:t>
            </a:r>
            <a:r>
              <a:rPr lang="en-US" sz="1600" dirty="0" err="1"/>
              <a:t>stripline</a:t>
            </a:r>
            <a:r>
              <a:rPr lang="en-US" sz="1600" dirty="0"/>
              <a:t> is controlled by the </a:t>
            </a:r>
            <a:r>
              <a:rPr lang="en-US" sz="1600" dirty="0" err="1"/>
              <a:t>NuMI</a:t>
            </a:r>
            <a:r>
              <a:rPr lang="en-US" sz="1600" dirty="0"/>
              <a:t> radiation safety interlock system, the </a:t>
            </a:r>
            <a:r>
              <a:rPr lang="en-US" sz="1600" dirty="0" err="1"/>
              <a:t>stripline</a:t>
            </a:r>
            <a:r>
              <a:rPr lang="en-US" sz="1600" dirty="0"/>
              <a:t> is contained behind cages or the locked capacitor bank cabinet</a:t>
            </a:r>
          </a:p>
          <a:p>
            <a:pPr lvl="1"/>
            <a:r>
              <a:rPr lang="en-US" sz="1600" dirty="0"/>
              <a:t>The power supply capacitor bank is designed, installed, operated, and maintained in accordance with FESHM requirements. Performing Lock out Tag out (LOTO) is required before performing maintenance on devices connected to hazardous energy sources. LOTO and grounding procedures are in place for work required</a:t>
            </a:r>
          </a:p>
          <a:p>
            <a:pPr lvl="1"/>
            <a:r>
              <a:rPr lang="en-US" sz="1600" dirty="0"/>
              <a:t>These are a Non-Accelerator Specific Hazard (NASH) and described in Section I, Chapter 4</a:t>
            </a:r>
          </a:p>
          <a:p>
            <a:pPr lvl="1"/>
            <a:endParaRPr lang="en-US" sz="16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Electrical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Tree>
    <p:extLst>
      <p:ext uri="{BB962C8B-B14F-4D97-AF65-F5344CB8AC3E}">
        <p14:creationId xmlns:p14="http://schemas.microsoft.com/office/powerpoint/2010/main" val="2344448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2000" dirty="0"/>
              <a:t>Low Voltage, High Current Exposure:</a:t>
            </a:r>
          </a:p>
          <a:p>
            <a:pPr lvl="1"/>
            <a:r>
              <a:rPr lang="en-US" sz="1600" dirty="0">
                <a:effectLst/>
                <a:latin typeface="Helvetica" panose="020B0604020202020204" pitchFamily="34" charset="0"/>
                <a:ea typeface="Calibri" panose="020F0502020204030204" pitchFamily="34" charset="0"/>
                <a:cs typeface="Helvetica" panose="020B0604020202020204" pitchFamily="34" charset="0"/>
              </a:rPr>
              <a:t>This hazard has been evaluated within the common Risk Matrix table included in SAD Section I Chapter 04</a:t>
            </a:r>
            <a:r>
              <a:rPr lang="en-US" sz="1600" i="1" dirty="0">
                <a:effectLst/>
                <a:latin typeface="Helvetica" panose="020B0604020202020204" pitchFamily="34" charset="0"/>
                <a:ea typeface="Calibri" panose="020F0502020204030204" pitchFamily="34" charset="0"/>
                <a:cs typeface="Helvetica" panose="020B0604020202020204" pitchFamily="34" charset="0"/>
              </a:rPr>
              <a:t> </a:t>
            </a:r>
            <a:r>
              <a:rPr lang="en-US" sz="1600" dirty="0">
                <a:effectLst/>
                <a:latin typeface="Helvetica" panose="020B0604020202020204" pitchFamily="34" charset="0"/>
                <a:ea typeface="Calibri" panose="020F0502020204030204" pitchFamily="34" charset="0"/>
                <a:cs typeface="Helvetica" panose="020B0604020202020204" pitchFamily="34" charset="0"/>
              </a:rPr>
              <a:t>Safety Analysis. Work in </a:t>
            </a:r>
            <a:r>
              <a:rPr lang="en-US" sz="1600" dirty="0" err="1">
                <a:effectLst/>
                <a:latin typeface="Helvetica" panose="020B0604020202020204" pitchFamily="34" charset="0"/>
                <a:ea typeface="Calibri" panose="020F0502020204030204" pitchFamily="34" charset="0"/>
                <a:cs typeface="Helvetica" panose="020B0604020202020204" pitchFamily="34" charset="0"/>
              </a:rPr>
              <a:t>NuMI</a:t>
            </a:r>
            <a:r>
              <a:rPr lang="en-US" sz="1600" dirty="0">
                <a:effectLst/>
                <a:latin typeface="Helvetica" panose="020B0604020202020204" pitchFamily="34" charset="0"/>
                <a:ea typeface="Calibri" panose="020F0502020204030204" pitchFamily="34" charset="0"/>
                <a:cs typeface="Helvetica" panose="020B0604020202020204" pitchFamily="34" charset="0"/>
              </a:rPr>
              <a:t> involving this hazard implements the controls specified in the common Risk Matrix table. No unique controls are in use.</a:t>
            </a:r>
          </a:p>
          <a:p>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Electrical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Tree>
    <p:extLst>
      <p:ext uri="{BB962C8B-B14F-4D97-AF65-F5344CB8AC3E}">
        <p14:creationId xmlns:p14="http://schemas.microsoft.com/office/powerpoint/2010/main" val="508033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1346691"/>
            <a:ext cx="8672513" cy="5253401"/>
          </a:xfrm>
        </p:spPr>
        <p:txBody>
          <a:bodyPr/>
          <a:lstStyle/>
          <a:p>
            <a:r>
              <a:rPr lang="en-US" sz="2000" dirty="0"/>
              <a:t>Fringe Fields</a:t>
            </a:r>
          </a:p>
          <a:p>
            <a:pPr lvl="1"/>
            <a:r>
              <a:rPr lang="en-US" sz="1800" dirty="0"/>
              <a:t>The only magnetic fields present when personnel are present are corrector magnets. The electrical safety system prevents energizing of the large dipole and quadrupoles when interlocks are dropped. Access also requires the LOTO of the power to these magnets. No permanent magnets are present.</a:t>
            </a:r>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0" lvl="1" indent="0">
              <a:buNone/>
            </a:pPr>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28600" y="679645"/>
            <a:ext cx="8686800" cy="427877"/>
          </a:xfrm>
        </p:spPr>
        <p:txBody>
          <a:bodyPr/>
          <a:lstStyle/>
          <a:p>
            <a:r>
              <a:rPr lang="en-US" dirty="0"/>
              <a:t>Non-Accelerator Specific Hazards – </a:t>
            </a:r>
            <a:br>
              <a:rPr lang="en-US" dirty="0"/>
            </a:br>
            <a:r>
              <a:rPr lang="en-US" dirty="0"/>
              <a:t>Magnetic Fields</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Tree>
    <p:extLst>
      <p:ext uri="{BB962C8B-B14F-4D97-AF65-F5344CB8AC3E}">
        <p14:creationId xmlns:p14="http://schemas.microsoft.com/office/powerpoint/2010/main" val="3945231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1346691"/>
            <a:ext cx="8672513" cy="4916949"/>
          </a:xfrm>
        </p:spPr>
        <p:txBody>
          <a:bodyPr/>
          <a:lstStyle/>
          <a:p>
            <a:r>
              <a:rPr lang="en-US" sz="2000" dirty="0"/>
              <a:t>Compressed gasses</a:t>
            </a:r>
          </a:p>
          <a:p>
            <a:pPr lvl="1"/>
            <a:r>
              <a:rPr lang="en-US" sz="1800" dirty="0"/>
              <a:t>Compressed nitrogen and argon are used </a:t>
            </a:r>
            <a:r>
              <a:rPr lang="en-US" sz="1800" dirty="0" err="1"/>
              <a:t>NuMI</a:t>
            </a:r>
            <a:r>
              <a:rPr lang="en-US" sz="1800" dirty="0"/>
              <a:t> areas to facilitate operations</a:t>
            </a:r>
          </a:p>
          <a:p>
            <a:pPr lvl="1"/>
            <a:r>
              <a:rPr lang="en-US" sz="1800" dirty="0"/>
              <a:t>Hazards evaluated within the common Risk Matrix table included in SAD Section I Chapter 04 Safety Analysis</a:t>
            </a:r>
          </a:p>
          <a:p>
            <a:r>
              <a:rPr lang="nn-NO" sz="2000" dirty="0"/>
              <a:t>Vacuum/Pressure Vessels/Piping</a:t>
            </a:r>
          </a:p>
          <a:p>
            <a:pPr lvl="1"/>
            <a:r>
              <a:rPr lang="en-US" sz="1800" dirty="0"/>
              <a:t>Vacuum vessels are present in the </a:t>
            </a:r>
            <a:r>
              <a:rPr lang="en-US" sz="1800" dirty="0" err="1"/>
              <a:t>NuMI</a:t>
            </a:r>
            <a:r>
              <a:rPr lang="en-US" sz="1800" dirty="0"/>
              <a:t> areas in the form of beam pipes and other beamline components. Hazards evaluated within the common Risk Matrix table included in SAD Section I Chapter 04 Safety Analysis</a:t>
            </a:r>
          </a:p>
          <a:p>
            <a:pPr lvl="1"/>
            <a:r>
              <a:rPr lang="en-US" sz="1800" dirty="0" err="1"/>
              <a:t>NuMI</a:t>
            </a:r>
            <a:r>
              <a:rPr lang="en-US" sz="1800" dirty="0"/>
              <a:t> has air compressor tanks which are pressure vessels</a:t>
            </a:r>
          </a:p>
          <a:p>
            <a:pPr lvl="2"/>
            <a:r>
              <a:rPr lang="en-US" sz="1600" dirty="0"/>
              <a:t>They follow the rules laid out in FESHM Chapter 5031 pointing to the ASME BPVC (Boiler and Pressure Vessel Code) Section VIII (Division 1 or Division 2) for compliance</a:t>
            </a:r>
          </a:p>
          <a:p>
            <a:pPr lvl="2"/>
            <a:r>
              <a:rPr lang="en-US" sz="1600" dirty="0"/>
              <a:t>The tanks have a “U-Stamp” indicating compliance with code and a “Fermilab Silver Sticker” indicating an approved engineering note</a:t>
            </a:r>
          </a:p>
          <a:p>
            <a:r>
              <a:rPr lang="en-US" sz="2000" dirty="0"/>
              <a:t>No unique controls are in use</a:t>
            </a:r>
          </a:p>
          <a:p>
            <a:pPr lvl="1"/>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0" lvl="1" indent="0">
              <a:buNone/>
            </a:pPr>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28600" y="679645"/>
            <a:ext cx="8686800" cy="427877"/>
          </a:xfrm>
        </p:spPr>
        <p:txBody>
          <a:bodyPr/>
          <a:lstStyle/>
          <a:p>
            <a:r>
              <a:rPr lang="en-US" dirty="0"/>
              <a:t>Non-Accelerator Specific Hazards – Potential Energy</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Tree>
    <p:extLst>
      <p:ext uri="{BB962C8B-B14F-4D97-AF65-F5344CB8AC3E}">
        <p14:creationId xmlns:p14="http://schemas.microsoft.com/office/powerpoint/2010/main" val="313394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err="1"/>
              <a:t>NuMI</a:t>
            </a:r>
            <a:r>
              <a:rPr lang="en-US" dirty="0"/>
              <a:t>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19" name="Rectangle 18">
            <a:extLst>
              <a:ext uri="{FF2B5EF4-FFF2-40B4-BE49-F238E27FC236}">
                <a16:creationId xmlns:a16="http://schemas.microsoft.com/office/drawing/2014/main" id="{F153AE01-D291-FE03-7FDE-4D83578835C6}"/>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835903A-7F89-9316-1506-BA1E48B0C410}"/>
              </a:ext>
            </a:extLst>
          </p:cNvPr>
          <p:cNvCxnSpPr/>
          <p:nvPr/>
        </p:nvCxnSpPr>
        <p:spPr>
          <a:xfrm>
            <a:off x="2419350" y="1569720"/>
            <a:ext cx="0" cy="93345"/>
          </a:xfrm>
          <a:prstGeom prst="line">
            <a:avLst/>
          </a:prstGeom>
          <a:ln w="15875">
            <a:solidFill>
              <a:srgbClr val="020202"/>
            </a:solidFill>
          </a:ln>
          <a:effectLst>
            <a:outerShdw blurRad="698500" dist="1651000" dir="18900000" sx="150000" sy="150000" algn="ctr" rotWithShape="0">
              <a:srgbClr val="020202"/>
            </a:outerShdw>
          </a:effectLst>
        </p:spPr>
        <p:style>
          <a:lnRef idx="2">
            <a:schemeClr val="accent1"/>
          </a:lnRef>
          <a:fillRef idx="0">
            <a:schemeClr val="accent1"/>
          </a:fillRef>
          <a:effectRef idx="1">
            <a:schemeClr val="accent1"/>
          </a:effectRef>
          <a:fontRef idx="minor">
            <a:schemeClr val="tx1"/>
          </a:fontRef>
        </p:style>
      </p:cxnSp>
      <p:sp>
        <p:nvSpPr>
          <p:cNvPr id="8" name="Content Placeholder 1">
            <a:extLst>
              <a:ext uri="{FF2B5EF4-FFF2-40B4-BE49-F238E27FC236}">
                <a16:creationId xmlns:a16="http://schemas.microsoft.com/office/drawing/2014/main" id="{2352E5AF-5B71-4DFA-E3E8-0906C52C576B}"/>
              </a:ext>
            </a:extLst>
          </p:cNvPr>
          <p:cNvSpPr>
            <a:spLocks noGrp="1"/>
          </p:cNvSpPr>
          <p:nvPr>
            <p:ph idx="1"/>
          </p:nvPr>
        </p:nvSpPr>
        <p:spPr>
          <a:xfrm>
            <a:off x="235743" y="1044517"/>
            <a:ext cx="8672513" cy="5176174"/>
          </a:xfrm>
        </p:spPr>
        <p:txBody>
          <a:bodyPr/>
          <a:lstStyle/>
          <a:p>
            <a:r>
              <a:rPr lang="en-US" sz="2000" b="0" i="0" dirty="0">
                <a:solidFill>
                  <a:srgbClr val="444444"/>
                </a:solidFill>
                <a:effectLst/>
                <a:latin typeface="Helvetica Neue"/>
              </a:rPr>
              <a:t>The Neutrinos at the Main Injector (</a:t>
            </a:r>
            <a:r>
              <a:rPr lang="en-US" sz="2000" b="0" i="0" dirty="0" err="1">
                <a:solidFill>
                  <a:srgbClr val="444444"/>
                </a:solidFill>
                <a:effectLst/>
                <a:latin typeface="Helvetica Neue"/>
              </a:rPr>
              <a:t>NuMI</a:t>
            </a:r>
            <a:r>
              <a:rPr lang="en-US" sz="2000" b="0" i="0" dirty="0">
                <a:solidFill>
                  <a:srgbClr val="444444"/>
                </a:solidFill>
                <a:effectLst/>
                <a:latin typeface="Helvetica Neue"/>
              </a:rPr>
              <a:t>) beam line begins with 120 GeV protons extracted from the Main Injector to a target station in the target hall where it collides, producing charged secondary particles (primarily </a:t>
            </a:r>
            <a:r>
              <a:rPr lang="en-US" sz="2000" b="0" i="0" dirty="0" err="1">
                <a:solidFill>
                  <a:srgbClr val="444444"/>
                </a:solidFill>
                <a:effectLst/>
                <a:latin typeface="Helvetica Neue"/>
              </a:rPr>
              <a:t>pions</a:t>
            </a:r>
            <a:r>
              <a:rPr lang="en-US" sz="2000" b="0" i="0" dirty="0">
                <a:solidFill>
                  <a:srgbClr val="444444"/>
                </a:solidFill>
                <a:effectLst/>
                <a:latin typeface="Helvetica Neue"/>
              </a:rPr>
              <a:t> and kaons) which are focused by a magnetic “horn” system and decay downstream producing the neutrino beam</a:t>
            </a:r>
          </a:p>
          <a:p>
            <a:r>
              <a:rPr lang="en-US" sz="2000" b="0" i="0" dirty="0">
                <a:solidFill>
                  <a:srgbClr val="444444"/>
                </a:solidFill>
                <a:effectLst/>
                <a:latin typeface="Helvetica Neue"/>
              </a:rPr>
              <a:t>The present primary consumer of </a:t>
            </a:r>
            <a:r>
              <a:rPr lang="en-US" sz="2000" b="0" i="0" dirty="0" err="1">
                <a:solidFill>
                  <a:srgbClr val="444444"/>
                </a:solidFill>
                <a:effectLst/>
                <a:latin typeface="Helvetica Neue"/>
              </a:rPr>
              <a:t>NuMI</a:t>
            </a:r>
            <a:r>
              <a:rPr lang="en-US" sz="2000" b="0" i="0" dirty="0">
                <a:solidFill>
                  <a:srgbClr val="444444"/>
                </a:solidFill>
                <a:effectLst/>
                <a:latin typeface="Helvetica Neue"/>
              </a:rPr>
              <a:t> beam is </a:t>
            </a:r>
            <a:r>
              <a:rPr lang="en-US" sz="2000" b="0" i="0" dirty="0" err="1">
                <a:solidFill>
                  <a:srgbClr val="444444"/>
                </a:solidFill>
                <a:effectLst/>
                <a:latin typeface="Helvetica Neue"/>
              </a:rPr>
              <a:t>NuMI</a:t>
            </a:r>
            <a:r>
              <a:rPr lang="en-US" sz="2000" b="0" i="0" dirty="0">
                <a:solidFill>
                  <a:srgbClr val="444444"/>
                </a:solidFill>
                <a:effectLst/>
                <a:latin typeface="Helvetica Neue"/>
              </a:rPr>
              <a:t> Off-axis </a:t>
            </a:r>
            <a:r>
              <a:rPr lang="el-GR" sz="2000" b="0" i="0" dirty="0">
                <a:solidFill>
                  <a:srgbClr val="444444"/>
                </a:solidFill>
                <a:effectLst/>
                <a:latin typeface="Helvetica Neue"/>
              </a:rPr>
              <a:t>ν</a:t>
            </a:r>
            <a:r>
              <a:rPr lang="en-US" sz="2000" b="0" i="0" baseline="-25000" dirty="0">
                <a:solidFill>
                  <a:srgbClr val="444444"/>
                </a:solidFill>
                <a:effectLst/>
                <a:latin typeface="Helvetica Neue"/>
              </a:rPr>
              <a:t>e</a:t>
            </a:r>
            <a:r>
              <a:rPr lang="en-US" sz="2000" b="0" i="0" dirty="0">
                <a:solidFill>
                  <a:srgbClr val="444444"/>
                </a:solidFill>
                <a:effectLst/>
                <a:latin typeface="Helvetica Neue"/>
              </a:rPr>
              <a:t> Appearance (</a:t>
            </a:r>
            <a:r>
              <a:rPr lang="en-US" sz="2000" b="0" i="0" dirty="0" err="1">
                <a:solidFill>
                  <a:srgbClr val="444444"/>
                </a:solidFill>
                <a:effectLst/>
                <a:latin typeface="Helvetica Neue"/>
              </a:rPr>
              <a:t>NOvA</a:t>
            </a:r>
            <a:r>
              <a:rPr lang="en-US" sz="2000" b="0" i="0" dirty="0">
                <a:solidFill>
                  <a:srgbClr val="444444"/>
                </a:solidFill>
                <a:effectLst/>
                <a:latin typeface="Helvetica Neue"/>
              </a:rPr>
              <a:t>) experiment which has a near detector cavern in the MINOS tunnel and far detector in Ash River, MN</a:t>
            </a:r>
          </a:p>
          <a:p>
            <a:pPr lvl="1"/>
            <a:r>
              <a:rPr lang="en-US" sz="1800" b="0" i="0" dirty="0">
                <a:solidFill>
                  <a:srgbClr val="444444"/>
                </a:solidFill>
                <a:effectLst/>
                <a:latin typeface="Helvetica Neue"/>
              </a:rPr>
              <a:t>for geographic reference I recall the nearest hardware store being in International Falls, MN which I’m sure you’ve visited many times</a:t>
            </a:r>
          </a:p>
          <a:p>
            <a:pPr lvl="1"/>
            <a:r>
              <a:rPr lang="en-US" sz="1800" dirty="0">
                <a:solidFill>
                  <a:srgbClr val="444444"/>
                </a:solidFill>
                <a:latin typeface="Helvetica Neue"/>
              </a:rPr>
              <a:t>There are and have been additional experiments in the MINOS cavern and other experiments in the short baseline program (SBN) which utilize(d) it as well </a:t>
            </a:r>
            <a:r>
              <a:rPr lang="en-US" sz="1800">
                <a:solidFill>
                  <a:srgbClr val="444444"/>
                </a:solidFill>
                <a:latin typeface="Helvetica Neue"/>
              </a:rPr>
              <a:t>(beam off </a:t>
            </a:r>
            <a:r>
              <a:rPr lang="en-US" sz="1800" dirty="0">
                <a:solidFill>
                  <a:srgbClr val="444444"/>
                </a:solidFill>
                <a:latin typeface="Helvetica Neue"/>
              </a:rPr>
              <a:t>axis to SBN detectors as well)</a:t>
            </a:r>
          </a:p>
          <a:p>
            <a:pPr lvl="2"/>
            <a:r>
              <a:rPr lang="en-US" sz="1600" dirty="0">
                <a:solidFill>
                  <a:srgbClr val="444444"/>
                </a:solidFill>
                <a:latin typeface="Helvetica Neue"/>
              </a:rPr>
              <a:t>The original experiment was the Main Injector Neutrino Oscillation Search (MINOS) for which the cavern was named</a:t>
            </a:r>
          </a:p>
          <a:p>
            <a:pPr lvl="2"/>
            <a:r>
              <a:rPr lang="en-US" sz="1600" dirty="0">
                <a:solidFill>
                  <a:srgbClr val="444444"/>
                </a:solidFill>
                <a:latin typeface="Helvetica Neue"/>
              </a:rPr>
              <a:t>It was joined by </a:t>
            </a:r>
            <a:r>
              <a:rPr lang="en-US" sz="1600" dirty="0" err="1">
                <a:solidFill>
                  <a:srgbClr val="444444"/>
                </a:solidFill>
                <a:latin typeface="Helvetica Neue"/>
              </a:rPr>
              <a:t>MINERvA</a:t>
            </a:r>
            <a:r>
              <a:rPr lang="en-US" sz="1600" dirty="0">
                <a:solidFill>
                  <a:srgbClr val="444444"/>
                </a:solidFill>
                <a:latin typeface="Helvetica Neue"/>
              </a:rPr>
              <a:t> (Main Injector Neutrino </a:t>
            </a:r>
            <a:r>
              <a:rPr lang="en-US" sz="1600" dirty="0" err="1">
                <a:solidFill>
                  <a:srgbClr val="444444"/>
                </a:solidFill>
                <a:latin typeface="Helvetica Neue"/>
              </a:rPr>
              <a:t>ExpeRiment</a:t>
            </a:r>
            <a:r>
              <a:rPr lang="en-US" sz="1600" dirty="0">
                <a:solidFill>
                  <a:srgbClr val="444444"/>
                </a:solidFill>
                <a:latin typeface="Helvetica Neue"/>
              </a:rPr>
              <a:t> to study v-A interactions)</a:t>
            </a:r>
            <a:endParaRPr lang="en-US" sz="1600" dirty="0"/>
          </a:p>
        </p:txBody>
      </p:sp>
    </p:spTree>
    <p:extLst>
      <p:ext uri="{BB962C8B-B14F-4D97-AF65-F5344CB8AC3E}">
        <p14:creationId xmlns:p14="http://schemas.microsoft.com/office/powerpoint/2010/main" val="3569828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err="1"/>
              <a:t>NuMI</a:t>
            </a:r>
            <a:r>
              <a:rPr lang="en-US" dirty="0"/>
              <a:t>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8" name="Rectangle 7">
            <a:extLst>
              <a:ext uri="{FF2B5EF4-FFF2-40B4-BE49-F238E27FC236}">
                <a16:creationId xmlns:a16="http://schemas.microsoft.com/office/drawing/2014/main" id="{D9BD6C63-688A-8CFC-3564-3BCEAC53DEC5}"/>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93D7497-AF67-CE2C-3260-F5D7E6DA41B0}"/>
              </a:ext>
            </a:extLst>
          </p:cNvPr>
          <p:cNvCxnSpPr/>
          <p:nvPr/>
        </p:nvCxnSpPr>
        <p:spPr>
          <a:xfrm>
            <a:off x="2419350" y="1569720"/>
            <a:ext cx="0" cy="93345"/>
          </a:xfrm>
          <a:prstGeom prst="line">
            <a:avLst/>
          </a:prstGeom>
          <a:ln w="15875">
            <a:solidFill>
              <a:srgbClr val="020202"/>
            </a:solidFill>
          </a:ln>
          <a:effectLst>
            <a:outerShdw blurRad="698500" dist="1651000" dir="18900000" sx="150000" sy="150000" algn="ctr" rotWithShape="0">
              <a:srgbClr val="020202"/>
            </a:outerShdw>
          </a:effectLst>
        </p:spPr>
        <p:style>
          <a:lnRef idx="2">
            <a:schemeClr val="accent1"/>
          </a:lnRef>
          <a:fillRef idx="0">
            <a:schemeClr val="accent1"/>
          </a:fillRef>
          <a:effectRef idx="1">
            <a:schemeClr val="accent1"/>
          </a:effectRef>
          <a:fontRef idx="minor">
            <a:schemeClr val="tx1"/>
          </a:fontRef>
        </p:style>
      </p:cxnSp>
      <p:sp>
        <p:nvSpPr>
          <p:cNvPr id="2" name="Content Placeholder 1">
            <a:extLst>
              <a:ext uri="{FF2B5EF4-FFF2-40B4-BE49-F238E27FC236}">
                <a16:creationId xmlns:a16="http://schemas.microsoft.com/office/drawing/2014/main" id="{E1180DEF-199E-D8AE-315E-44B87E70F233}"/>
              </a:ext>
            </a:extLst>
          </p:cNvPr>
          <p:cNvSpPr txBox="1">
            <a:spLocks/>
          </p:cNvSpPr>
          <p:nvPr/>
        </p:nvSpPr>
        <p:spPr>
          <a:xfrm>
            <a:off x="378682" y="3143652"/>
            <a:ext cx="7850918" cy="3011660"/>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just">
              <a:lnSpc>
                <a:spcPct val="107000"/>
              </a:lnSpc>
              <a:spcBef>
                <a:spcPts val="0"/>
              </a:spcBef>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Calibri" panose="020F0502020204030204" pitchFamily="34" charset="0"/>
              </a:rPr>
              <a:t>Extraction kicks MI beam up and toward the outer MI enclosure wall, flattens it out to transport out of the enclosure between the RR and MI beamlines, when it exits, it is bent downwards to dive through the water table and then back up to point at the target to aim the neutrino beam to the detector(s)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Features (see next slide)</a:t>
            </a:r>
          </a:p>
          <a:p>
            <a:pPr lvl="1" indent="-342900" algn="just">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An underground lined Carrier Tunnel starting at the </a:t>
            </a:r>
            <a:r>
              <a:rPr lang="en-US" sz="1600" dirty="0" err="1">
                <a:effectLst/>
                <a:latin typeface="Calibri" panose="020F0502020204030204" pitchFamily="34" charset="0"/>
                <a:ea typeface="Calibri" panose="020F0502020204030204" pitchFamily="34" charset="0"/>
                <a:cs typeface="Calibri" panose="020F0502020204030204" pitchFamily="34" charset="0"/>
              </a:rPr>
              <a:t>NuMI</a:t>
            </a:r>
            <a:r>
              <a:rPr lang="en-US" sz="1600" dirty="0">
                <a:effectLst/>
                <a:latin typeface="Calibri" panose="020F0502020204030204" pitchFamily="34" charset="0"/>
                <a:ea typeface="Calibri" panose="020F0502020204030204" pitchFamily="34" charset="0"/>
                <a:cs typeface="Calibri" panose="020F0502020204030204" pitchFamily="34" charset="0"/>
              </a:rPr>
              <a:t> stub in the MI;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lvl="1" indent="-342900" algn="just">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An underground unlined Carrier Tunnel;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lvl="1" indent="-342900" algn="just">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Underground Pre-Target/Target enclosure;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lvl="1" indent="-342900" algn="just">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An underground Decay Tunnel;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lvl="1" indent="-342900" algn="just">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An underground Hadron Absorber Enclosure and Access Tunnel with Muon Alcoves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lvl="1" indent="-342900" algn="just">
              <a:lnSpc>
                <a:spcPct val="107000"/>
              </a:lnSpc>
              <a:spcBef>
                <a:spcPts val="0"/>
              </a:spcBef>
              <a:spcAft>
                <a:spcPts val="8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Surface MI-65 and MINOS Service Buildings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B06C7741-9241-AD4E-8FFA-05DA69DC44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682" y="1145882"/>
            <a:ext cx="4957406" cy="1855112"/>
          </a:xfrm>
          <a:prstGeom prst="rect">
            <a:avLst/>
          </a:prstGeom>
          <a:noFill/>
          <a:ln>
            <a:noFill/>
          </a:ln>
        </p:spPr>
      </p:pic>
    </p:spTree>
    <p:extLst>
      <p:ext uri="{BB962C8B-B14F-4D97-AF65-F5344CB8AC3E}">
        <p14:creationId xmlns:p14="http://schemas.microsoft.com/office/powerpoint/2010/main" val="2637491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err="1"/>
              <a:t>NuMI</a:t>
            </a:r>
            <a:r>
              <a:rPr lang="en-US" dirty="0"/>
              <a:t>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8" name="Rectangle 7">
            <a:extLst>
              <a:ext uri="{FF2B5EF4-FFF2-40B4-BE49-F238E27FC236}">
                <a16:creationId xmlns:a16="http://schemas.microsoft.com/office/drawing/2014/main" id="{D9BD6C63-688A-8CFC-3564-3BCEAC53DEC5}"/>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93D7497-AF67-CE2C-3260-F5D7E6DA41B0}"/>
              </a:ext>
            </a:extLst>
          </p:cNvPr>
          <p:cNvCxnSpPr/>
          <p:nvPr/>
        </p:nvCxnSpPr>
        <p:spPr>
          <a:xfrm>
            <a:off x="2419350" y="1569720"/>
            <a:ext cx="0" cy="93345"/>
          </a:xfrm>
          <a:prstGeom prst="line">
            <a:avLst/>
          </a:prstGeom>
          <a:ln w="15875">
            <a:solidFill>
              <a:srgbClr val="020202"/>
            </a:solidFill>
          </a:ln>
          <a:effectLst>
            <a:outerShdw blurRad="698500" dist="1651000" dir="18900000" sx="150000" sy="150000" algn="ctr" rotWithShape="0">
              <a:srgbClr val="020202"/>
            </a:outerShdw>
          </a:effectLst>
        </p:spPr>
        <p:style>
          <a:lnRef idx="2">
            <a:schemeClr val="accent1"/>
          </a:lnRef>
          <a:fillRef idx="0">
            <a:schemeClr val="accent1"/>
          </a:fillRef>
          <a:effectRef idx="1">
            <a:schemeClr val="accent1"/>
          </a:effectRef>
          <a:fontRef idx="minor">
            <a:schemeClr val="tx1"/>
          </a:fontRef>
        </p:style>
      </p:cxnSp>
      <p:sp>
        <p:nvSpPr>
          <p:cNvPr id="2" name="Content Placeholder 1">
            <a:extLst>
              <a:ext uri="{FF2B5EF4-FFF2-40B4-BE49-F238E27FC236}">
                <a16:creationId xmlns:a16="http://schemas.microsoft.com/office/drawing/2014/main" id="{E1180DEF-199E-D8AE-315E-44B87E70F233}"/>
              </a:ext>
            </a:extLst>
          </p:cNvPr>
          <p:cNvSpPr txBox="1">
            <a:spLocks/>
          </p:cNvSpPr>
          <p:nvPr/>
        </p:nvSpPr>
        <p:spPr>
          <a:xfrm>
            <a:off x="228600" y="1071979"/>
            <a:ext cx="7850918" cy="3011660"/>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The public is not invited to any area of the </a:t>
            </a:r>
            <a:r>
              <a:rPr lang="en-US" dirty="0" err="1"/>
              <a:t>NuMI</a:t>
            </a:r>
            <a:r>
              <a:rPr lang="en-US" dirty="0"/>
              <a:t> segment and </a:t>
            </a:r>
            <a:r>
              <a:rPr lang="en-US"/>
              <a:t>are beyond </a:t>
            </a:r>
            <a:r>
              <a:rPr lang="en-US" dirty="0"/>
              <a:t>Obvious and Operating Barriers</a:t>
            </a:r>
          </a:p>
        </p:txBody>
      </p:sp>
    </p:spTree>
    <p:extLst>
      <p:ext uri="{BB962C8B-B14F-4D97-AF65-F5344CB8AC3E}">
        <p14:creationId xmlns:p14="http://schemas.microsoft.com/office/powerpoint/2010/main" val="305981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err="1"/>
              <a:t>NuMI</a:t>
            </a:r>
            <a:r>
              <a:rPr lang="en-US" dirty="0"/>
              <a:t>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429420" y="4132582"/>
            <a:ext cx="2530082" cy="1987908"/>
          </a:xfrm>
        </p:spPr>
        <p:txBody>
          <a:bodyPr/>
          <a:lstStyle/>
          <a:p>
            <a:pPr>
              <a:buFont typeface="Arial" panose="020B0604020202020204" pitchFamily="34" charset="0"/>
              <a:buChar char="•"/>
            </a:pPr>
            <a:r>
              <a:rPr lang="en-US" dirty="0"/>
              <a:t>Stars locate the boundaries schematically (not to scale)</a:t>
            </a:r>
          </a:p>
        </p:txBody>
      </p:sp>
      <p:sp>
        <p:nvSpPr>
          <p:cNvPr id="8" name="Rectangle 7">
            <a:extLst>
              <a:ext uri="{FF2B5EF4-FFF2-40B4-BE49-F238E27FC236}">
                <a16:creationId xmlns:a16="http://schemas.microsoft.com/office/drawing/2014/main" id="{D9BD6C63-688A-8CFC-3564-3BCEAC53DEC5}"/>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93D7497-AF67-CE2C-3260-F5D7E6DA41B0}"/>
              </a:ext>
            </a:extLst>
          </p:cNvPr>
          <p:cNvCxnSpPr/>
          <p:nvPr/>
        </p:nvCxnSpPr>
        <p:spPr>
          <a:xfrm>
            <a:off x="2419350" y="1569720"/>
            <a:ext cx="0" cy="93345"/>
          </a:xfrm>
          <a:prstGeom prst="line">
            <a:avLst/>
          </a:prstGeom>
          <a:ln w="15875">
            <a:solidFill>
              <a:srgbClr val="020202"/>
            </a:solidFill>
          </a:ln>
          <a:effectLst>
            <a:outerShdw blurRad="698500" dist="1651000" dir="18900000" sx="150000" sy="150000" algn="ctr" rotWithShape="0">
              <a:srgbClr val="020202"/>
            </a:outerShdw>
          </a:effectLst>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1A9A620A-041E-7377-69B4-8C3451E0D50D}"/>
              </a:ext>
            </a:extLst>
          </p:cNvPr>
          <p:cNvGrpSpPr/>
          <p:nvPr/>
        </p:nvGrpSpPr>
        <p:grpSpPr>
          <a:xfrm>
            <a:off x="429419" y="1044796"/>
            <a:ext cx="4476750" cy="3105150"/>
            <a:chOff x="429419" y="1044796"/>
            <a:chExt cx="4476750" cy="3105150"/>
          </a:xfrm>
        </p:grpSpPr>
        <p:pic>
          <p:nvPicPr>
            <p:cNvPr id="17" name="Picture 16" descr="A diagram of a nuclear plant&#10;&#10;Description automatically generated">
              <a:extLst>
                <a:ext uri="{FF2B5EF4-FFF2-40B4-BE49-F238E27FC236}">
                  <a16:creationId xmlns:a16="http://schemas.microsoft.com/office/drawing/2014/main" id="{58C4610E-127B-77D6-A605-B23426AEBB9D}"/>
                </a:ext>
              </a:extLst>
            </p:cNvPr>
            <p:cNvPicPr>
              <a:picLocks noChangeAspect="1"/>
            </p:cNvPicPr>
            <p:nvPr/>
          </p:nvPicPr>
          <p:blipFill>
            <a:blip r:embed="rId2"/>
            <a:stretch>
              <a:fillRect/>
            </a:stretch>
          </p:blipFill>
          <p:spPr>
            <a:xfrm>
              <a:off x="429419" y="1044796"/>
              <a:ext cx="4476750" cy="3105150"/>
            </a:xfrm>
            <a:prstGeom prst="rect">
              <a:avLst/>
            </a:prstGeom>
          </p:spPr>
        </p:pic>
        <p:sp>
          <p:nvSpPr>
            <p:cNvPr id="21" name="Star: 5 Points 20">
              <a:extLst>
                <a:ext uri="{FF2B5EF4-FFF2-40B4-BE49-F238E27FC236}">
                  <a16:creationId xmlns:a16="http://schemas.microsoft.com/office/drawing/2014/main" id="{79B93520-9E6B-9CA0-AF74-A64D62C68D7A}"/>
                </a:ext>
              </a:extLst>
            </p:cNvPr>
            <p:cNvSpPr/>
            <p:nvPr/>
          </p:nvSpPr>
          <p:spPr>
            <a:xfrm>
              <a:off x="900549" y="2244433"/>
              <a:ext cx="366821" cy="29094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5DB44FAD-829F-5EFB-0FEB-C04681C176B0}"/>
              </a:ext>
            </a:extLst>
          </p:cNvPr>
          <p:cNvGrpSpPr/>
          <p:nvPr/>
        </p:nvGrpSpPr>
        <p:grpSpPr>
          <a:xfrm>
            <a:off x="3616037" y="3643990"/>
            <a:ext cx="4533900" cy="2476500"/>
            <a:chOff x="4322618" y="3702627"/>
            <a:chExt cx="4533900" cy="2476500"/>
          </a:xfrm>
        </p:grpSpPr>
        <p:pic>
          <p:nvPicPr>
            <p:cNvPr id="19" name="Picture 18" descr="A diagram of a mine&#10;&#10;Description automatically generated">
              <a:extLst>
                <a:ext uri="{FF2B5EF4-FFF2-40B4-BE49-F238E27FC236}">
                  <a16:creationId xmlns:a16="http://schemas.microsoft.com/office/drawing/2014/main" id="{EAD5A98C-47BC-8158-4379-D8CE56D11EF8}"/>
                </a:ext>
              </a:extLst>
            </p:cNvPr>
            <p:cNvPicPr>
              <a:picLocks noChangeAspect="1"/>
            </p:cNvPicPr>
            <p:nvPr/>
          </p:nvPicPr>
          <p:blipFill>
            <a:blip r:embed="rId3"/>
            <a:stretch>
              <a:fillRect/>
            </a:stretch>
          </p:blipFill>
          <p:spPr>
            <a:xfrm>
              <a:off x="4322618" y="3702627"/>
              <a:ext cx="4533900" cy="2476500"/>
            </a:xfrm>
            <a:prstGeom prst="rect">
              <a:avLst/>
            </a:prstGeom>
          </p:spPr>
        </p:pic>
        <p:sp>
          <p:nvSpPr>
            <p:cNvPr id="22" name="Star: 5 Points 21">
              <a:extLst>
                <a:ext uri="{FF2B5EF4-FFF2-40B4-BE49-F238E27FC236}">
                  <a16:creationId xmlns:a16="http://schemas.microsoft.com/office/drawing/2014/main" id="{BF3D347D-F848-14CC-BFBA-ECC7488E5FCC}"/>
                </a:ext>
              </a:extLst>
            </p:cNvPr>
            <p:cNvSpPr/>
            <p:nvPr/>
          </p:nvSpPr>
          <p:spPr>
            <a:xfrm>
              <a:off x="5195457" y="5521066"/>
              <a:ext cx="366821" cy="29094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E1180DEF-199E-D8AE-315E-44B87E70F233}"/>
              </a:ext>
            </a:extLst>
          </p:cNvPr>
          <p:cNvSpPr txBox="1">
            <a:spLocks/>
          </p:cNvSpPr>
          <p:nvPr/>
        </p:nvSpPr>
        <p:spPr>
          <a:xfrm>
            <a:off x="5403273" y="1101403"/>
            <a:ext cx="3643747" cy="2177420"/>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This SAD covers from the upstream end of the carrier pipe tunnel to the downstream end of the absorber including the radiation area outside and the muon alcoves</a:t>
            </a:r>
            <a:endParaRPr lang="en-US" sz="18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782113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Operating Modes</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19" name="Rectangle 18">
            <a:extLst>
              <a:ext uri="{FF2B5EF4-FFF2-40B4-BE49-F238E27FC236}">
                <a16:creationId xmlns:a16="http://schemas.microsoft.com/office/drawing/2014/main" id="{F153AE01-D291-FE03-7FDE-4D83578835C6}"/>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835903A-7F89-9316-1506-BA1E48B0C410}"/>
              </a:ext>
            </a:extLst>
          </p:cNvPr>
          <p:cNvCxnSpPr/>
          <p:nvPr/>
        </p:nvCxnSpPr>
        <p:spPr>
          <a:xfrm>
            <a:off x="2419350" y="1569720"/>
            <a:ext cx="0" cy="93345"/>
          </a:xfrm>
          <a:prstGeom prst="line">
            <a:avLst/>
          </a:prstGeom>
          <a:ln w="15875">
            <a:solidFill>
              <a:srgbClr val="020202"/>
            </a:solidFill>
          </a:ln>
          <a:effectLst>
            <a:outerShdw blurRad="698500" dist="1651000" dir="18900000" sx="150000" sy="150000" algn="ctr" rotWithShape="0">
              <a:srgbClr val="020202"/>
            </a:outerShdw>
          </a:effectLst>
        </p:spPr>
        <p:style>
          <a:lnRef idx="2">
            <a:schemeClr val="accent1"/>
          </a:lnRef>
          <a:fillRef idx="0">
            <a:schemeClr val="accent1"/>
          </a:fillRef>
          <a:effectRef idx="1">
            <a:schemeClr val="accent1"/>
          </a:effectRef>
          <a:fontRef idx="minor">
            <a:schemeClr val="tx1"/>
          </a:fontRef>
        </p:style>
      </p:cxnSp>
      <p:sp>
        <p:nvSpPr>
          <p:cNvPr id="8" name="Content Placeholder 1">
            <a:extLst>
              <a:ext uri="{FF2B5EF4-FFF2-40B4-BE49-F238E27FC236}">
                <a16:creationId xmlns:a16="http://schemas.microsoft.com/office/drawing/2014/main" id="{2352E5AF-5B71-4DFA-E3E8-0906C52C576B}"/>
              </a:ext>
            </a:extLst>
          </p:cNvPr>
          <p:cNvSpPr>
            <a:spLocks noGrp="1"/>
          </p:cNvSpPr>
          <p:nvPr>
            <p:ph idx="1"/>
          </p:nvPr>
        </p:nvSpPr>
        <p:spPr>
          <a:xfrm>
            <a:off x="235743" y="1044517"/>
            <a:ext cx="8672513" cy="5176174"/>
          </a:xfrm>
        </p:spPr>
        <p:txBody>
          <a:bodyPr/>
          <a:lstStyle/>
          <a:p>
            <a:r>
              <a:rPr lang="en-US" b="0" i="0" dirty="0">
                <a:solidFill>
                  <a:srgbClr val="444444"/>
                </a:solidFill>
                <a:effectLst/>
                <a:latin typeface="Helvetica Neue"/>
              </a:rPr>
              <a:t>There are two operating modes</a:t>
            </a:r>
          </a:p>
          <a:p>
            <a:pPr lvl="1"/>
            <a:r>
              <a:rPr lang="en-US" sz="2000" dirty="0">
                <a:solidFill>
                  <a:srgbClr val="444444"/>
                </a:solidFill>
                <a:latin typeface="Helvetica Neue"/>
              </a:rPr>
              <a:t>Normal operation as described</a:t>
            </a:r>
          </a:p>
          <a:p>
            <a:pPr lvl="1"/>
            <a:r>
              <a:rPr lang="en-US" sz="2000" dirty="0">
                <a:solidFill>
                  <a:srgbClr val="444444"/>
                </a:solidFill>
                <a:latin typeface="Helvetica Neue"/>
              </a:rPr>
              <a:t>Low intensity beam scans for alignment of downstream components with the target Hall shield door is not in place</a:t>
            </a:r>
          </a:p>
          <a:p>
            <a:pPr lvl="2"/>
            <a:r>
              <a:rPr lang="en-US" dirty="0">
                <a:solidFill>
                  <a:srgbClr val="444444"/>
                </a:solidFill>
                <a:latin typeface="Helvetica Neue"/>
              </a:rPr>
              <a:t>The beamlines are in a special configuration</a:t>
            </a:r>
          </a:p>
          <a:p>
            <a:pPr lvl="2"/>
            <a:r>
              <a:rPr lang="en-US" dirty="0">
                <a:solidFill>
                  <a:srgbClr val="444444"/>
                </a:solidFill>
                <a:latin typeface="Helvetica Neue"/>
              </a:rPr>
              <a:t>The shield door is not in place</a:t>
            </a:r>
          </a:p>
          <a:p>
            <a:pPr lvl="2"/>
            <a:r>
              <a:rPr lang="en-US" dirty="0">
                <a:solidFill>
                  <a:srgbClr val="444444"/>
                </a:solidFill>
                <a:latin typeface="Helvetica Neue"/>
              </a:rPr>
              <a:t>If the shield door is in place the scans are covered under normal operation</a:t>
            </a:r>
          </a:p>
          <a:p>
            <a:pPr lvl="2"/>
            <a:endParaRPr lang="en-US" sz="1200" dirty="0"/>
          </a:p>
        </p:txBody>
      </p:sp>
    </p:spTree>
    <p:extLst>
      <p:ext uri="{BB962C8B-B14F-4D97-AF65-F5344CB8AC3E}">
        <p14:creationId xmlns:p14="http://schemas.microsoft.com/office/powerpoint/2010/main" val="940453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dirty="0"/>
              <a:t>Hazard Inventory for </a:t>
            </a:r>
            <a:r>
              <a:rPr lang="en-US" dirty="0" err="1"/>
              <a:t>NuMI</a:t>
            </a:r>
            <a:endParaRPr lang="en-US" dirty="0"/>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2" name="Content Placeholder 1">
            <a:extLst>
              <a:ext uri="{FF2B5EF4-FFF2-40B4-BE49-F238E27FC236}">
                <a16:creationId xmlns:a16="http://schemas.microsoft.com/office/drawing/2014/main" id="{FA5BF9F4-F0C1-2919-D098-507AE4633343}"/>
              </a:ext>
            </a:extLst>
          </p:cNvPr>
          <p:cNvSpPr>
            <a:spLocks noGrp="1"/>
          </p:cNvSpPr>
          <p:nvPr>
            <p:ph idx="1"/>
          </p:nvPr>
        </p:nvSpPr>
        <p:spPr>
          <a:xfrm>
            <a:off x="5822335" y="924500"/>
            <a:ext cx="2849195" cy="4949405"/>
          </a:xfrm>
        </p:spPr>
        <p:txBody>
          <a:bodyPr/>
          <a:lstStyle/>
          <a:p>
            <a:r>
              <a:rPr lang="en-US" sz="1600" dirty="0"/>
              <a:t>Accelerator specific hazards are purple</a:t>
            </a:r>
          </a:p>
          <a:p>
            <a:r>
              <a:rPr lang="en-US" sz="1600" dirty="0"/>
              <a:t>Hazards not discussed today are evaluated via the common Risk Matrix tables</a:t>
            </a:r>
          </a:p>
          <a:p>
            <a:pPr lvl="1"/>
            <a:r>
              <a:rPr lang="en-US" sz="1400" dirty="0"/>
              <a:t>Covered in SAD Section I, Chapter 4</a:t>
            </a:r>
          </a:p>
          <a:p>
            <a:r>
              <a:rPr lang="en-US" sz="1600" dirty="0"/>
              <a:t>Hazards evaluated via risk assessment methodology per DOE-HDBK-1163-2020</a:t>
            </a:r>
          </a:p>
          <a:p>
            <a:pPr lvl="1"/>
            <a:r>
              <a:rPr lang="en-US" sz="1400" dirty="0"/>
              <a:t>Likelihood (L): </a:t>
            </a:r>
          </a:p>
          <a:p>
            <a:pPr lvl="2"/>
            <a:r>
              <a:rPr lang="en-US" sz="1200" dirty="0"/>
              <a:t>Anticipated (A), Unlikely (U), Extremely Unlikely (EU), Beyond Extremely Unlikely (BEU)</a:t>
            </a:r>
          </a:p>
          <a:p>
            <a:pPr lvl="1"/>
            <a:r>
              <a:rPr lang="en-US" sz="1400" dirty="0"/>
              <a:t>Consequence (C):</a:t>
            </a:r>
          </a:p>
          <a:p>
            <a:pPr lvl="2"/>
            <a:r>
              <a:rPr lang="en-US" sz="1200" dirty="0"/>
              <a:t>High (H), Moderate (M), Low (L), Negligible (N)</a:t>
            </a:r>
          </a:p>
          <a:p>
            <a:pPr lvl="1"/>
            <a:r>
              <a:rPr lang="en-US" sz="1400" dirty="0"/>
              <a:t>Risk (R):</a:t>
            </a:r>
          </a:p>
          <a:p>
            <a:pPr lvl="2"/>
            <a:r>
              <a:rPr lang="en-US" sz="1200" dirty="0"/>
              <a:t>I , II, III, IV (descending order of concern)</a:t>
            </a:r>
          </a:p>
        </p:txBody>
      </p:sp>
      <p:pic>
        <p:nvPicPr>
          <p:cNvPr id="8" name="Picture 7">
            <a:extLst>
              <a:ext uri="{FF2B5EF4-FFF2-40B4-BE49-F238E27FC236}">
                <a16:creationId xmlns:a16="http://schemas.microsoft.com/office/drawing/2014/main" id="{C89E10E6-2E7C-F76C-4500-9A111B33B940}"/>
              </a:ext>
            </a:extLst>
          </p:cNvPr>
          <p:cNvPicPr>
            <a:picLocks noChangeAspect="1"/>
          </p:cNvPicPr>
          <p:nvPr/>
        </p:nvPicPr>
        <p:blipFill>
          <a:blip r:embed="rId2"/>
          <a:stretch>
            <a:fillRect/>
          </a:stretch>
        </p:blipFill>
        <p:spPr>
          <a:xfrm>
            <a:off x="299703" y="843419"/>
            <a:ext cx="5193261" cy="5631472"/>
          </a:xfrm>
          <a:prstGeom prst="rect">
            <a:avLst/>
          </a:prstGeom>
        </p:spPr>
      </p:pic>
    </p:spTree>
    <p:extLst>
      <p:ext uri="{BB962C8B-B14F-4D97-AF65-F5344CB8AC3E}">
        <p14:creationId xmlns:p14="http://schemas.microsoft.com/office/powerpoint/2010/main" val="2679238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dirty="0"/>
              <a:t>Risk Table Summary for </a:t>
            </a:r>
            <a:r>
              <a:rPr lang="en-US" dirty="0" err="1"/>
              <a:t>NuMI</a:t>
            </a:r>
            <a:endParaRPr lang="en-US" dirty="0"/>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914400" cy="241300"/>
          </a:xfrm>
        </p:spPr>
        <p:txBody>
          <a:bodyPr/>
          <a:lstStyle/>
          <a:p>
            <a:pPr>
              <a:defRPr/>
            </a:pPr>
            <a:r>
              <a:rPr lang="en-US"/>
              <a:t>Mar 2024</a:t>
            </a:r>
            <a:endParaRPr lang="en-US" dirty="0"/>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dirty="0"/>
              <a:t>	P. Schlabach | Accelerator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2" name="Picture 1">
            <a:extLst>
              <a:ext uri="{FF2B5EF4-FFF2-40B4-BE49-F238E27FC236}">
                <a16:creationId xmlns:a16="http://schemas.microsoft.com/office/drawing/2014/main" id="{5D336274-1993-73E7-F133-AF4D80B70997}"/>
              </a:ext>
            </a:extLst>
          </p:cNvPr>
          <p:cNvPicPr>
            <a:picLocks noChangeAspect="1"/>
          </p:cNvPicPr>
          <p:nvPr/>
        </p:nvPicPr>
        <p:blipFill rotWithShape="1">
          <a:blip r:embed="rId3"/>
          <a:srcRect r="34384"/>
          <a:stretch/>
        </p:blipFill>
        <p:spPr>
          <a:xfrm>
            <a:off x="429419" y="871531"/>
            <a:ext cx="5520444" cy="5328853"/>
          </a:xfrm>
          <a:prstGeom prst="rect">
            <a:avLst/>
          </a:prstGeom>
        </p:spPr>
      </p:pic>
    </p:spTree>
    <p:extLst>
      <p:ext uri="{BB962C8B-B14F-4D97-AF65-F5344CB8AC3E}">
        <p14:creationId xmlns:p14="http://schemas.microsoft.com/office/powerpoint/2010/main" val="2038864756"/>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  Read-Only" id="{A8C22F5D-C6D7-4589-A1DC-766D1E9786F3}" vid="{C4929605-360F-4C13-A43A-E93BABDEF8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8a0c449-bc3f-4023-b6f3-9ae146c0e873">MKRZARSQM56R-1466480915-294</_dlc_DocId>
    <_dlc_DocIdUrl xmlns="c8a0c449-bc3f-4023-b6f3-9ae146c0e873">
      <Url>https://fermipoint.fnal.gov/org/eshq/ASD/_layouts/15/DocIdRedir.aspx?ID=MKRZARSQM56R-1466480915-294</Url>
      <Description>MKRZARSQM56R-1466480915-294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2" ma:contentTypeDescription="Create a new document." ma:contentTypeScope="" ma:versionID="40731602f34b2e145fe69f86e6a35b1b">
  <xsd:schema xmlns:xsd="http://www.w3.org/2001/XMLSchema" xmlns:xs="http://www.w3.org/2001/XMLSchema" xmlns:p="http://schemas.microsoft.com/office/2006/metadata/properties" xmlns:ns2="c8a0c449-bc3f-4023-b6f3-9ae146c0e873" targetNamespace="http://schemas.microsoft.com/office/2006/metadata/properties" ma:root="true" ma:fieldsID="e613c1cf9b7acee2742733a09b7ffdd1" ns2:_="">
    <xsd:import namespace="c8a0c449-bc3f-4023-b6f3-9ae146c0e87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9A9177-9946-41CD-B01B-8BAAEF071AA1}">
  <ds:schemaRefs>
    <ds:schemaRef ds:uri="http://schemas.microsoft.com/office/2006/metadata/properties"/>
    <ds:schemaRef ds:uri="c8a0c449-bc3f-4023-b6f3-9ae146c0e873"/>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E4FB0BA-40FF-4738-BEDA-5B1BDD7FB1CF}">
  <ds:schemaRefs>
    <ds:schemaRef ds:uri="http://schemas.microsoft.com/sharepoint/v3/contenttype/forms"/>
  </ds:schemaRefs>
</ds:datastoreItem>
</file>

<file path=customXml/itemProps3.xml><?xml version="1.0" encoding="utf-8"?>
<ds:datastoreItem xmlns:ds="http://schemas.openxmlformats.org/officeDocument/2006/customXml" ds:itemID="{097848FA-C60A-45FD-BB12-33C88503094C}">
  <ds:schemaRefs>
    <ds:schemaRef ds:uri="http://schemas.microsoft.com/sharepoint/events"/>
  </ds:schemaRefs>
</ds:datastoreItem>
</file>

<file path=customXml/itemProps4.xml><?xml version="1.0" encoding="utf-8"?>
<ds:datastoreItem xmlns:ds="http://schemas.openxmlformats.org/officeDocument/2006/customXml" ds:itemID="{F3046631-D625-4DBB-820E-2A2656AF1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FNAL_PowerPoint_4x3_100716 (1)</Template>
  <TotalTime>5499</TotalTime>
  <Words>2324</Words>
  <Application>Microsoft Office PowerPoint</Application>
  <PresentationFormat>On-screen Show (4:3)</PresentationFormat>
  <Paragraphs>318</Paragraphs>
  <Slides>29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Helvetica</vt:lpstr>
      <vt:lpstr>Helvetica Neue</vt:lpstr>
      <vt:lpstr>Symbol</vt:lpstr>
      <vt:lpstr>Fermilab_PPT_090815</vt:lpstr>
      <vt:lpstr>1_Fermilab_PPT_090815</vt:lpstr>
      <vt:lpstr>PowerPoint Presentation</vt:lpstr>
      <vt:lpstr>Outline</vt:lpstr>
      <vt:lpstr>NuMI Overview</vt:lpstr>
      <vt:lpstr>NuMI Overview</vt:lpstr>
      <vt:lpstr>NuMI Overview</vt:lpstr>
      <vt:lpstr>NuMI Overview</vt:lpstr>
      <vt:lpstr>Operating Modes</vt:lpstr>
      <vt:lpstr>Hazard Inventory for NuMI</vt:lpstr>
      <vt:lpstr>Risk Table Summary for NuMI</vt:lpstr>
      <vt:lpstr>Non-Accelerator Specific Hazards - Radiological</vt:lpstr>
      <vt:lpstr>Non-Accelerator Specific Hazards – Radiological</vt:lpstr>
      <vt:lpstr>Non-Accelerator Specific Hazards – Toxic Material</vt:lpstr>
      <vt:lpstr>Accelerator Specific Hazards - Radiological</vt:lpstr>
      <vt:lpstr>Accelerator Specific Hazards - Radiological</vt:lpstr>
      <vt:lpstr>Accelerator Specific Hazards – Ground Water</vt:lpstr>
      <vt:lpstr>Accelerator Specific Hazards – Radioactive Water</vt:lpstr>
      <vt:lpstr>Accelerator Specific Hazards – Radioactive Water</vt:lpstr>
      <vt:lpstr>Maximum Credible Incident (MCI) – Radiological</vt:lpstr>
      <vt:lpstr>Maximum Credible Incident (MCI) – Radiological </vt:lpstr>
      <vt:lpstr>Credited Controls</vt:lpstr>
      <vt:lpstr>PowerPoint Presentation</vt:lpstr>
      <vt:lpstr>Backup Slide(s)</vt:lpstr>
      <vt:lpstr>Non-Accelerator Specific Hazards - Radiological</vt:lpstr>
      <vt:lpstr>Non-Accelerator Specific Hazards - Radiological</vt:lpstr>
      <vt:lpstr>Non-Accelerator Specific Hazards –  Flammable &amp; Combustible Materials</vt:lpstr>
      <vt:lpstr>Non-Accelerator Specific Hazards - Electrical</vt:lpstr>
      <vt:lpstr>Non-Accelerator Specific Hazards - Electrical</vt:lpstr>
      <vt:lpstr>Non-Accelerator Specific Hazards –  Magnetic Fields</vt:lpstr>
      <vt:lpstr>Non-Accelerator Specific Hazards – Potential Energy</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Philip Schlabach</cp:lastModifiedBy>
  <cp:revision>122</cp:revision>
  <cp:lastPrinted>2014-01-20T19:40:21Z</cp:lastPrinted>
  <dcterms:created xsi:type="dcterms:W3CDTF">2017-02-13T18:49:53Z</dcterms:created>
  <dcterms:modified xsi:type="dcterms:W3CDTF">2024-03-14T21:21:42Z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e15050c8-8936-4be0-9562-0f7eb3139549</vt:lpwstr>
  </property>
</Properties>
</file>