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23"/>
  </p:notesMasterIdLst>
  <p:handoutMasterIdLst>
    <p:handoutMasterId r:id="rId24"/>
  </p:handoutMasterIdLst>
  <p:sldIdLst>
    <p:sldId id="298" r:id="rId6"/>
    <p:sldId id="315" r:id="rId7"/>
    <p:sldId id="383" r:id="rId8"/>
    <p:sldId id="379" r:id="rId9"/>
    <p:sldId id="374" r:id="rId10"/>
    <p:sldId id="375" r:id="rId11"/>
    <p:sldId id="382" r:id="rId12"/>
    <p:sldId id="376" r:id="rId13"/>
    <p:sldId id="377" r:id="rId14"/>
    <p:sldId id="378" r:id="rId15"/>
    <p:sldId id="380" r:id="rId16"/>
    <p:sldId id="381" r:id="rId17"/>
    <p:sldId id="319" r:id="rId18"/>
    <p:sldId id="320" r:id="rId19"/>
    <p:sldId id="321" r:id="rId20"/>
    <p:sldId id="313" r:id="rId21"/>
    <p:sldId id="314" r:id="rId2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73B289C7-EE1F-4A7F-BD76-7458EC6D26CC}">
          <p14:sldIdLst>
            <p14:sldId id="298"/>
            <p14:sldId id="315"/>
            <p14:sldId id="383"/>
            <p14:sldId id="379"/>
            <p14:sldId id="374"/>
            <p14:sldId id="375"/>
            <p14:sldId id="382"/>
            <p14:sldId id="376"/>
            <p14:sldId id="377"/>
            <p14:sldId id="378"/>
            <p14:sldId id="380"/>
            <p14:sldId id="381"/>
            <p14:sldId id="319"/>
            <p14:sldId id="320"/>
            <p14:sldId id="321"/>
            <p14:sldId id="313"/>
            <p14:sldId id="314"/>
          </p14:sldIdLst>
        </p14:section>
      </p14:sectionLst>
    </p:ex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0504E"/>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2BDBC4-E01B-4FD8-AB71-B05749AEF32E}" v="38" dt="2024-03-18T20:25:13.3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96327"/>
  </p:normalViewPr>
  <p:slideViewPr>
    <p:cSldViewPr snapToGrid="0" snapToObjects="1" showGuides="1">
      <p:cViewPr varScale="1">
        <p:scale>
          <a:sx n="110" d="100"/>
          <a:sy n="110" d="100"/>
        </p:scale>
        <p:origin x="1506" y="9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Cantrell" userId="ee07cc48-a56f-4fe2-8f37-1c6adb535e57" providerId="ADAL" clId="{A32BDBC4-E01B-4FD8-AB71-B05749AEF32E}"/>
    <pc:docChg chg="undo custSel addSld delSld modSld addSection delSection modSection">
      <pc:chgData name="Jeremy Cantrell" userId="ee07cc48-a56f-4fe2-8f37-1c6adb535e57" providerId="ADAL" clId="{A32BDBC4-E01B-4FD8-AB71-B05749AEF32E}" dt="2024-03-18T20:27:44.511" v="3182" actId="1035"/>
      <pc:docMkLst>
        <pc:docMk/>
      </pc:docMkLst>
      <pc:sldChg chg="modSp mod">
        <pc:chgData name="Jeremy Cantrell" userId="ee07cc48-a56f-4fe2-8f37-1c6adb535e57" providerId="ADAL" clId="{A32BDBC4-E01B-4FD8-AB71-B05749AEF32E}" dt="2024-03-18T20:15:42.309" v="2987" actId="20577"/>
        <pc:sldMkLst>
          <pc:docMk/>
          <pc:sldMk cId="1876073210" sldId="313"/>
        </pc:sldMkLst>
        <pc:spChg chg="mod">
          <ac:chgData name="Jeremy Cantrell" userId="ee07cc48-a56f-4fe2-8f37-1c6adb535e57" providerId="ADAL" clId="{A32BDBC4-E01B-4FD8-AB71-B05749AEF32E}" dt="2024-03-18T20:15:42.309" v="2987" actId="20577"/>
          <ac:spMkLst>
            <pc:docMk/>
            <pc:sldMk cId="1876073210" sldId="313"/>
            <ac:spMk id="2" creationId="{2AA79ED1-6779-D111-8084-14E209D69A6D}"/>
          </ac:spMkLst>
        </pc:spChg>
        <pc:spChg chg="mod">
          <ac:chgData name="Jeremy Cantrell" userId="ee07cc48-a56f-4fe2-8f37-1c6adb535e57" providerId="ADAL" clId="{A32BDBC4-E01B-4FD8-AB71-B05749AEF32E}" dt="2024-03-18T18:24:45.061" v="741"/>
          <ac:spMkLst>
            <pc:docMk/>
            <pc:sldMk cId="1876073210" sldId="313"/>
            <ac:spMk id="5" creationId="{306C6AE1-A258-95F2-FCEB-3CB5B15EA24B}"/>
          </ac:spMkLst>
        </pc:spChg>
      </pc:sldChg>
      <pc:sldChg chg="modSp">
        <pc:chgData name="Jeremy Cantrell" userId="ee07cc48-a56f-4fe2-8f37-1c6adb535e57" providerId="ADAL" clId="{A32BDBC4-E01B-4FD8-AB71-B05749AEF32E}" dt="2024-03-18T20:25:13.333" v="3150"/>
        <pc:sldMkLst>
          <pc:docMk/>
          <pc:sldMk cId="3914219864" sldId="314"/>
        </pc:sldMkLst>
        <pc:spChg chg="mod">
          <ac:chgData name="Jeremy Cantrell" userId="ee07cc48-a56f-4fe2-8f37-1c6adb535e57" providerId="ADAL" clId="{A32BDBC4-E01B-4FD8-AB71-B05749AEF32E}" dt="2024-03-18T20:25:13.333" v="3150"/>
          <ac:spMkLst>
            <pc:docMk/>
            <pc:sldMk cId="3914219864" sldId="314"/>
            <ac:spMk id="5" creationId="{D6C03FAB-C57E-F1E7-6D5B-3462242E32D4}"/>
          </ac:spMkLst>
        </pc:spChg>
      </pc:sldChg>
      <pc:sldChg chg="modSp mod">
        <pc:chgData name="Jeremy Cantrell" userId="ee07cc48-a56f-4fe2-8f37-1c6adb535e57" providerId="ADAL" clId="{A32BDBC4-E01B-4FD8-AB71-B05749AEF32E}" dt="2024-03-18T20:19:29.374" v="3099" actId="21"/>
        <pc:sldMkLst>
          <pc:docMk/>
          <pc:sldMk cId="2935562130" sldId="315"/>
        </pc:sldMkLst>
        <pc:spChg chg="mod">
          <ac:chgData name="Jeremy Cantrell" userId="ee07cc48-a56f-4fe2-8f37-1c6adb535e57" providerId="ADAL" clId="{A32BDBC4-E01B-4FD8-AB71-B05749AEF32E}" dt="2024-03-18T20:19:29.374" v="3099" actId="21"/>
          <ac:spMkLst>
            <pc:docMk/>
            <pc:sldMk cId="2935562130" sldId="315"/>
            <ac:spMk id="2" creationId="{FD725F9A-B89F-F693-AD11-8EF2D2A30E0B}"/>
          </ac:spMkLst>
        </pc:spChg>
        <pc:spChg chg="mod">
          <ac:chgData name="Jeremy Cantrell" userId="ee07cc48-a56f-4fe2-8f37-1c6adb535e57" providerId="ADAL" clId="{A32BDBC4-E01B-4FD8-AB71-B05749AEF32E}" dt="2024-03-18T18:08:31.595" v="43" actId="20577"/>
          <ac:spMkLst>
            <pc:docMk/>
            <pc:sldMk cId="2935562130" sldId="315"/>
            <ac:spMk id="5" creationId="{A3EEC76C-D513-0E5E-9484-DA831F39DFA6}"/>
          </ac:spMkLst>
        </pc:spChg>
      </pc:sldChg>
      <pc:sldChg chg="addSp modSp mod">
        <pc:chgData name="Jeremy Cantrell" userId="ee07cc48-a56f-4fe2-8f37-1c6adb535e57" providerId="ADAL" clId="{A32BDBC4-E01B-4FD8-AB71-B05749AEF32E}" dt="2024-03-18T20:24:58.805" v="3149"/>
        <pc:sldMkLst>
          <pc:docMk/>
          <pc:sldMk cId="2483861342" sldId="319"/>
        </pc:sldMkLst>
        <pc:spChg chg="add mod">
          <ac:chgData name="Jeremy Cantrell" userId="ee07cc48-a56f-4fe2-8f37-1c6adb535e57" providerId="ADAL" clId="{A32BDBC4-E01B-4FD8-AB71-B05749AEF32E}" dt="2024-03-18T20:17:21.718" v="3093" actId="20577"/>
          <ac:spMkLst>
            <pc:docMk/>
            <pc:sldMk cId="2483861342" sldId="319"/>
            <ac:spMk id="2" creationId="{FBC43876-C739-4EAC-AFCE-0289072E53B2}"/>
          </ac:spMkLst>
        </pc:spChg>
        <pc:spChg chg="mod">
          <ac:chgData name="Jeremy Cantrell" userId="ee07cc48-a56f-4fe2-8f37-1c6adb535e57" providerId="ADAL" clId="{A32BDBC4-E01B-4FD8-AB71-B05749AEF32E}" dt="2024-03-18T20:24:58.805" v="3149"/>
          <ac:spMkLst>
            <pc:docMk/>
            <pc:sldMk cId="2483861342" sldId="319"/>
            <ac:spMk id="5" creationId="{17B56686-796D-4666-842E-CDF075EE697B}"/>
          </ac:spMkLst>
        </pc:spChg>
        <pc:picChg chg="mod">
          <ac:chgData name="Jeremy Cantrell" userId="ee07cc48-a56f-4fe2-8f37-1c6adb535e57" providerId="ADAL" clId="{A32BDBC4-E01B-4FD8-AB71-B05749AEF32E}" dt="2024-03-18T20:17:33.046" v="3096" actId="1036"/>
          <ac:picMkLst>
            <pc:docMk/>
            <pc:sldMk cId="2483861342" sldId="319"/>
            <ac:picMk id="8" creationId="{8D1D4AE0-4A69-4B92-8891-A75D65C4469A}"/>
          </ac:picMkLst>
        </pc:picChg>
      </pc:sldChg>
      <pc:sldChg chg="addSp modSp mod">
        <pc:chgData name="Jeremy Cantrell" userId="ee07cc48-a56f-4fe2-8f37-1c6adb535e57" providerId="ADAL" clId="{A32BDBC4-E01B-4FD8-AB71-B05749AEF32E}" dt="2024-03-18T19:21:34.215" v="2379" actId="404"/>
        <pc:sldMkLst>
          <pc:docMk/>
          <pc:sldMk cId="2952749646" sldId="320"/>
        </pc:sldMkLst>
        <pc:spChg chg="add mod">
          <ac:chgData name="Jeremy Cantrell" userId="ee07cc48-a56f-4fe2-8f37-1c6adb535e57" providerId="ADAL" clId="{A32BDBC4-E01B-4FD8-AB71-B05749AEF32E}" dt="2024-03-18T19:21:34.215" v="2379" actId="404"/>
          <ac:spMkLst>
            <pc:docMk/>
            <pc:sldMk cId="2952749646" sldId="320"/>
            <ac:spMk id="2" creationId="{090FCC97-D2C7-4E7F-9FAB-9E039AAF58A0}"/>
          </ac:spMkLst>
        </pc:spChg>
        <pc:spChg chg="mod">
          <ac:chgData name="Jeremy Cantrell" userId="ee07cc48-a56f-4fe2-8f37-1c6adb535e57" providerId="ADAL" clId="{A32BDBC4-E01B-4FD8-AB71-B05749AEF32E}" dt="2024-03-18T18:24:37.109" v="739"/>
          <ac:spMkLst>
            <pc:docMk/>
            <pc:sldMk cId="2952749646" sldId="320"/>
            <ac:spMk id="5" creationId="{17B56686-796D-4666-842E-CDF075EE697B}"/>
          </ac:spMkLst>
        </pc:spChg>
        <pc:picChg chg="mod">
          <ac:chgData name="Jeremy Cantrell" userId="ee07cc48-a56f-4fe2-8f37-1c6adb535e57" providerId="ADAL" clId="{A32BDBC4-E01B-4FD8-AB71-B05749AEF32E}" dt="2024-03-18T19:20:12.309" v="2306" actId="1440"/>
          <ac:picMkLst>
            <pc:docMk/>
            <pc:sldMk cId="2952749646" sldId="320"/>
            <ac:picMk id="9" creationId="{0698A38C-6691-40A2-81E7-F738DC0E302E}"/>
          </ac:picMkLst>
        </pc:picChg>
      </pc:sldChg>
      <pc:sldChg chg="addSp modSp mod">
        <pc:chgData name="Jeremy Cantrell" userId="ee07cc48-a56f-4fe2-8f37-1c6adb535e57" providerId="ADAL" clId="{A32BDBC4-E01B-4FD8-AB71-B05749AEF32E}" dt="2024-03-18T19:23:12.618" v="2610" actId="404"/>
        <pc:sldMkLst>
          <pc:docMk/>
          <pc:sldMk cId="3287562664" sldId="321"/>
        </pc:sldMkLst>
        <pc:spChg chg="add mod">
          <ac:chgData name="Jeremy Cantrell" userId="ee07cc48-a56f-4fe2-8f37-1c6adb535e57" providerId="ADAL" clId="{A32BDBC4-E01B-4FD8-AB71-B05749AEF32E}" dt="2024-03-18T19:23:12.618" v="2610" actId="404"/>
          <ac:spMkLst>
            <pc:docMk/>
            <pc:sldMk cId="3287562664" sldId="321"/>
            <ac:spMk id="2" creationId="{7594D056-0E6C-4382-B8AE-F3241E556126}"/>
          </ac:spMkLst>
        </pc:spChg>
        <pc:spChg chg="mod">
          <ac:chgData name="Jeremy Cantrell" userId="ee07cc48-a56f-4fe2-8f37-1c6adb535e57" providerId="ADAL" clId="{A32BDBC4-E01B-4FD8-AB71-B05749AEF32E}" dt="2024-03-18T19:21:50.793" v="2385" actId="20577"/>
          <ac:spMkLst>
            <pc:docMk/>
            <pc:sldMk cId="3287562664" sldId="321"/>
            <ac:spMk id="3" creationId="{47513767-F559-4AE2-8A9B-872439B80461}"/>
          </ac:spMkLst>
        </pc:spChg>
        <pc:spChg chg="mod">
          <ac:chgData name="Jeremy Cantrell" userId="ee07cc48-a56f-4fe2-8f37-1c6adb535e57" providerId="ADAL" clId="{A32BDBC4-E01B-4FD8-AB71-B05749AEF32E}" dt="2024-03-18T18:24:40.942" v="740"/>
          <ac:spMkLst>
            <pc:docMk/>
            <pc:sldMk cId="3287562664" sldId="321"/>
            <ac:spMk id="5" creationId="{17B56686-796D-4666-842E-CDF075EE697B}"/>
          </ac:spMkLst>
        </pc:spChg>
        <pc:picChg chg="mod">
          <ac:chgData name="Jeremy Cantrell" userId="ee07cc48-a56f-4fe2-8f37-1c6adb535e57" providerId="ADAL" clId="{A32BDBC4-E01B-4FD8-AB71-B05749AEF32E}" dt="2024-03-18T19:21:59.436" v="2410" actId="1440"/>
          <ac:picMkLst>
            <pc:docMk/>
            <pc:sldMk cId="3287562664" sldId="321"/>
            <ac:picMk id="8" creationId="{44F48629-4EA8-4E75-9844-E4C64E3B27F5}"/>
          </ac:picMkLst>
        </pc:picChg>
      </pc:sldChg>
      <pc:sldChg chg="addSp delSp modSp mod modNotesTx">
        <pc:chgData name="Jeremy Cantrell" userId="ee07cc48-a56f-4fe2-8f37-1c6adb535e57" providerId="ADAL" clId="{A32BDBC4-E01B-4FD8-AB71-B05749AEF32E}" dt="2024-03-18T20:27:44.511" v="3182" actId="1035"/>
        <pc:sldMkLst>
          <pc:docMk/>
          <pc:sldMk cId="1575325105" sldId="374"/>
        </pc:sldMkLst>
        <pc:spChg chg="mod">
          <ac:chgData name="Jeremy Cantrell" userId="ee07cc48-a56f-4fe2-8f37-1c6adb535e57" providerId="ADAL" clId="{A32BDBC4-E01B-4FD8-AB71-B05749AEF32E}" dt="2024-03-18T18:53:57.559" v="1053" actId="6549"/>
          <ac:spMkLst>
            <pc:docMk/>
            <pc:sldMk cId="1575325105" sldId="374"/>
            <ac:spMk id="2" creationId="{FD725F9A-B89F-F693-AD11-8EF2D2A30E0B}"/>
          </ac:spMkLst>
        </pc:spChg>
        <pc:spChg chg="mod">
          <ac:chgData name="Jeremy Cantrell" userId="ee07cc48-a56f-4fe2-8f37-1c6adb535e57" providerId="ADAL" clId="{A32BDBC4-E01B-4FD8-AB71-B05749AEF32E}" dt="2024-03-18T18:18:20.733" v="267" actId="20577"/>
          <ac:spMkLst>
            <pc:docMk/>
            <pc:sldMk cId="1575325105" sldId="374"/>
            <ac:spMk id="3" creationId="{AEA256BC-1937-4D1E-B4E1-CBB6F19A2F91}"/>
          </ac:spMkLst>
        </pc:spChg>
        <pc:spChg chg="mod">
          <ac:chgData name="Jeremy Cantrell" userId="ee07cc48-a56f-4fe2-8f37-1c6adb535e57" providerId="ADAL" clId="{A32BDBC4-E01B-4FD8-AB71-B05749AEF32E}" dt="2024-03-18T18:24:07.565" v="732"/>
          <ac:spMkLst>
            <pc:docMk/>
            <pc:sldMk cId="1575325105" sldId="374"/>
            <ac:spMk id="5" creationId="{A3EEC76C-D513-0E5E-9484-DA831F39DFA6}"/>
          </ac:spMkLst>
        </pc:spChg>
        <pc:picChg chg="add mod">
          <ac:chgData name="Jeremy Cantrell" userId="ee07cc48-a56f-4fe2-8f37-1c6adb535e57" providerId="ADAL" clId="{A32BDBC4-E01B-4FD8-AB71-B05749AEF32E}" dt="2024-03-18T20:27:44.511" v="3182" actId="1035"/>
          <ac:picMkLst>
            <pc:docMk/>
            <pc:sldMk cId="1575325105" sldId="374"/>
            <ac:picMk id="7" creationId="{EB9FF77F-E247-45F8-AF0D-372F579DA133}"/>
          </ac:picMkLst>
        </pc:picChg>
        <pc:picChg chg="del">
          <ac:chgData name="Jeremy Cantrell" userId="ee07cc48-a56f-4fe2-8f37-1c6adb535e57" providerId="ADAL" clId="{A32BDBC4-E01B-4FD8-AB71-B05749AEF32E}" dt="2024-03-18T18:49:51.767" v="760" actId="478"/>
          <ac:picMkLst>
            <pc:docMk/>
            <pc:sldMk cId="1575325105" sldId="374"/>
            <ac:picMk id="8" creationId="{50A13819-73A8-D62F-5BA5-1825D73FF17E}"/>
          </ac:picMkLst>
        </pc:picChg>
        <pc:picChg chg="add mod">
          <ac:chgData name="Jeremy Cantrell" userId="ee07cc48-a56f-4fe2-8f37-1c6adb535e57" providerId="ADAL" clId="{A32BDBC4-E01B-4FD8-AB71-B05749AEF32E}" dt="2024-03-18T18:54:55.384" v="1102" actId="1440"/>
          <ac:picMkLst>
            <pc:docMk/>
            <pc:sldMk cId="1575325105" sldId="374"/>
            <ac:picMk id="9" creationId="{749990A3-6CAE-4777-A0F2-27E60C2FAB5F}"/>
          </ac:picMkLst>
        </pc:picChg>
      </pc:sldChg>
      <pc:sldChg chg="addSp delSp modSp mod modNotesTx">
        <pc:chgData name="Jeremy Cantrell" userId="ee07cc48-a56f-4fe2-8f37-1c6adb535e57" providerId="ADAL" clId="{A32BDBC4-E01B-4FD8-AB71-B05749AEF32E}" dt="2024-03-18T20:27:32.661" v="3176" actId="1036"/>
        <pc:sldMkLst>
          <pc:docMk/>
          <pc:sldMk cId="2170156276" sldId="375"/>
        </pc:sldMkLst>
        <pc:spChg chg="mod">
          <ac:chgData name="Jeremy Cantrell" userId="ee07cc48-a56f-4fe2-8f37-1c6adb535e57" providerId="ADAL" clId="{A32BDBC4-E01B-4FD8-AB71-B05749AEF32E}" dt="2024-03-18T19:05:09.767" v="1448" actId="20577"/>
          <ac:spMkLst>
            <pc:docMk/>
            <pc:sldMk cId="2170156276" sldId="375"/>
            <ac:spMk id="2" creationId="{FD725F9A-B89F-F693-AD11-8EF2D2A30E0B}"/>
          </ac:spMkLst>
        </pc:spChg>
        <pc:spChg chg="mod">
          <ac:chgData name="Jeremy Cantrell" userId="ee07cc48-a56f-4fe2-8f37-1c6adb535e57" providerId="ADAL" clId="{A32BDBC4-E01B-4FD8-AB71-B05749AEF32E}" dt="2024-03-18T18:18:13.311" v="254" actId="20577"/>
          <ac:spMkLst>
            <pc:docMk/>
            <pc:sldMk cId="2170156276" sldId="375"/>
            <ac:spMk id="3" creationId="{AEA256BC-1937-4D1E-B4E1-CBB6F19A2F91}"/>
          </ac:spMkLst>
        </pc:spChg>
        <pc:spChg chg="mod">
          <ac:chgData name="Jeremy Cantrell" userId="ee07cc48-a56f-4fe2-8f37-1c6adb535e57" providerId="ADAL" clId="{A32BDBC4-E01B-4FD8-AB71-B05749AEF32E}" dt="2024-03-18T18:24:13.077" v="733"/>
          <ac:spMkLst>
            <pc:docMk/>
            <pc:sldMk cId="2170156276" sldId="375"/>
            <ac:spMk id="5" creationId="{A3EEC76C-D513-0E5E-9484-DA831F39DFA6}"/>
          </ac:spMkLst>
        </pc:spChg>
        <pc:picChg chg="add mod">
          <ac:chgData name="Jeremy Cantrell" userId="ee07cc48-a56f-4fe2-8f37-1c6adb535e57" providerId="ADAL" clId="{A32BDBC4-E01B-4FD8-AB71-B05749AEF32E}" dt="2024-03-18T20:27:32.661" v="3176" actId="1036"/>
          <ac:picMkLst>
            <pc:docMk/>
            <pc:sldMk cId="2170156276" sldId="375"/>
            <ac:picMk id="7" creationId="{3BA39DF9-B6FD-4F14-A508-F4640AC5942A}"/>
          </ac:picMkLst>
        </pc:picChg>
        <pc:picChg chg="add del mod">
          <ac:chgData name="Jeremy Cantrell" userId="ee07cc48-a56f-4fe2-8f37-1c6adb535e57" providerId="ADAL" clId="{A32BDBC4-E01B-4FD8-AB71-B05749AEF32E}" dt="2024-03-18T19:04:59.840" v="1423" actId="478"/>
          <ac:picMkLst>
            <pc:docMk/>
            <pc:sldMk cId="2170156276" sldId="375"/>
            <ac:picMk id="8" creationId="{86ABFDE2-1A70-421F-BEE0-FF6C8EEEBBC1}"/>
          </ac:picMkLst>
        </pc:picChg>
        <pc:picChg chg="del">
          <ac:chgData name="Jeremy Cantrell" userId="ee07cc48-a56f-4fe2-8f37-1c6adb535e57" providerId="ADAL" clId="{A32BDBC4-E01B-4FD8-AB71-B05749AEF32E}" dt="2024-03-18T18:55:57.208" v="1230" actId="478"/>
          <ac:picMkLst>
            <pc:docMk/>
            <pc:sldMk cId="2170156276" sldId="375"/>
            <ac:picMk id="9" creationId="{65D1A343-9161-7A1E-AF28-0B6A6B5AE3BE}"/>
          </ac:picMkLst>
        </pc:picChg>
      </pc:sldChg>
      <pc:sldChg chg="modSp mod modNotesTx">
        <pc:chgData name="Jeremy Cantrell" userId="ee07cc48-a56f-4fe2-8f37-1c6adb535e57" providerId="ADAL" clId="{A32BDBC4-E01B-4FD8-AB71-B05749AEF32E}" dt="2024-03-18T19:13:28.259" v="1965" actId="20577"/>
        <pc:sldMkLst>
          <pc:docMk/>
          <pc:sldMk cId="2532698324" sldId="376"/>
        </pc:sldMkLst>
        <pc:spChg chg="mod">
          <ac:chgData name="Jeremy Cantrell" userId="ee07cc48-a56f-4fe2-8f37-1c6adb535e57" providerId="ADAL" clId="{A32BDBC4-E01B-4FD8-AB71-B05749AEF32E}" dt="2024-03-18T19:13:28.259" v="1965" actId="20577"/>
          <ac:spMkLst>
            <pc:docMk/>
            <pc:sldMk cId="2532698324" sldId="376"/>
            <ac:spMk id="3" creationId="{AEA256BC-1937-4D1E-B4E1-CBB6F19A2F91}"/>
          </ac:spMkLst>
        </pc:spChg>
        <pc:spChg chg="mod">
          <ac:chgData name="Jeremy Cantrell" userId="ee07cc48-a56f-4fe2-8f37-1c6adb535e57" providerId="ADAL" clId="{A32BDBC4-E01B-4FD8-AB71-B05749AEF32E}" dt="2024-03-18T18:24:17.469" v="734"/>
          <ac:spMkLst>
            <pc:docMk/>
            <pc:sldMk cId="2532698324" sldId="376"/>
            <ac:spMk id="5" creationId="{A3EEC76C-D513-0E5E-9484-DA831F39DFA6}"/>
          </ac:spMkLst>
        </pc:spChg>
        <pc:picChg chg="mod">
          <ac:chgData name="Jeremy Cantrell" userId="ee07cc48-a56f-4fe2-8f37-1c6adb535e57" providerId="ADAL" clId="{A32BDBC4-E01B-4FD8-AB71-B05749AEF32E}" dt="2024-03-18T19:11:02.028" v="1782" actId="1440"/>
          <ac:picMkLst>
            <pc:docMk/>
            <pc:sldMk cId="2532698324" sldId="376"/>
            <ac:picMk id="8" creationId="{57BAA999-64D6-05BC-4C65-D839E153EC79}"/>
          </ac:picMkLst>
        </pc:picChg>
      </pc:sldChg>
      <pc:sldChg chg="modSp mod">
        <pc:chgData name="Jeremy Cantrell" userId="ee07cc48-a56f-4fe2-8f37-1c6adb535e57" providerId="ADAL" clId="{A32BDBC4-E01B-4FD8-AB71-B05749AEF32E}" dt="2024-03-18T19:14:19.580" v="1981" actId="1035"/>
        <pc:sldMkLst>
          <pc:docMk/>
          <pc:sldMk cId="2413515653" sldId="377"/>
        </pc:sldMkLst>
        <pc:spChg chg="mod">
          <ac:chgData name="Jeremy Cantrell" userId="ee07cc48-a56f-4fe2-8f37-1c6adb535e57" providerId="ADAL" clId="{A32BDBC4-E01B-4FD8-AB71-B05749AEF32E}" dt="2024-03-18T19:14:14.524" v="1970" actId="20577"/>
          <ac:spMkLst>
            <pc:docMk/>
            <pc:sldMk cId="2413515653" sldId="377"/>
            <ac:spMk id="2" creationId="{FD725F9A-B89F-F693-AD11-8EF2D2A30E0B}"/>
          </ac:spMkLst>
        </pc:spChg>
        <pc:spChg chg="mod">
          <ac:chgData name="Jeremy Cantrell" userId="ee07cc48-a56f-4fe2-8f37-1c6adb535e57" providerId="ADAL" clId="{A32BDBC4-E01B-4FD8-AB71-B05749AEF32E}" dt="2024-03-18T18:24:21.365" v="735"/>
          <ac:spMkLst>
            <pc:docMk/>
            <pc:sldMk cId="2413515653" sldId="377"/>
            <ac:spMk id="5" creationId="{A3EEC76C-D513-0E5E-9484-DA831F39DFA6}"/>
          </ac:spMkLst>
        </pc:spChg>
        <pc:graphicFrameChg chg="mod modGraphic">
          <ac:chgData name="Jeremy Cantrell" userId="ee07cc48-a56f-4fe2-8f37-1c6adb535e57" providerId="ADAL" clId="{A32BDBC4-E01B-4FD8-AB71-B05749AEF32E}" dt="2024-03-18T19:14:19.580" v="1981" actId="1035"/>
          <ac:graphicFrameMkLst>
            <pc:docMk/>
            <pc:sldMk cId="2413515653" sldId="377"/>
            <ac:graphicFrameMk id="7" creationId="{2FEDDE9D-AD1D-39A1-4EDB-E9270986463B}"/>
          </ac:graphicFrameMkLst>
        </pc:graphicFrameChg>
      </pc:sldChg>
      <pc:sldChg chg="modSp mod">
        <pc:chgData name="Jeremy Cantrell" userId="ee07cc48-a56f-4fe2-8f37-1c6adb535e57" providerId="ADAL" clId="{A32BDBC4-E01B-4FD8-AB71-B05749AEF32E}" dt="2024-03-18T19:16:02.459" v="2037" actId="14861"/>
        <pc:sldMkLst>
          <pc:docMk/>
          <pc:sldMk cId="3202918557" sldId="378"/>
        </pc:sldMkLst>
        <pc:spChg chg="mod">
          <ac:chgData name="Jeremy Cantrell" userId="ee07cc48-a56f-4fe2-8f37-1c6adb535e57" providerId="ADAL" clId="{A32BDBC4-E01B-4FD8-AB71-B05749AEF32E}" dt="2024-03-18T19:15:16.349" v="2031" actId="20577"/>
          <ac:spMkLst>
            <pc:docMk/>
            <pc:sldMk cId="3202918557" sldId="378"/>
            <ac:spMk id="2" creationId="{FD725F9A-B89F-F693-AD11-8EF2D2A30E0B}"/>
          </ac:spMkLst>
        </pc:spChg>
        <pc:spChg chg="mod">
          <ac:chgData name="Jeremy Cantrell" userId="ee07cc48-a56f-4fe2-8f37-1c6adb535e57" providerId="ADAL" clId="{A32BDBC4-E01B-4FD8-AB71-B05749AEF32E}" dt="2024-03-18T18:24:25.221" v="736"/>
          <ac:spMkLst>
            <pc:docMk/>
            <pc:sldMk cId="3202918557" sldId="378"/>
            <ac:spMk id="5" creationId="{A3EEC76C-D513-0E5E-9484-DA831F39DFA6}"/>
          </ac:spMkLst>
        </pc:spChg>
        <pc:graphicFrameChg chg="mod modGraphic">
          <ac:chgData name="Jeremy Cantrell" userId="ee07cc48-a56f-4fe2-8f37-1c6adb535e57" providerId="ADAL" clId="{A32BDBC4-E01B-4FD8-AB71-B05749AEF32E}" dt="2024-03-18T19:16:02.459" v="2037" actId="14861"/>
          <ac:graphicFrameMkLst>
            <pc:docMk/>
            <pc:sldMk cId="3202918557" sldId="378"/>
            <ac:graphicFrameMk id="8" creationId="{45F8D255-A809-7148-1560-1B8663976D1F}"/>
          </ac:graphicFrameMkLst>
        </pc:graphicFrameChg>
      </pc:sldChg>
      <pc:sldChg chg="addSp delSp modSp mod modNotesTx">
        <pc:chgData name="Jeremy Cantrell" userId="ee07cc48-a56f-4fe2-8f37-1c6adb535e57" providerId="ADAL" clId="{A32BDBC4-E01B-4FD8-AB71-B05749AEF32E}" dt="2024-03-18T18:51:59.697" v="963" actId="1440"/>
        <pc:sldMkLst>
          <pc:docMk/>
          <pc:sldMk cId="3317352953" sldId="379"/>
        </pc:sldMkLst>
        <pc:spChg chg="add mod">
          <ac:chgData name="Jeremy Cantrell" userId="ee07cc48-a56f-4fe2-8f37-1c6adb535e57" providerId="ADAL" clId="{A32BDBC4-E01B-4FD8-AB71-B05749AEF32E}" dt="2024-03-18T18:14:20.469" v="210" actId="113"/>
          <ac:spMkLst>
            <pc:docMk/>
            <pc:sldMk cId="3317352953" sldId="379"/>
            <ac:spMk id="2" creationId="{EC34FB2F-1D77-4034-8D4B-60DC883045C5}"/>
          </ac:spMkLst>
        </pc:spChg>
        <pc:spChg chg="mod">
          <ac:chgData name="Jeremy Cantrell" userId="ee07cc48-a56f-4fe2-8f37-1c6adb535e57" providerId="ADAL" clId="{A32BDBC4-E01B-4FD8-AB71-B05749AEF32E}" dt="2024-03-18T18:18:28.101" v="280" actId="20577"/>
          <ac:spMkLst>
            <pc:docMk/>
            <pc:sldMk cId="3317352953" sldId="379"/>
            <ac:spMk id="3" creationId="{88211D6F-1569-4817-9ABD-0C9E76313C12}"/>
          </ac:spMkLst>
        </pc:spChg>
        <pc:spChg chg="mod">
          <ac:chgData name="Jeremy Cantrell" userId="ee07cc48-a56f-4fe2-8f37-1c6adb535e57" providerId="ADAL" clId="{A32BDBC4-E01B-4FD8-AB71-B05749AEF32E}" dt="2024-03-18T18:11:50.017" v="176"/>
          <ac:spMkLst>
            <pc:docMk/>
            <pc:sldMk cId="3317352953" sldId="379"/>
            <ac:spMk id="4" creationId="{A365CC01-0526-46F9-817E-3CF0D356B951}"/>
          </ac:spMkLst>
        </pc:spChg>
        <pc:spChg chg="mod">
          <ac:chgData name="Jeremy Cantrell" userId="ee07cc48-a56f-4fe2-8f37-1c6adb535e57" providerId="ADAL" clId="{A32BDBC4-E01B-4FD8-AB71-B05749AEF32E}" dt="2024-03-18T18:24:00.564" v="731"/>
          <ac:spMkLst>
            <pc:docMk/>
            <pc:sldMk cId="3317352953" sldId="379"/>
            <ac:spMk id="5" creationId="{2BF1F69D-8F62-4521-A13C-44F0B13375C7}"/>
          </ac:spMkLst>
        </pc:spChg>
        <pc:spChg chg="mod">
          <ac:chgData name="Jeremy Cantrell" userId="ee07cc48-a56f-4fe2-8f37-1c6adb535e57" providerId="ADAL" clId="{A32BDBC4-E01B-4FD8-AB71-B05749AEF32E}" dt="2024-03-18T18:11:50.017" v="176"/>
          <ac:spMkLst>
            <pc:docMk/>
            <pc:sldMk cId="3317352953" sldId="379"/>
            <ac:spMk id="6" creationId="{D925F748-8773-43B5-A35C-AE3A9450A067}"/>
          </ac:spMkLst>
        </pc:spChg>
        <pc:spChg chg="del mod">
          <ac:chgData name="Jeremy Cantrell" userId="ee07cc48-a56f-4fe2-8f37-1c6adb535e57" providerId="ADAL" clId="{A32BDBC4-E01B-4FD8-AB71-B05749AEF32E}" dt="2024-03-18T18:12:19.635" v="179" actId="478"/>
          <ac:spMkLst>
            <pc:docMk/>
            <pc:sldMk cId="3317352953" sldId="379"/>
            <ac:spMk id="10" creationId="{4A380E28-E225-4A58-A28D-8A5418D4706D}"/>
          </ac:spMkLst>
        </pc:spChg>
        <pc:picChg chg="mod">
          <ac:chgData name="Jeremy Cantrell" userId="ee07cc48-a56f-4fe2-8f37-1c6adb535e57" providerId="ADAL" clId="{A32BDBC4-E01B-4FD8-AB71-B05749AEF32E}" dt="2024-03-18T18:51:59.697" v="963" actId="1440"/>
          <ac:picMkLst>
            <pc:docMk/>
            <pc:sldMk cId="3317352953" sldId="379"/>
            <ac:picMk id="9" creationId="{7D3C09D5-3F8E-4782-8685-0AFFE95D37E9}"/>
          </ac:picMkLst>
        </pc:picChg>
      </pc:sldChg>
      <pc:sldChg chg="modSp">
        <pc:chgData name="Jeremy Cantrell" userId="ee07cc48-a56f-4fe2-8f37-1c6adb535e57" providerId="ADAL" clId="{A32BDBC4-E01B-4FD8-AB71-B05749AEF32E}" dt="2024-03-18T20:18:03.535" v="3098" actId="1440"/>
        <pc:sldMkLst>
          <pc:docMk/>
          <pc:sldMk cId="1492433245" sldId="380"/>
        </pc:sldMkLst>
        <pc:spChg chg="mod">
          <ac:chgData name="Jeremy Cantrell" userId="ee07cc48-a56f-4fe2-8f37-1c6adb535e57" providerId="ADAL" clId="{A32BDBC4-E01B-4FD8-AB71-B05749AEF32E}" dt="2024-03-18T18:24:29.464" v="737"/>
          <ac:spMkLst>
            <pc:docMk/>
            <pc:sldMk cId="1492433245" sldId="380"/>
            <ac:spMk id="5" creationId="{306C6AE1-A258-95F2-FCEB-3CB5B15EA24B}"/>
          </ac:spMkLst>
        </pc:spChg>
        <pc:picChg chg="mod">
          <ac:chgData name="Jeremy Cantrell" userId="ee07cc48-a56f-4fe2-8f37-1c6adb535e57" providerId="ADAL" clId="{A32BDBC4-E01B-4FD8-AB71-B05749AEF32E}" dt="2024-03-18T20:18:03.535" v="3098" actId="1440"/>
          <ac:picMkLst>
            <pc:docMk/>
            <pc:sldMk cId="1492433245" sldId="380"/>
            <ac:picMk id="2050" creationId="{4FDFCBBA-F009-43ED-B270-2EE4514ACCBF}"/>
          </ac:picMkLst>
        </pc:picChg>
      </pc:sldChg>
      <pc:sldChg chg="modSp mod">
        <pc:chgData name="Jeremy Cantrell" userId="ee07cc48-a56f-4fe2-8f37-1c6adb535e57" providerId="ADAL" clId="{A32BDBC4-E01B-4FD8-AB71-B05749AEF32E}" dt="2024-03-18T20:17:58.751" v="3097" actId="1440"/>
        <pc:sldMkLst>
          <pc:docMk/>
          <pc:sldMk cId="2342615763" sldId="381"/>
        </pc:sldMkLst>
        <pc:spChg chg="mod">
          <ac:chgData name="Jeremy Cantrell" userId="ee07cc48-a56f-4fe2-8f37-1c6adb535e57" providerId="ADAL" clId="{A32BDBC4-E01B-4FD8-AB71-B05749AEF32E}" dt="2024-03-18T18:24:33.137" v="738"/>
          <ac:spMkLst>
            <pc:docMk/>
            <pc:sldMk cId="2342615763" sldId="381"/>
            <ac:spMk id="5" creationId="{17B56686-796D-4666-842E-CDF075EE697B}"/>
          </ac:spMkLst>
        </pc:spChg>
        <pc:picChg chg="mod">
          <ac:chgData name="Jeremy Cantrell" userId="ee07cc48-a56f-4fe2-8f37-1c6adb535e57" providerId="ADAL" clId="{A32BDBC4-E01B-4FD8-AB71-B05749AEF32E}" dt="2024-03-18T20:17:58.751" v="3097" actId="1440"/>
          <ac:picMkLst>
            <pc:docMk/>
            <pc:sldMk cId="2342615763" sldId="381"/>
            <ac:picMk id="10" creationId="{6A4C915B-9602-4A59-9E6E-6298E744F4E2}"/>
          </ac:picMkLst>
        </pc:picChg>
      </pc:sldChg>
      <pc:sldChg chg="addSp delSp modSp add mod modNotesTx">
        <pc:chgData name="Jeremy Cantrell" userId="ee07cc48-a56f-4fe2-8f37-1c6adb535e57" providerId="ADAL" clId="{A32BDBC4-E01B-4FD8-AB71-B05749AEF32E}" dt="2024-03-18T19:10:41.970" v="1778" actId="20577"/>
        <pc:sldMkLst>
          <pc:docMk/>
          <pc:sldMk cId="1938225353" sldId="382"/>
        </pc:sldMkLst>
        <pc:spChg chg="mod">
          <ac:chgData name="Jeremy Cantrell" userId="ee07cc48-a56f-4fe2-8f37-1c6adb535e57" providerId="ADAL" clId="{A32BDBC4-E01B-4FD8-AB71-B05749AEF32E}" dt="2024-03-18T19:05:18.464" v="1463" actId="20577"/>
          <ac:spMkLst>
            <pc:docMk/>
            <pc:sldMk cId="1938225353" sldId="382"/>
            <ac:spMk id="2" creationId="{FD725F9A-B89F-F693-AD11-8EF2D2A30E0B}"/>
          </ac:spMkLst>
        </pc:spChg>
        <pc:picChg chg="del">
          <ac:chgData name="Jeremy Cantrell" userId="ee07cc48-a56f-4fe2-8f37-1c6adb535e57" providerId="ADAL" clId="{A32BDBC4-E01B-4FD8-AB71-B05749AEF32E}" dt="2024-03-18T19:05:14.818" v="1449" actId="478"/>
          <ac:picMkLst>
            <pc:docMk/>
            <pc:sldMk cId="1938225353" sldId="382"/>
            <ac:picMk id="7" creationId="{3BA39DF9-B6FD-4F14-A508-F4640AC5942A}"/>
          </ac:picMkLst>
        </pc:picChg>
        <pc:picChg chg="del mod">
          <ac:chgData name="Jeremy Cantrell" userId="ee07cc48-a56f-4fe2-8f37-1c6adb535e57" providerId="ADAL" clId="{A32BDBC4-E01B-4FD8-AB71-B05749AEF32E}" dt="2024-03-18T19:05:32.387" v="1515" actId="478"/>
          <ac:picMkLst>
            <pc:docMk/>
            <pc:sldMk cId="1938225353" sldId="382"/>
            <ac:picMk id="8" creationId="{86ABFDE2-1A70-421F-BEE0-FF6C8EEEBBC1}"/>
          </ac:picMkLst>
        </pc:picChg>
        <pc:picChg chg="add mod">
          <ac:chgData name="Jeremy Cantrell" userId="ee07cc48-a56f-4fe2-8f37-1c6adb535e57" providerId="ADAL" clId="{A32BDBC4-E01B-4FD8-AB71-B05749AEF32E}" dt="2024-03-18T19:09:04.105" v="1556" actId="1440"/>
          <ac:picMkLst>
            <pc:docMk/>
            <pc:sldMk cId="1938225353" sldId="382"/>
            <ac:picMk id="9" creationId="{1EEE7FE2-382A-4686-A485-87220E1ADB1D}"/>
          </ac:picMkLst>
        </pc:picChg>
        <pc:picChg chg="add mod">
          <ac:chgData name="Jeremy Cantrell" userId="ee07cc48-a56f-4fe2-8f37-1c6adb535e57" providerId="ADAL" clId="{A32BDBC4-E01B-4FD8-AB71-B05749AEF32E}" dt="2024-03-18T19:09:11.094" v="1557" actId="14100"/>
          <ac:picMkLst>
            <pc:docMk/>
            <pc:sldMk cId="1938225353" sldId="382"/>
            <ac:picMk id="10" creationId="{BC0A78A3-9961-4971-9BAA-27C5D680BBD0}"/>
          </ac:picMkLst>
        </pc:picChg>
      </pc:sldChg>
      <pc:sldChg chg="modSp new del mod">
        <pc:chgData name="Jeremy Cantrell" userId="ee07cc48-a56f-4fe2-8f37-1c6adb535e57" providerId="ADAL" clId="{A32BDBC4-E01B-4FD8-AB71-B05749AEF32E}" dt="2024-03-18T20:15:03.300" v="2943" actId="2696"/>
        <pc:sldMkLst>
          <pc:docMk/>
          <pc:sldMk cId="165608966" sldId="383"/>
        </pc:sldMkLst>
        <pc:spChg chg="mod">
          <ac:chgData name="Jeremy Cantrell" userId="ee07cc48-a56f-4fe2-8f37-1c6adb535e57" providerId="ADAL" clId="{A32BDBC4-E01B-4FD8-AB71-B05749AEF32E}" dt="2024-03-18T20:14:57.469" v="2942" actId="6549"/>
          <ac:spMkLst>
            <pc:docMk/>
            <pc:sldMk cId="165608966" sldId="383"/>
            <ac:spMk id="2" creationId="{2DD539DE-5403-4FDC-AD3C-74964D2E2351}"/>
          </ac:spMkLst>
        </pc:spChg>
        <pc:spChg chg="mod">
          <ac:chgData name="Jeremy Cantrell" userId="ee07cc48-a56f-4fe2-8f37-1c6adb535e57" providerId="ADAL" clId="{A32BDBC4-E01B-4FD8-AB71-B05749AEF32E}" dt="2024-03-18T19:52:32.882" v="2689" actId="20577"/>
          <ac:spMkLst>
            <pc:docMk/>
            <pc:sldMk cId="165608966" sldId="383"/>
            <ac:spMk id="3" creationId="{32AA8691-290E-4761-BA65-E62069910D36}"/>
          </ac:spMkLst>
        </pc:spChg>
      </pc:sldChg>
      <pc:sldChg chg="modSp new mod">
        <pc:chgData name="Jeremy Cantrell" userId="ee07cc48-a56f-4fe2-8f37-1c6adb535e57" providerId="ADAL" clId="{A32BDBC4-E01B-4FD8-AB71-B05749AEF32E}" dt="2024-03-18T20:24:43.892" v="3148"/>
        <pc:sldMkLst>
          <pc:docMk/>
          <pc:sldMk cId="2799449433" sldId="383"/>
        </pc:sldMkLst>
        <pc:spChg chg="mod">
          <ac:chgData name="Jeremy Cantrell" userId="ee07cc48-a56f-4fe2-8f37-1c6adb535e57" providerId="ADAL" clId="{A32BDBC4-E01B-4FD8-AB71-B05749AEF32E}" dt="2024-03-18T20:20:12.094" v="3146" actId="14"/>
          <ac:spMkLst>
            <pc:docMk/>
            <pc:sldMk cId="2799449433" sldId="383"/>
            <ac:spMk id="2" creationId="{962847F7-361D-44E3-BD74-0B53539A36CC}"/>
          </ac:spMkLst>
        </pc:spChg>
        <pc:spChg chg="mod">
          <ac:chgData name="Jeremy Cantrell" userId="ee07cc48-a56f-4fe2-8f37-1c6adb535e57" providerId="ADAL" clId="{A32BDBC4-E01B-4FD8-AB71-B05749AEF32E}" dt="2024-03-18T20:19:56.377" v="3143" actId="20577"/>
          <ac:spMkLst>
            <pc:docMk/>
            <pc:sldMk cId="2799449433" sldId="383"/>
            <ac:spMk id="3" creationId="{A9B75810-F3BA-4B19-854C-06C4E4ABC5FF}"/>
          </ac:spMkLst>
        </pc:spChg>
        <pc:spChg chg="mod">
          <ac:chgData name="Jeremy Cantrell" userId="ee07cc48-a56f-4fe2-8f37-1c6adb535e57" providerId="ADAL" clId="{A32BDBC4-E01B-4FD8-AB71-B05749AEF32E}" dt="2024-03-18T20:24:43.892" v="3148"/>
          <ac:spMkLst>
            <pc:docMk/>
            <pc:sldMk cId="2799449433" sldId="383"/>
            <ac:spMk id="5" creationId="{6C7DF8DC-7DEE-4F15-B05A-9E713EED3D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79690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Accelerator Directorate Worklist, is an AD centric process, which was used in the past to approve work and track where work was being performed within the AD complex.</a:t>
            </a:r>
          </a:p>
          <a:p>
            <a:r>
              <a:rPr lang="en-US" dirty="0"/>
              <a:t>This electronic worklist is still used by AD Operations and Machine Experts to Review and Approve work being performed in their areas, in conjunction with IMPACT which is used lab wide.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261844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someone wants to request to perform work in the AD complex, they start with the Worklist Entry Form.</a:t>
            </a:r>
          </a:p>
          <a:p>
            <a:r>
              <a:rPr lang="en-US" dirty="0"/>
              <a:t>On the first page the planner enters location, area, crew , and a job description.</a:t>
            </a:r>
          </a:p>
          <a:p>
            <a:r>
              <a:rPr lang="en-US" dirty="0"/>
              <a:t>On the Notification Page, the planner would click each radio button for the area that will be affected by this work.</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176228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sections are Safety Sections for Key Control and a list of individuals entering the area.</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144234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is a General Hazard Review.</a:t>
            </a:r>
          </a:p>
          <a:p>
            <a:r>
              <a:rPr lang="en-US" dirty="0"/>
              <a:t>This section allows you to attach pertinent AD Procedures and link them to your IMPACT Work Packages.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193640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the information is added and the request sent, notification and reviews start from all the affected areas you noted in the notifications section.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246328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&lt;Last Name&gt; | &lt;Title&gt;</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&lt;Last Name&gt; | &lt;Title&gt;</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&lt;Last Name&gt; | &lt;Title&gt;</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41220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97058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25311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7671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&lt;Last Name&gt; | &lt;Title&gt;</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&lt;Last Name&gt; | &lt;Title&gt;</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&lt;Last Name&gt; | &lt;Title&gt;</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&lt;Last Name&gt; | &lt;Title&gt;</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9" r:id="rId3"/>
    <p:sldLayoutId id="2147484130" r:id="rId4"/>
    <p:sldLayoutId id="2147484132" r:id="rId5"/>
    <p:sldLayoutId id="2147484131"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D1A4E-38F7-4F5D-3065-EB05097081AA}"/>
              </a:ext>
            </a:extLst>
          </p:cNvPr>
          <p:cNvSpPr>
            <a:spLocks noGrp="1"/>
          </p:cNvSpPr>
          <p:nvPr>
            <p:ph type="body" sz="quarter" idx="10"/>
          </p:nvPr>
        </p:nvSpPr>
        <p:spPr/>
        <p:txBody>
          <a:bodyPr/>
          <a:lstStyle/>
          <a:p>
            <a:r>
              <a:rPr lang="en-US" dirty="0"/>
              <a:t>Jeremy Cantrell, Accelerator Directorate DSO and </a:t>
            </a:r>
          </a:p>
          <a:p>
            <a:r>
              <a:rPr lang="en-US" dirty="0"/>
              <a:t>Joel Fulgham ESH/RPO/ RSO Group Leader</a:t>
            </a:r>
          </a:p>
          <a:p>
            <a:r>
              <a:rPr lang="en-US" dirty="0"/>
              <a:t>DOE O 420.2D Phased Reviews: ARR #1 – Fermilab Main Accelerator</a:t>
            </a:r>
          </a:p>
          <a:p>
            <a:r>
              <a:rPr lang="en-US" dirty="0"/>
              <a:t>March 19-21, 2024</a:t>
            </a:r>
          </a:p>
        </p:txBody>
      </p:sp>
      <p:sp>
        <p:nvSpPr>
          <p:cNvPr id="3" name="Text Placeholder 2">
            <a:extLst>
              <a:ext uri="{FF2B5EF4-FFF2-40B4-BE49-F238E27FC236}">
                <a16:creationId xmlns:a16="http://schemas.microsoft.com/office/drawing/2014/main" id="{BD31FCF2-48C5-F8E5-9F86-06D4C51547F4}"/>
              </a:ext>
            </a:extLst>
          </p:cNvPr>
          <p:cNvSpPr>
            <a:spLocks noGrp="1"/>
          </p:cNvSpPr>
          <p:nvPr>
            <p:ph type="body" sz="quarter" idx="11"/>
          </p:nvPr>
        </p:nvSpPr>
        <p:spPr/>
        <p:txBody>
          <a:bodyPr>
            <a:normAutofit/>
          </a:bodyPr>
          <a:lstStyle/>
          <a:p>
            <a:r>
              <a:rPr lang="en-US" dirty="0"/>
              <a:t>Accelerator Work Planning and Control</a:t>
            </a:r>
          </a:p>
        </p:txBody>
      </p:sp>
    </p:spTree>
    <p:extLst>
      <p:ext uri="{BB962C8B-B14F-4D97-AF65-F5344CB8AC3E}">
        <p14:creationId xmlns:p14="http://schemas.microsoft.com/office/powerpoint/2010/main" val="51463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5F9A-B89F-F693-AD11-8EF2D2A30E0B}"/>
              </a:ext>
            </a:extLst>
          </p:cNvPr>
          <p:cNvSpPr>
            <a:spLocks noGrp="1"/>
          </p:cNvSpPr>
          <p:nvPr>
            <p:ph idx="1"/>
          </p:nvPr>
        </p:nvSpPr>
        <p:spPr/>
        <p:txBody>
          <a:bodyPr/>
          <a:lstStyle/>
          <a:p>
            <a:r>
              <a:rPr lang="en-US" dirty="0"/>
              <a:t>Radiation Safety Planning</a:t>
            </a:r>
          </a:p>
          <a:p>
            <a:pPr lvl="1"/>
            <a:r>
              <a:rPr lang="en-US" sz="2000" dirty="0"/>
              <a:t>ALARA Assessment</a:t>
            </a:r>
          </a:p>
          <a:p>
            <a:pPr lvl="2"/>
            <a:r>
              <a:rPr lang="en-US" sz="1800" dirty="0"/>
              <a:t>Task steps</a:t>
            </a:r>
          </a:p>
          <a:p>
            <a:pPr lvl="2"/>
            <a:r>
              <a:rPr lang="en-US" sz="1800" dirty="0"/>
              <a:t>Details</a:t>
            </a:r>
          </a:p>
          <a:p>
            <a:pPr lvl="2"/>
            <a:endParaRPr lang="en-US" sz="1800" dirty="0"/>
          </a:p>
          <a:p>
            <a:endParaRPr lang="en-US" dirty="0"/>
          </a:p>
          <a:p>
            <a:endParaRPr lang="en-US" dirty="0"/>
          </a:p>
          <a:p>
            <a:endParaRPr lang="en-US" dirty="0"/>
          </a:p>
          <a:p>
            <a:endParaRPr lang="en-US" dirty="0"/>
          </a:p>
          <a:p>
            <a:pPr marL="457200" lvl="1" indent="0">
              <a:buNone/>
            </a:pPr>
            <a:endParaRPr lang="en-US" dirty="0"/>
          </a:p>
          <a:p>
            <a:endParaRPr lang="en-US" dirty="0"/>
          </a:p>
        </p:txBody>
      </p:sp>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Work Planning</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graphicFrame>
        <p:nvGraphicFramePr>
          <p:cNvPr id="8" name="Table 7">
            <a:extLst>
              <a:ext uri="{FF2B5EF4-FFF2-40B4-BE49-F238E27FC236}">
                <a16:creationId xmlns:a16="http://schemas.microsoft.com/office/drawing/2014/main" id="{45F8D255-A809-7148-1560-1B8663976D1F}"/>
              </a:ext>
            </a:extLst>
          </p:cNvPr>
          <p:cNvGraphicFramePr>
            <a:graphicFrameLocks noGrp="1"/>
          </p:cNvGraphicFramePr>
          <p:nvPr>
            <p:extLst>
              <p:ext uri="{D42A27DB-BD31-4B8C-83A1-F6EECF244321}">
                <p14:modId xmlns:p14="http://schemas.microsoft.com/office/powerpoint/2010/main" val="2426685655"/>
              </p:ext>
            </p:extLst>
          </p:nvPr>
        </p:nvGraphicFramePr>
        <p:xfrm>
          <a:off x="228600" y="3309257"/>
          <a:ext cx="8819607" cy="1811381"/>
        </p:xfrm>
        <a:graphic>
          <a:graphicData uri="http://schemas.openxmlformats.org/drawingml/2006/table">
            <a:tbl>
              <a:tblPr>
                <a:effectLst>
                  <a:outerShdw blurRad="50800" dist="38100" dir="8100000" algn="tr" rotWithShape="0">
                    <a:prstClr val="black">
                      <a:alpha val="40000"/>
                    </a:prstClr>
                  </a:outerShdw>
                </a:effectLst>
                <a:tableStyleId>{5C22544A-7EE6-4342-B048-85BDC9FD1C3A}</a:tableStyleId>
              </a:tblPr>
              <a:tblGrid>
                <a:gridCol w="156475">
                  <a:extLst>
                    <a:ext uri="{9D8B030D-6E8A-4147-A177-3AD203B41FA5}">
                      <a16:colId xmlns:a16="http://schemas.microsoft.com/office/drawing/2014/main" val="3016893872"/>
                    </a:ext>
                  </a:extLst>
                </a:gridCol>
                <a:gridCol w="2241167">
                  <a:extLst>
                    <a:ext uri="{9D8B030D-6E8A-4147-A177-3AD203B41FA5}">
                      <a16:colId xmlns:a16="http://schemas.microsoft.com/office/drawing/2014/main" val="1615885878"/>
                    </a:ext>
                  </a:extLst>
                </a:gridCol>
                <a:gridCol w="374887">
                  <a:extLst>
                    <a:ext uri="{9D8B030D-6E8A-4147-A177-3AD203B41FA5}">
                      <a16:colId xmlns:a16="http://schemas.microsoft.com/office/drawing/2014/main" val="1368180341"/>
                    </a:ext>
                  </a:extLst>
                </a:gridCol>
                <a:gridCol w="423785">
                  <a:extLst>
                    <a:ext uri="{9D8B030D-6E8A-4147-A177-3AD203B41FA5}">
                      <a16:colId xmlns:a16="http://schemas.microsoft.com/office/drawing/2014/main" val="134475094"/>
                    </a:ext>
                  </a:extLst>
                </a:gridCol>
                <a:gridCol w="505281">
                  <a:extLst>
                    <a:ext uri="{9D8B030D-6E8A-4147-A177-3AD203B41FA5}">
                      <a16:colId xmlns:a16="http://schemas.microsoft.com/office/drawing/2014/main" val="2191287810"/>
                    </a:ext>
                  </a:extLst>
                </a:gridCol>
                <a:gridCol w="350437">
                  <a:extLst>
                    <a:ext uri="{9D8B030D-6E8A-4147-A177-3AD203B41FA5}">
                      <a16:colId xmlns:a16="http://schemas.microsoft.com/office/drawing/2014/main" val="3705519797"/>
                    </a:ext>
                  </a:extLst>
                </a:gridCol>
                <a:gridCol w="651976">
                  <a:extLst>
                    <a:ext uri="{9D8B030D-6E8A-4147-A177-3AD203B41FA5}">
                      <a16:colId xmlns:a16="http://schemas.microsoft.com/office/drawing/2014/main" val="705624537"/>
                    </a:ext>
                  </a:extLst>
                </a:gridCol>
                <a:gridCol w="1255054">
                  <a:extLst>
                    <a:ext uri="{9D8B030D-6E8A-4147-A177-3AD203B41FA5}">
                      <a16:colId xmlns:a16="http://schemas.microsoft.com/office/drawing/2014/main" val="3238614440"/>
                    </a:ext>
                  </a:extLst>
                </a:gridCol>
                <a:gridCol w="1255054">
                  <a:extLst>
                    <a:ext uri="{9D8B030D-6E8A-4147-A177-3AD203B41FA5}">
                      <a16:colId xmlns:a16="http://schemas.microsoft.com/office/drawing/2014/main" val="1170284089"/>
                    </a:ext>
                  </a:extLst>
                </a:gridCol>
                <a:gridCol w="391186">
                  <a:extLst>
                    <a:ext uri="{9D8B030D-6E8A-4147-A177-3AD203B41FA5}">
                      <a16:colId xmlns:a16="http://schemas.microsoft.com/office/drawing/2014/main" val="2039912386"/>
                    </a:ext>
                  </a:extLst>
                </a:gridCol>
                <a:gridCol w="1214305">
                  <a:extLst>
                    <a:ext uri="{9D8B030D-6E8A-4147-A177-3AD203B41FA5}">
                      <a16:colId xmlns:a16="http://schemas.microsoft.com/office/drawing/2014/main" val="354865708"/>
                    </a:ext>
                  </a:extLst>
                </a:gridCol>
              </a:tblGrid>
              <a:tr h="177052">
                <a:tc gridSpan="2">
                  <a:txBody>
                    <a:bodyPr/>
                    <a:lstStyle/>
                    <a:p>
                      <a:pPr algn="l" fontAlgn="b"/>
                      <a:r>
                        <a:rPr lang="en-US" sz="700" u="none" strike="noStrike">
                          <a:effectLst/>
                        </a:rPr>
                        <a:t>Job Plan</a:t>
                      </a:r>
                      <a:endParaRPr lang="en-US" sz="700" b="1" i="0" u="none" strike="noStrike">
                        <a:solidFill>
                          <a:srgbClr val="000000"/>
                        </a:solidFill>
                        <a:effectLst/>
                        <a:latin typeface="Calibri" panose="020F0502020204030204" pitchFamily="34" charset="0"/>
                      </a:endParaRPr>
                    </a:p>
                  </a:txBody>
                  <a:tcPr marL="4353" marR="4353" marT="4353"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T w="12700" cap="flat" cmpd="sng" algn="ctr">
                      <a:solidFill>
                        <a:schemeClr val="tx1"/>
                      </a:solidFill>
                      <a:prstDash val="solid"/>
                      <a:round/>
                      <a:headEnd type="none" w="med" len="med"/>
                      <a:tailEnd type="none" w="med" len="med"/>
                    </a:lnT>
                  </a:tcPr>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T w="12700" cap="flat" cmpd="sng" algn="ctr">
                      <a:solidFill>
                        <a:schemeClr val="tx1"/>
                      </a:solidFill>
                      <a:prstDash val="solid"/>
                      <a:round/>
                      <a:headEnd type="none" w="med" len="med"/>
                      <a:tailEnd type="none" w="med" len="med"/>
                    </a:lnT>
                  </a:tcPr>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T w="12700" cap="flat" cmpd="sng" algn="ctr">
                      <a:solidFill>
                        <a:schemeClr val="tx1"/>
                      </a:solidFill>
                      <a:prstDash val="solid"/>
                      <a:round/>
                      <a:headEnd type="none" w="med" len="med"/>
                      <a:tailEnd type="none" w="med" len="med"/>
                    </a:lnT>
                  </a:tcPr>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T w="12700" cap="flat" cmpd="sng" algn="ctr">
                      <a:solidFill>
                        <a:schemeClr val="tx1"/>
                      </a:solidFill>
                      <a:prstDash val="solid"/>
                      <a:round/>
                      <a:headEnd type="none" w="med" len="med"/>
                      <a:tailEnd type="none" w="med" len="med"/>
                    </a:lnT>
                  </a:tcPr>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T w="12700" cap="flat" cmpd="sng" algn="ctr">
                      <a:solidFill>
                        <a:schemeClr val="tx1"/>
                      </a:solidFill>
                      <a:prstDash val="solid"/>
                      <a:round/>
                      <a:headEnd type="none" w="med" len="med"/>
                      <a:tailEnd type="none" w="med" len="med"/>
                    </a:lnT>
                  </a:tcPr>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T w="12700" cap="flat" cmpd="sng" algn="ctr">
                      <a:solidFill>
                        <a:schemeClr val="tx1"/>
                      </a:solidFill>
                      <a:prstDash val="solid"/>
                      <a:round/>
                      <a:headEnd type="none" w="med" len="med"/>
                      <a:tailEnd type="none" w="med" len="med"/>
                    </a:lnT>
                  </a:tcPr>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T w="12700" cap="flat" cmpd="sng" algn="ctr">
                      <a:solidFill>
                        <a:schemeClr val="tx1"/>
                      </a:solidFill>
                      <a:prstDash val="solid"/>
                      <a:round/>
                      <a:headEnd type="none" w="med" len="med"/>
                      <a:tailEnd type="none" w="med" len="med"/>
                    </a:lnT>
                  </a:tcPr>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T w="12700" cap="flat" cmpd="sng" algn="ctr">
                      <a:solidFill>
                        <a:schemeClr val="tx1"/>
                      </a:solidFill>
                      <a:prstDash val="solid"/>
                      <a:round/>
                      <a:headEnd type="none" w="med" len="med"/>
                      <a:tailEnd type="none" w="med" len="med"/>
                    </a:lnT>
                  </a:tcPr>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48848296"/>
                  </a:ext>
                </a:extLst>
              </a:tr>
              <a:tr h="490298">
                <a:tc>
                  <a:txBody>
                    <a:bodyPr/>
                    <a:lstStyle/>
                    <a:p>
                      <a:pPr algn="ctr" fontAlgn="b"/>
                      <a:r>
                        <a:rPr lang="en-US" sz="600" u="none" strike="noStrike">
                          <a:effectLst/>
                        </a:rPr>
                        <a:t>Step</a:t>
                      </a:r>
                      <a:endParaRPr lang="en-US" sz="600" b="1" i="0" u="none" strike="noStrike">
                        <a:solidFill>
                          <a:srgbClr val="000000"/>
                        </a:solidFill>
                        <a:effectLst/>
                        <a:latin typeface="Calibri" panose="020F0502020204030204" pitchFamily="34" charset="0"/>
                      </a:endParaRPr>
                    </a:p>
                  </a:txBody>
                  <a:tcPr marL="4353" marR="4353" marT="4353" marB="0" anchor="b">
                    <a:lnL w="12700" cap="flat" cmpd="sng" algn="ctr">
                      <a:solidFill>
                        <a:schemeClr val="tx1"/>
                      </a:solidFill>
                      <a:prstDash val="solid"/>
                      <a:round/>
                      <a:headEnd type="none" w="med" len="med"/>
                      <a:tailEnd type="none" w="med" len="med"/>
                    </a:lnL>
                  </a:tcPr>
                </a:tc>
                <a:tc>
                  <a:txBody>
                    <a:bodyPr/>
                    <a:lstStyle/>
                    <a:p>
                      <a:pPr algn="ctr" fontAlgn="b"/>
                      <a:r>
                        <a:rPr lang="en-US" sz="600" u="none" strike="noStrike">
                          <a:effectLst/>
                        </a:rPr>
                        <a:t>Action Item/Task</a:t>
                      </a:r>
                      <a:endParaRPr lang="en-US" sz="600" b="1" i="0" u="none" strike="noStrike">
                        <a:solidFill>
                          <a:srgbClr val="000000"/>
                        </a:solidFill>
                        <a:effectLst/>
                        <a:latin typeface="Calibri" panose="020F0502020204030204" pitchFamily="34" charset="0"/>
                      </a:endParaRPr>
                    </a:p>
                  </a:txBody>
                  <a:tcPr marL="4353" marR="4353" marT="4353" marB="0" anchor="b"/>
                </a:tc>
                <a:tc>
                  <a:txBody>
                    <a:bodyPr/>
                    <a:lstStyle/>
                    <a:p>
                      <a:pPr algn="ctr" fontAlgn="b"/>
                      <a:r>
                        <a:rPr lang="en-US" sz="600" u="none" strike="noStrike">
                          <a:effectLst/>
                        </a:rPr>
                        <a:t># of Exposed Workers</a:t>
                      </a:r>
                      <a:endParaRPr lang="en-US" sz="600" b="1" i="0" u="none" strike="noStrike">
                        <a:solidFill>
                          <a:srgbClr val="000000"/>
                        </a:solidFill>
                        <a:effectLst/>
                        <a:latin typeface="Calibri" panose="020F0502020204030204" pitchFamily="34" charset="0"/>
                      </a:endParaRPr>
                    </a:p>
                  </a:txBody>
                  <a:tcPr marL="4353" marR="4353" marT="4353" marB="0" anchor="b"/>
                </a:tc>
                <a:tc>
                  <a:txBody>
                    <a:bodyPr/>
                    <a:lstStyle/>
                    <a:p>
                      <a:pPr algn="ctr" fontAlgn="b"/>
                      <a:r>
                        <a:rPr lang="en-US" sz="600" u="none" strike="noStrike">
                          <a:effectLst/>
                        </a:rPr>
                        <a:t>Estimated Time (min)</a:t>
                      </a:r>
                      <a:endParaRPr lang="en-US" sz="600" b="1" i="0" u="none" strike="noStrike">
                        <a:solidFill>
                          <a:srgbClr val="000000"/>
                        </a:solidFill>
                        <a:effectLst/>
                        <a:latin typeface="Calibri" panose="020F0502020204030204" pitchFamily="34" charset="0"/>
                      </a:endParaRPr>
                    </a:p>
                  </a:txBody>
                  <a:tcPr marL="4353" marR="4353" marT="4353" marB="0" anchor="b"/>
                </a:tc>
                <a:tc>
                  <a:txBody>
                    <a:bodyPr/>
                    <a:lstStyle/>
                    <a:p>
                      <a:pPr algn="ctr" fontAlgn="b"/>
                      <a:r>
                        <a:rPr lang="en-US" sz="600" u="none" strike="noStrike">
                          <a:effectLst/>
                        </a:rPr>
                        <a:t>Detailed Work Location</a:t>
                      </a:r>
                      <a:endParaRPr lang="en-US" sz="600" b="1" i="0" u="none" strike="noStrike">
                        <a:solidFill>
                          <a:srgbClr val="000000"/>
                        </a:solidFill>
                        <a:effectLst/>
                        <a:latin typeface="Calibri" panose="020F0502020204030204" pitchFamily="34" charset="0"/>
                      </a:endParaRPr>
                    </a:p>
                  </a:txBody>
                  <a:tcPr marL="4353" marR="4353" marT="4353" marB="0" anchor="b"/>
                </a:tc>
                <a:tc>
                  <a:txBody>
                    <a:bodyPr/>
                    <a:lstStyle/>
                    <a:p>
                      <a:pPr algn="ctr" fontAlgn="b"/>
                      <a:r>
                        <a:rPr lang="en-US" sz="600" u="none" strike="noStrike">
                          <a:effectLst/>
                        </a:rPr>
                        <a:t>Dose Rate (mR/hr)</a:t>
                      </a:r>
                      <a:endParaRPr lang="en-US" sz="600" b="1" i="0" u="none" strike="noStrike">
                        <a:solidFill>
                          <a:srgbClr val="000000"/>
                        </a:solidFill>
                        <a:effectLst/>
                        <a:latin typeface="Calibri" panose="020F0502020204030204" pitchFamily="34" charset="0"/>
                      </a:endParaRPr>
                    </a:p>
                  </a:txBody>
                  <a:tcPr marL="4353" marR="4353" marT="4353" marB="0" anchor="b"/>
                </a:tc>
                <a:tc>
                  <a:txBody>
                    <a:bodyPr/>
                    <a:lstStyle/>
                    <a:p>
                      <a:pPr algn="ctr" fontAlgn="b"/>
                      <a:r>
                        <a:rPr lang="en-US" sz="600" u="none" strike="noStrike">
                          <a:effectLst/>
                        </a:rPr>
                        <a:t>Estimated Collective Dose (person-mrem)</a:t>
                      </a:r>
                      <a:endParaRPr lang="en-US" sz="600" b="1" i="0" u="none" strike="noStrike">
                        <a:solidFill>
                          <a:srgbClr val="000000"/>
                        </a:solidFill>
                        <a:effectLst/>
                        <a:latin typeface="Calibri" panose="020F0502020204030204" pitchFamily="34" charset="0"/>
                      </a:endParaRPr>
                    </a:p>
                  </a:txBody>
                  <a:tcPr marL="4353" marR="4353" marT="4353" marB="0" anchor="b"/>
                </a:tc>
                <a:tc>
                  <a:txBody>
                    <a:bodyPr/>
                    <a:lstStyle/>
                    <a:p>
                      <a:pPr algn="ctr" fontAlgn="b"/>
                      <a:r>
                        <a:rPr lang="en-US" sz="600" u="none" strike="noStrike">
                          <a:effectLst/>
                        </a:rPr>
                        <a:t>Required PPE</a:t>
                      </a:r>
                      <a:endParaRPr lang="en-US" sz="600" b="1" i="0" u="none" strike="noStrike">
                        <a:solidFill>
                          <a:srgbClr val="7030A0"/>
                        </a:solidFill>
                        <a:effectLst/>
                        <a:latin typeface="Calibri" panose="020F0502020204030204" pitchFamily="34" charset="0"/>
                      </a:endParaRPr>
                    </a:p>
                  </a:txBody>
                  <a:tcPr marL="4353" marR="4353" marT="4353" marB="0" anchor="b"/>
                </a:tc>
                <a:tc>
                  <a:txBody>
                    <a:bodyPr/>
                    <a:lstStyle/>
                    <a:p>
                      <a:pPr algn="ctr" fontAlgn="b"/>
                      <a:r>
                        <a:rPr lang="en-US" sz="600" u="none" strike="noStrike">
                          <a:effectLst/>
                        </a:rPr>
                        <a:t>Other Required Rad Controls</a:t>
                      </a:r>
                      <a:endParaRPr lang="en-US" sz="600" b="1" i="0" u="none" strike="noStrike">
                        <a:solidFill>
                          <a:srgbClr val="7030A0"/>
                        </a:solidFill>
                        <a:effectLst/>
                        <a:latin typeface="Calibri" panose="020F0502020204030204" pitchFamily="34" charset="0"/>
                      </a:endParaRPr>
                    </a:p>
                  </a:txBody>
                  <a:tcPr marL="4353" marR="4353" marT="4353" marB="0" anchor="b"/>
                </a:tc>
                <a:tc>
                  <a:txBody>
                    <a:bodyPr/>
                    <a:lstStyle/>
                    <a:p>
                      <a:pPr algn="ctr" fontAlgn="b"/>
                      <a:r>
                        <a:rPr lang="en-US" sz="600" u="none" strike="noStrike">
                          <a:effectLst/>
                        </a:rPr>
                        <a:t>Actual Dose Received</a:t>
                      </a:r>
                      <a:endParaRPr lang="en-US" sz="600" b="1"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Comments</a:t>
                      </a:r>
                      <a:endParaRPr lang="en-US" sz="600" b="1" i="0" u="none" strike="noStrike">
                        <a:solidFill>
                          <a:srgbClr val="000000"/>
                        </a:solidFill>
                        <a:effectLst/>
                        <a:latin typeface="Calibri" panose="020F0502020204030204" pitchFamily="34" charset="0"/>
                      </a:endParaRPr>
                    </a:p>
                  </a:txBody>
                  <a:tcPr marL="4353" marR="4353" marT="4353"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1494447"/>
                  </a:ext>
                </a:extLst>
              </a:tr>
              <a:tr h="163433">
                <a:tc>
                  <a:txBody>
                    <a:bodyPr/>
                    <a:lstStyle/>
                    <a:p>
                      <a:pPr algn="r" fontAlgn="b"/>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4353" marR="4353" marT="4353" marB="0" anchor="b">
                    <a:lnL w="12700" cap="flat" cmpd="sng" algn="ctr">
                      <a:solidFill>
                        <a:schemeClr val="tx1"/>
                      </a:solidFill>
                      <a:prstDash val="solid"/>
                      <a:round/>
                      <a:headEnd type="none" w="med" len="med"/>
                      <a:tailEnd type="none" w="med" len="med"/>
                    </a:lnL>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r" fontAlgn="b"/>
                      <a:r>
                        <a:rPr lang="en-US" sz="600" u="none" strike="noStrike" dirty="0">
                          <a:effectLst/>
                        </a:rPr>
                        <a:t>0</a:t>
                      </a:r>
                      <a:endParaRPr lang="en-US" sz="600" b="0" i="0" u="none" strike="noStrike" dirty="0">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45558353"/>
                  </a:ext>
                </a:extLst>
              </a:tr>
              <a:tr h="163433">
                <a:tc>
                  <a:txBody>
                    <a:bodyPr/>
                    <a:lstStyle/>
                    <a:p>
                      <a:pPr algn="r" fontAlgn="b"/>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4353" marR="4353" marT="4353" marB="0" anchor="b">
                    <a:lnL w="12700" cap="flat" cmpd="sng" algn="ctr">
                      <a:solidFill>
                        <a:schemeClr val="tx1"/>
                      </a:solidFill>
                      <a:prstDash val="solid"/>
                      <a:round/>
                      <a:headEnd type="none" w="med" len="med"/>
                      <a:tailEnd type="none" w="med" len="med"/>
                    </a:lnL>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dirty="0">
                          <a:effectLst/>
                        </a:rPr>
                        <a:t> </a:t>
                      </a:r>
                      <a:endParaRPr lang="en-US" sz="600" b="0" i="0" u="none" strike="noStrike" dirty="0">
                        <a:solidFill>
                          <a:srgbClr val="000000"/>
                        </a:solidFill>
                        <a:effectLst/>
                        <a:latin typeface="Calibri" panose="020F0502020204030204" pitchFamily="34" charset="0"/>
                      </a:endParaRPr>
                    </a:p>
                  </a:txBody>
                  <a:tcPr marL="4353" marR="4353" marT="4353" marB="0" anchor="b"/>
                </a:tc>
                <a:tc>
                  <a:txBody>
                    <a:bodyPr/>
                    <a:lstStyle/>
                    <a:p>
                      <a:pPr algn="r" fontAlgn="b"/>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85375296"/>
                  </a:ext>
                </a:extLst>
              </a:tr>
              <a:tr h="163433">
                <a:tc>
                  <a:txBody>
                    <a:bodyPr/>
                    <a:lstStyle/>
                    <a:p>
                      <a:pPr algn="r" fontAlgn="b"/>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4353" marR="4353" marT="4353" marB="0" anchor="b">
                    <a:lnL w="12700" cap="flat" cmpd="sng" algn="ctr">
                      <a:solidFill>
                        <a:schemeClr val="tx1"/>
                      </a:solidFill>
                      <a:prstDash val="solid"/>
                      <a:round/>
                      <a:headEnd type="none" w="med" len="med"/>
                      <a:tailEnd type="none" w="med" len="med"/>
                    </a:lnL>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dirty="0">
                          <a:effectLst/>
                        </a:rPr>
                        <a:t> </a:t>
                      </a:r>
                      <a:endParaRPr lang="en-US" sz="600" b="0" i="0" u="none" strike="noStrike" dirty="0">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r" fontAlgn="b"/>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9738222"/>
                  </a:ext>
                </a:extLst>
              </a:tr>
              <a:tr h="163433">
                <a:tc>
                  <a:txBody>
                    <a:bodyPr/>
                    <a:lstStyle/>
                    <a:p>
                      <a:pPr algn="r" fontAlgn="b"/>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4353" marR="4353" marT="4353" marB="0" anchor="b">
                    <a:lnL w="12700" cap="flat" cmpd="sng" algn="ctr">
                      <a:solidFill>
                        <a:schemeClr val="tx1"/>
                      </a:solidFill>
                      <a:prstDash val="solid"/>
                      <a:round/>
                      <a:headEnd type="none" w="med" len="med"/>
                      <a:tailEnd type="none" w="med" len="med"/>
                    </a:lnL>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r" fontAlgn="b"/>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087485"/>
                  </a:ext>
                </a:extLst>
              </a:tr>
              <a:tr h="163433">
                <a:tc>
                  <a:txBody>
                    <a:bodyPr/>
                    <a:lstStyle/>
                    <a:p>
                      <a:pPr algn="r" fontAlgn="b"/>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4353" marR="4353" marT="4353" marB="0" anchor="b">
                    <a:lnL w="12700" cap="flat" cmpd="sng" algn="ctr">
                      <a:solidFill>
                        <a:schemeClr val="tx1"/>
                      </a:solidFill>
                      <a:prstDash val="solid"/>
                      <a:round/>
                      <a:headEnd type="none" w="med" len="med"/>
                      <a:tailEnd type="none" w="med" len="med"/>
                    </a:lnL>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r" fontAlgn="b"/>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52352850"/>
                  </a:ext>
                </a:extLst>
              </a:tr>
              <a:tr h="163433">
                <a:tc>
                  <a:txBody>
                    <a:bodyPr/>
                    <a:lstStyle/>
                    <a:p>
                      <a:pPr algn="r" fontAlgn="b"/>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4353" marR="4353" marT="4353" marB="0" anchor="b">
                    <a:lnL w="12700" cap="flat" cmpd="sng" algn="ctr">
                      <a:solidFill>
                        <a:schemeClr val="tx1"/>
                      </a:solidFill>
                      <a:prstDash val="solid"/>
                      <a:round/>
                      <a:headEnd type="none" w="med" len="med"/>
                      <a:tailEnd type="none" w="med" len="med"/>
                    </a:lnL>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r" fontAlgn="b"/>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5846854"/>
                  </a:ext>
                </a:extLst>
              </a:tr>
              <a:tr h="163433">
                <a:tc>
                  <a:txBody>
                    <a:bodyPr/>
                    <a:lstStyle/>
                    <a:p>
                      <a:pPr algn="r" fontAlgn="b"/>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4353" marR="4353" marT="4353"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lnB w="12700" cap="flat" cmpd="sng" algn="ctr">
                      <a:solidFill>
                        <a:schemeClr val="tx1"/>
                      </a:solidFill>
                      <a:prstDash val="solid"/>
                      <a:round/>
                      <a:headEnd type="none" w="med" len="med"/>
                      <a:tailEnd type="none" w="med" len="med"/>
                    </a:lnB>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lnB w="12700" cap="flat" cmpd="sng" algn="ctr">
                      <a:solidFill>
                        <a:schemeClr val="tx1"/>
                      </a:solidFill>
                      <a:prstDash val="solid"/>
                      <a:round/>
                      <a:headEnd type="none" w="med" len="med"/>
                      <a:tailEnd type="none" w="med" len="med"/>
                    </a:lnB>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lnB w="12700" cap="flat" cmpd="sng" algn="ctr">
                      <a:solidFill>
                        <a:schemeClr val="tx1"/>
                      </a:solidFill>
                      <a:prstDash val="solid"/>
                      <a:round/>
                      <a:headEnd type="none" w="med" len="med"/>
                      <a:tailEnd type="none" w="med" len="med"/>
                    </a:lnB>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lnB w="12700" cap="flat" cmpd="sng" algn="ctr">
                      <a:solidFill>
                        <a:schemeClr val="tx1"/>
                      </a:solidFill>
                      <a:prstDash val="solid"/>
                      <a:round/>
                      <a:headEnd type="none" w="med" len="med"/>
                      <a:tailEnd type="none" w="med" len="med"/>
                    </a:lnB>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lnB w="12700" cap="flat" cmpd="sng" algn="ctr">
                      <a:solidFill>
                        <a:schemeClr val="tx1"/>
                      </a:solidFill>
                      <a:prstDash val="solid"/>
                      <a:round/>
                      <a:headEnd type="none" w="med" len="med"/>
                      <a:tailEnd type="none" w="med" len="med"/>
                    </a:lnB>
                  </a:tcPr>
                </a:tc>
                <a:tc>
                  <a:txBody>
                    <a:bodyPr/>
                    <a:lstStyle/>
                    <a:p>
                      <a:pPr algn="r" fontAlgn="b"/>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4353" marR="4353" marT="4353" marB="0" anchor="b">
                    <a:lnB w="12700" cap="flat" cmpd="sng" algn="ctr">
                      <a:solidFill>
                        <a:schemeClr val="tx1"/>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B w="12700" cap="flat" cmpd="sng" algn="ctr">
                      <a:solidFill>
                        <a:schemeClr val="tx1"/>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353" marR="4353" marT="4353" marB="0" anchor="b">
                    <a:lnB w="12700" cap="flat" cmpd="sng" algn="ctr">
                      <a:solidFill>
                        <a:schemeClr val="tx1"/>
                      </a:solidFill>
                      <a:prstDash val="solid"/>
                      <a:round/>
                      <a:headEnd type="none" w="med" len="med"/>
                      <a:tailEnd type="none" w="med" len="med"/>
                    </a:lnB>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4353" marR="4353" marT="4353" marB="0" anchor="b">
                    <a:lnB w="12700" cap="flat" cmpd="sng" algn="ctr">
                      <a:solidFill>
                        <a:schemeClr val="tx1"/>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353" marR="4353" marT="4353"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8540443"/>
                  </a:ext>
                </a:extLst>
              </a:tr>
            </a:tbl>
          </a:graphicData>
        </a:graphic>
      </p:graphicFrame>
    </p:spTree>
    <p:extLst>
      <p:ext uri="{BB962C8B-B14F-4D97-AF65-F5344CB8AC3E}">
        <p14:creationId xmlns:p14="http://schemas.microsoft.com/office/powerpoint/2010/main" val="320291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E153C-2A23-6600-7AD3-0667E846420C}"/>
              </a:ext>
            </a:extLst>
          </p:cNvPr>
          <p:cNvSpPr>
            <a:spLocks noGrp="1"/>
          </p:cNvSpPr>
          <p:nvPr>
            <p:ph type="title"/>
          </p:nvPr>
        </p:nvSpPr>
        <p:spPr/>
        <p:txBody>
          <a:bodyPr/>
          <a:lstStyle/>
          <a:p>
            <a:r>
              <a:rPr lang="en-US" dirty="0"/>
              <a:t>Work Planning &amp; Control – S.H.A.P.E.</a:t>
            </a:r>
          </a:p>
        </p:txBody>
      </p:sp>
      <p:sp>
        <p:nvSpPr>
          <p:cNvPr id="4" name="Date Placeholder 3">
            <a:extLst>
              <a:ext uri="{FF2B5EF4-FFF2-40B4-BE49-F238E27FC236}">
                <a16:creationId xmlns:a16="http://schemas.microsoft.com/office/drawing/2014/main" id="{B004D981-AE7F-CA37-6564-82258C8289AD}"/>
              </a:ext>
            </a:extLst>
          </p:cNvPr>
          <p:cNvSpPr>
            <a:spLocks noGrp="1"/>
          </p:cNvSpPr>
          <p:nvPr>
            <p:ph type="dt" sz="half" idx="2"/>
          </p:nvPr>
        </p:nvSpPr>
        <p:spPr/>
        <p:txBody>
          <a:bodyPr/>
          <a:lstStyle/>
          <a:p>
            <a:pPr>
              <a:defRPr/>
            </a:pPr>
            <a:r>
              <a:rPr lang="en-US" dirty="0"/>
              <a:t>3/2024</a:t>
            </a:r>
          </a:p>
        </p:txBody>
      </p:sp>
      <p:sp>
        <p:nvSpPr>
          <p:cNvPr id="5" name="Footer Placeholder 4">
            <a:extLst>
              <a:ext uri="{FF2B5EF4-FFF2-40B4-BE49-F238E27FC236}">
                <a16:creationId xmlns:a16="http://schemas.microsoft.com/office/drawing/2014/main" id="{306C6AE1-A258-95F2-FCEB-3CB5B15EA24B}"/>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8B2AA06F-2817-5A38-7FE7-90C87FE26C5C}"/>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2050" name="Picture 2">
            <a:extLst>
              <a:ext uri="{FF2B5EF4-FFF2-40B4-BE49-F238E27FC236}">
                <a16:creationId xmlns:a16="http://schemas.microsoft.com/office/drawing/2014/main" id="{4FDFCBBA-F009-43ED-B270-2EE4514ACC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230" y="971550"/>
            <a:ext cx="8083253" cy="50593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43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13767-F559-4AE2-8A9B-872439B80461}"/>
              </a:ext>
            </a:extLst>
          </p:cNvPr>
          <p:cNvSpPr>
            <a:spLocks noGrp="1"/>
          </p:cNvSpPr>
          <p:nvPr>
            <p:ph type="title"/>
          </p:nvPr>
        </p:nvSpPr>
        <p:spPr/>
        <p:txBody>
          <a:bodyPr/>
          <a:lstStyle/>
          <a:p>
            <a:r>
              <a:rPr lang="en-US" dirty="0"/>
              <a:t>Scope of Work</a:t>
            </a:r>
          </a:p>
        </p:txBody>
      </p:sp>
      <p:sp>
        <p:nvSpPr>
          <p:cNvPr id="4" name="Date Placeholder 3">
            <a:extLst>
              <a:ext uri="{FF2B5EF4-FFF2-40B4-BE49-F238E27FC236}">
                <a16:creationId xmlns:a16="http://schemas.microsoft.com/office/drawing/2014/main" id="{55EEAE70-0F8A-4330-942C-88D29B91686C}"/>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17B56686-796D-4666-842E-CDF075EE697B}"/>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9C286575-5734-478D-8FF2-31DD767EACE8}"/>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10" name="Content Placeholder 9">
            <a:extLst>
              <a:ext uri="{FF2B5EF4-FFF2-40B4-BE49-F238E27FC236}">
                <a16:creationId xmlns:a16="http://schemas.microsoft.com/office/drawing/2014/main" id="{6A4C915B-9602-4A59-9E6E-6298E744F4E2}"/>
              </a:ext>
            </a:extLst>
          </p:cNvPr>
          <p:cNvPicPr>
            <a:picLocks noGrp="1" noChangeAspect="1"/>
          </p:cNvPicPr>
          <p:nvPr>
            <p:ph idx="1"/>
          </p:nvPr>
        </p:nvPicPr>
        <p:blipFill>
          <a:blip r:embed="rId2"/>
          <a:stretch>
            <a:fillRect/>
          </a:stretch>
        </p:blipFill>
        <p:spPr>
          <a:xfrm>
            <a:off x="1642367" y="971550"/>
            <a:ext cx="5844978" cy="50593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261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13767-F559-4AE2-8A9B-872439B80461}"/>
              </a:ext>
            </a:extLst>
          </p:cNvPr>
          <p:cNvSpPr>
            <a:spLocks noGrp="1"/>
          </p:cNvSpPr>
          <p:nvPr>
            <p:ph type="title"/>
          </p:nvPr>
        </p:nvSpPr>
        <p:spPr/>
        <p:txBody>
          <a:bodyPr/>
          <a:lstStyle/>
          <a:p>
            <a:r>
              <a:rPr lang="en-US" dirty="0"/>
              <a:t>Hazards and Controls</a:t>
            </a:r>
          </a:p>
        </p:txBody>
      </p:sp>
      <p:sp>
        <p:nvSpPr>
          <p:cNvPr id="4" name="Date Placeholder 3">
            <a:extLst>
              <a:ext uri="{FF2B5EF4-FFF2-40B4-BE49-F238E27FC236}">
                <a16:creationId xmlns:a16="http://schemas.microsoft.com/office/drawing/2014/main" id="{55EEAE70-0F8A-4330-942C-88D29B91686C}"/>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17B56686-796D-4666-842E-CDF075EE697B}"/>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9C286575-5734-478D-8FF2-31DD767EACE8}"/>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8" name="Content Placeholder 7">
            <a:extLst>
              <a:ext uri="{FF2B5EF4-FFF2-40B4-BE49-F238E27FC236}">
                <a16:creationId xmlns:a16="http://schemas.microsoft.com/office/drawing/2014/main" id="{8D1D4AE0-4A69-4B92-8891-A75D65C4469A}"/>
              </a:ext>
            </a:extLst>
          </p:cNvPr>
          <p:cNvPicPr>
            <a:picLocks noGrp="1" noChangeAspect="1"/>
          </p:cNvPicPr>
          <p:nvPr>
            <p:ph idx="1"/>
          </p:nvPr>
        </p:nvPicPr>
        <p:blipFill>
          <a:blip r:embed="rId2"/>
          <a:stretch>
            <a:fillRect/>
          </a:stretch>
        </p:blipFill>
        <p:spPr>
          <a:xfrm>
            <a:off x="228600" y="2436359"/>
            <a:ext cx="8672513" cy="3732147"/>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FBC43876-C739-4EAC-AFCE-0289072E53B2}"/>
              </a:ext>
            </a:extLst>
          </p:cNvPr>
          <p:cNvSpPr txBox="1"/>
          <p:nvPr/>
        </p:nvSpPr>
        <p:spPr>
          <a:xfrm>
            <a:off x="228600" y="801189"/>
            <a:ext cx="8672513" cy="1569660"/>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6"/>
                </a:solidFill>
              </a:rPr>
              <a:t>SOP w/Hazards &amp; Mitigations </a:t>
            </a:r>
            <a:r>
              <a:rPr lang="en-US" sz="1800" dirty="0">
                <a:solidFill>
                  <a:schemeClr val="accent6"/>
                </a:solidFill>
              </a:rPr>
              <a:t>(Per FESHM 2060, Section 5.3)</a:t>
            </a:r>
            <a:endParaRPr lang="en-US" dirty="0">
              <a:solidFill>
                <a:schemeClr val="accent6"/>
              </a:solidFill>
            </a:endParaRPr>
          </a:p>
          <a:p>
            <a:pPr marL="342900" indent="-342900">
              <a:buFont typeface="Arial" panose="020B0604020202020204" pitchFamily="34" charset="0"/>
              <a:buChar char="•"/>
            </a:pPr>
            <a:r>
              <a:rPr lang="en-US" dirty="0">
                <a:solidFill>
                  <a:schemeClr val="accent6"/>
                </a:solidFill>
              </a:rPr>
              <a:t>SOP + IMPACT Hazard Assessment w/Mitigations for items not mitigated in the SOP</a:t>
            </a:r>
          </a:p>
          <a:p>
            <a:pPr marL="342900" indent="-342900">
              <a:buFont typeface="Arial" panose="020B0604020202020204" pitchFamily="34" charset="0"/>
              <a:buChar char="•"/>
            </a:pPr>
            <a:r>
              <a:rPr lang="en-US" dirty="0">
                <a:solidFill>
                  <a:schemeClr val="accent6"/>
                </a:solidFill>
              </a:rPr>
              <a:t>Hazard Assessment w/ Mitigations, if no SOP</a:t>
            </a:r>
          </a:p>
        </p:txBody>
      </p:sp>
    </p:spTree>
    <p:extLst>
      <p:ext uri="{BB962C8B-B14F-4D97-AF65-F5344CB8AC3E}">
        <p14:creationId xmlns:p14="http://schemas.microsoft.com/office/powerpoint/2010/main" val="248386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13767-F559-4AE2-8A9B-872439B80461}"/>
              </a:ext>
            </a:extLst>
          </p:cNvPr>
          <p:cNvSpPr>
            <a:spLocks noGrp="1"/>
          </p:cNvSpPr>
          <p:nvPr>
            <p:ph type="title"/>
          </p:nvPr>
        </p:nvSpPr>
        <p:spPr/>
        <p:txBody>
          <a:bodyPr/>
          <a:lstStyle/>
          <a:p>
            <a:r>
              <a:rPr lang="en-US" dirty="0"/>
              <a:t>Authorize Work</a:t>
            </a:r>
          </a:p>
        </p:txBody>
      </p:sp>
      <p:sp>
        <p:nvSpPr>
          <p:cNvPr id="4" name="Date Placeholder 3">
            <a:extLst>
              <a:ext uri="{FF2B5EF4-FFF2-40B4-BE49-F238E27FC236}">
                <a16:creationId xmlns:a16="http://schemas.microsoft.com/office/drawing/2014/main" id="{55EEAE70-0F8A-4330-942C-88D29B91686C}"/>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17B56686-796D-4666-842E-CDF075EE697B}"/>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9C286575-5734-478D-8FF2-31DD767EACE8}"/>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9" name="Content Placeholder 8">
            <a:extLst>
              <a:ext uri="{FF2B5EF4-FFF2-40B4-BE49-F238E27FC236}">
                <a16:creationId xmlns:a16="http://schemas.microsoft.com/office/drawing/2014/main" id="{0698A38C-6691-40A2-81E7-F738DC0E302E}"/>
              </a:ext>
            </a:extLst>
          </p:cNvPr>
          <p:cNvPicPr>
            <a:picLocks noGrp="1" noChangeAspect="1"/>
          </p:cNvPicPr>
          <p:nvPr>
            <p:ph idx="1"/>
          </p:nvPr>
        </p:nvPicPr>
        <p:blipFill>
          <a:blip r:embed="rId2"/>
          <a:stretch>
            <a:fillRect/>
          </a:stretch>
        </p:blipFill>
        <p:spPr>
          <a:xfrm>
            <a:off x="214314" y="2689000"/>
            <a:ext cx="8764223" cy="1607639"/>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090FCC97-D2C7-4E7F-9FAB-9E039AAF58A0}"/>
              </a:ext>
            </a:extLst>
          </p:cNvPr>
          <p:cNvSpPr txBox="1"/>
          <p:nvPr/>
        </p:nvSpPr>
        <p:spPr>
          <a:xfrm>
            <a:off x="189888" y="966517"/>
            <a:ext cx="8764223" cy="1077218"/>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6"/>
                </a:solidFill>
              </a:rPr>
              <a:t>Work Package</a:t>
            </a:r>
          </a:p>
          <a:p>
            <a:pPr marL="800100" lvl="1" indent="-342900">
              <a:buFont typeface="Arial" panose="020B0604020202020204" pitchFamily="34" charset="0"/>
              <a:buChar char="•"/>
            </a:pPr>
            <a:r>
              <a:rPr lang="en-US" sz="2000" dirty="0">
                <a:solidFill>
                  <a:schemeClr val="accent6"/>
                </a:solidFill>
              </a:rPr>
              <a:t>Reviewed by SME’s</a:t>
            </a:r>
          </a:p>
          <a:p>
            <a:pPr marL="800100" lvl="1" indent="-342900">
              <a:buFont typeface="Arial" panose="020B0604020202020204" pitchFamily="34" charset="0"/>
              <a:buChar char="•"/>
            </a:pPr>
            <a:r>
              <a:rPr lang="en-US" sz="2000" dirty="0">
                <a:solidFill>
                  <a:schemeClr val="accent6"/>
                </a:solidFill>
              </a:rPr>
              <a:t>Approved by Authorizing Supervisor</a:t>
            </a:r>
          </a:p>
        </p:txBody>
      </p:sp>
    </p:spTree>
    <p:extLst>
      <p:ext uri="{BB962C8B-B14F-4D97-AF65-F5344CB8AC3E}">
        <p14:creationId xmlns:p14="http://schemas.microsoft.com/office/powerpoint/2010/main" val="295274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13767-F559-4AE2-8A9B-872439B80461}"/>
              </a:ext>
            </a:extLst>
          </p:cNvPr>
          <p:cNvSpPr>
            <a:spLocks noGrp="1"/>
          </p:cNvSpPr>
          <p:nvPr>
            <p:ph type="title"/>
          </p:nvPr>
        </p:nvSpPr>
        <p:spPr/>
        <p:txBody>
          <a:bodyPr/>
          <a:lstStyle/>
          <a:p>
            <a:r>
              <a:rPr lang="en-US" dirty="0"/>
              <a:t>Pre-Job Brief</a:t>
            </a:r>
          </a:p>
        </p:txBody>
      </p:sp>
      <p:sp>
        <p:nvSpPr>
          <p:cNvPr id="4" name="Date Placeholder 3">
            <a:extLst>
              <a:ext uri="{FF2B5EF4-FFF2-40B4-BE49-F238E27FC236}">
                <a16:creationId xmlns:a16="http://schemas.microsoft.com/office/drawing/2014/main" id="{55EEAE70-0F8A-4330-942C-88D29B91686C}"/>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17B56686-796D-4666-842E-CDF075EE697B}"/>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9C286575-5734-478D-8FF2-31DD767EACE8}"/>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pic>
        <p:nvPicPr>
          <p:cNvPr id="8" name="Content Placeholder 7">
            <a:extLst>
              <a:ext uri="{FF2B5EF4-FFF2-40B4-BE49-F238E27FC236}">
                <a16:creationId xmlns:a16="http://schemas.microsoft.com/office/drawing/2014/main" id="{44F48629-4EA8-4E75-9844-E4C64E3B27F5}"/>
              </a:ext>
            </a:extLst>
          </p:cNvPr>
          <p:cNvPicPr>
            <a:picLocks noGrp="1" noChangeAspect="1"/>
          </p:cNvPicPr>
          <p:nvPr>
            <p:ph idx="1"/>
          </p:nvPr>
        </p:nvPicPr>
        <p:blipFill>
          <a:blip r:embed="rId2"/>
          <a:stretch>
            <a:fillRect/>
          </a:stretch>
        </p:blipFill>
        <p:spPr>
          <a:xfrm>
            <a:off x="228600" y="2034806"/>
            <a:ext cx="8672513" cy="3925634"/>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7594D056-0E6C-4382-B8AE-F3241E556126}"/>
              </a:ext>
            </a:extLst>
          </p:cNvPr>
          <p:cNvSpPr txBox="1"/>
          <p:nvPr/>
        </p:nvSpPr>
        <p:spPr>
          <a:xfrm>
            <a:off x="222250" y="783765"/>
            <a:ext cx="8672513" cy="1077218"/>
          </a:xfrm>
          <a:prstGeom prst="rect">
            <a:avLst/>
          </a:prstGeom>
          <a:noFill/>
        </p:spPr>
        <p:txBody>
          <a:bodyPr wrap="square" rtlCol="0">
            <a:spAutoFit/>
          </a:bodyPr>
          <a:lstStyle/>
          <a:p>
            <a:r>
              <a:rPr lang="en-US" dirty="0">
                <a:solidFill>
                  <a:schemeClr val="accent6"/>
                </a:solidFill>
              </a:rPr>
              <a:t>Pre-Job Brief</a:t>
            </a:r>
          </a:p>
          <a:p>
            <a:pPr marL="342900" indent="-342900">
              <a:buFont typeface="Arial" panose="020B0604020202020204" pitchFamily="34" charset="0"/>
              <a:buChar char="•"/>
            </a:pPr>
            <a:r>
              <a:rPr lang="en-US" sz="2000" dirty="0">
                <a:solidFill>
                  <a:schemeClr val="accent6"/>
                </a:solidFill>
              </a:rPr>
              <a:t>That pause to ensure every team member understands the work, and to identify and mitigate any changes since the work package was reviewed.</a:t>
            </a:r>
          </a:p>
        </p:txBody>
      </p:sp>
    </p:spTree>
    <p:extLst>
      <p:ext uri="{BB962C8B-B14F-4D97-AF65-F5344CB8AC3E}">
        <p14:creationId xmlns:p14="http://schemas.microsoft.com/office/powerpoint/2010/main" val="328756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A79ED1-6779-D111-8084-14E209D69A6D}"/>
              </a:ext>
            </a:extLst>
          </p:cNvPr>
          <p:cNvSpPr>
            <a:spLocks noGrp="1"/>
          </p:cNvSpPr>
          <p:nvPr>
            <p:ph idx="1"/>
          </p:nvPr>
        </p:nvSpPr>
        <p:spPr/>
        <p:txBody>
          <a:bodyPr/>
          <a:lstStyle/>
          <a:p>
            <a:r>
              <a:rPr lang="en-US" sz="2000" dirty="0"/>
              <a:t>Work Tracking and Planning in the Accelerator Directorate complex is planned and reviewed by SMEs through:</a:t>
            </a:r>
          </a:p>
          <a:p>
            <a:pPr lvl="1"/>
            <a:r>
              <a:rPr lang="en-US" sz="2000" dirty="0"/>
              <a:t>AD Electronic Worklist</a:t>
            </a:r>
          </a:p>
          <a:p>
            <a:pPr lvl="2"/>
            <a:r>
              <a:rPr lang="en-US" sz="1800" dirty="0"/>
              <a:t>Used by AD, </a:t>
            </a:r>
            <a:r>
              <a:rPr lang="en-US" sz="1800" dirty="0" err="1"/>
              <a:t>SpinQuest</a:t>
            </a:r>
            <a:r>
              <a:rPr lang="en-US" sz="1800" dirty="0"/>
              <a:t> utilizes IMPACT.</a:t>
            </a:r>
          </a:p>
          <a:p>
            <a:pPr lvl="1"/>
            <a:r>
              <a:rPr lang="en-US" sz="2000" dirty="0"/>
              <a:t>Radiation Safety Review</a:t>
            </a:r>
          </a:p>
          <a:p>
            <a:pPr lvl="1"/>
            <a:r>
              <a:rPr lang="en-US" sz="2000" dirty="0"/>
              <a:t>ALARA planning</a:t>
            </a:r>
          </a:p>
          <a:p>
            <a:pPr lvl="1"/>
            <a:r>
              <a:rPr lang="en-US" sz="2000" dirty="0"/>
              <a:t>IMPACT process</a:t>
            </a:r>
          </a:p>
          <a:p>
            <a:pPr lvl="1"/>
            <a:endParaRPr lang="en-US" sz="2000" dirty="0"/>
          </a:p>
        </p:txBody>
      </p:sp>
      <p:sp>
        <p:nvSpPr>
          <p:cNvPr id="3" name="Title 2">
            <a:extLst>
              <a:ext uri="{FF2B5EF4-FFF2-40B4-BE49-F238E27FC236}">
                <a16:creationId xmlns:a16="http://schemas.microsoft.com/office/drawing/2014/main" id="{027E153C-2A23-6600-7AD3-0667E846420C}"/>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B004D981-AE7F-CA37-6564-82258C8289AD}"/>
              </a:ext>
            </a:extLst>
          </p:cNvPr>
          <p:cNvSpPr>
            <a:spLocks noGrp="1"/>
          </p:cNvSpPr>
          <p:nvPr>
            <p:ph type="dt" sz="half" idx="2"/>
          </p:nvPr>
        </p:nvSpPr>
        <p:spPr/>
        <p:txBody>
          <a:bodyPr/>
          <a:lstStyle/>
          <a:p>
            <a:pPr>
              <a:defRPr/>
            </a:pPr>
            <a:r>
              <a:rPr lang="en-US" dirty="0"/>
              <a:t>3/2024</a:t>
            </a:r>
          </a:p>
        </p:txBody>
      </p:sp>
      <p:sp>
        <p:nvSpPr>
          <p:cNvPr id="5" name="Footer Placeholder 4">
            <a:extLst>
              <a:ext uri="{FF2B5EF4-FFF2-40B4-BE49-F238E27FC236}">
                <a16:creationId xmlns:a16="http://schemas.microsoft.com/office/drawing/2014/main" id="{306C6AE1-A258-95F2-FCEB-3CB5B15EA24B}"/>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8B2AA06F-2817-5A38-7FE7-90C87FE26C5C}"/>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1876073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4ABA51-5454-2151-927F-FEF4C873DE98}"/>
              </a:ext>
            </a:extLst>
          </p:cNvPr>
          <p:cNvSpPr>
            <a:spLocks noGrp="1"/>
          </p:cNvSpPr>
          <p:nvPr>
            <p:ph type="title"/>
          </p:nvPr>
        </p:nvSpPr>
        <p:spPr>
          <a:xfrm>
            <a:off x="228600" y="251752"/>
            <a:ext cx="8686800" cy="3495655"/>
          </a:xfrm>
        </p:spPr>
        <p:txBody>
          <a:bodyPr/>
          <a:lstStyle/>
          <a:p>
            <a:pPr algn="ctr"/>
            <a:r>
              <a:rPr lang="en-US" dirty="0"/>
              <a:t>Questions?</a:t>
            </a:r>
          </a:p>
        </p:txBody>
      </p:sp>
      <p:sp>
        <p:nvSpPr>
          <p:cNvPr id="4" name="Date Placeholder 3">
            <a:extLst>
              <a:ext uri="{FF2B5EF4-FFF2-40B4-BE49-F238E27FC236}">
                <a16:creationId xmlns:a16="http://schemas.microsoft.com/office/drawing/2014/main" id="{51D40AC5-8213-02B0-31BD-6E89F730BDBC}"/>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D6C03FAB-C57E-F1E7-6D5B-3462242E32D4}"/>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619BE52F-EC09-7A2B-532F-9E44FD4925B8}"/>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391421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5F9A-B89F-F693-AD11-8EF2D2A30E0B}"/>
              </a:ext>
            </a:extLst>
          </p:cNvPr>
          <p:cNvSpPr>
            <a:spLocks noGrp="1"/>
          </p:cNvSpPr>
          <p:nvPr>
            <p:ph idx="1"/>
          </p:nvPr>
        </p:nvSpPr>
        <p:spPr/>
        <p:txBody>
          <a:bodyPr/>
          <a:lstStyle/>
          <a:p>
            <a:r>
              <a:rPr lang="en-US" dirty="0"/>
              <a:t>FESHM’s</a:t>
            </a:r>
          </a:p>
          <a:p>
            <a:r>
              <a:rPr lang="en-US" dirty="0"/>
              <a:t>AD Worklist (Work Tracking)</a:t>
            </a:r>
          </a:p>
          <a:p>
            <a:r>
              <a:rPr lang="en-US" dirty="0"/>
              <a:t>Radiation Safety Review</a:t>
            </a:r>
          </a:p>
          <a:p>
            <a:r>
              <a:rPr lang="en-US" dirty="0"/>
              <a:t>Work Planning and Control</a:t>
            </a:r>
          </a:p>
          <a:p>
            <a:pPr lvl="1"/>
            <a:r>
              <a:rPr lang="en-US" dirty="0"/>
              <a:t>IMPACT</a:t>
            </a:r>
            <a:r>
              <a:rPr lang="en-US" sz="2400" dirty="0"/>
              <a:t>- Integrated Management Planning and Control Tool</a:t>
            </a:r>
          </a:p>
          <a:p>
            <a:pPr marL="457200" lvl="1" indent="0">
              <a:buNone/>
            </a:pPr>
            <a:endParaRPr lang="en-US" dirty="0"/>
          </a:p>
          <a:p>
            <a:endParaRPr lang="en-US" dirty="0"/>
          </a:p>
        </p:txBody>
      </p:sp>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dirty="0"/>
              <a:t>3/2024</a:t>
            </a:r>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93556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2847F7-361D-44E3-BD74-0B53539A36CC}"/>
              </a:ext>
            </a:extLst>
          </p:cNvPr>
          <p:cNvSpPr>
            <a:spLocks noGrp="1"/>
          </p:cNvSpPr>
          <p:nvPr>
            <p:ph idx="1"/>
          </p:nvPr>
        </p:nvSpPr>
        <p:spPr/>
        <p:txBody>
          <a:bodyPr/>
          <a:lstStyle/>
          <a:p>
            <a:r>
              <a:rPr lang="en-US" sz="2200" dirty="0"/>
              <a:t>FESHM Chapter 2060 (Work Planning)</a:t>
            </a:r>
          </a:p>
          <a:p>
            <a:r>
              <a:rPr lang="en-US" sz="2200" dirty="0"/>
              <a:t>FESHM Chapter 7020 (Subcontractor other than Construction)</a:t>
            </a:r>
          </a:p>
          <a:p>
            <a:pPr marL="0" indent="0">
              <a:buNone/>
            </a:pPr>
            <a:endParaRPr lang="en-US" dirty="0"/>
          </a:p>
        </p:txBody>
      </p:sp>
      <p:sp>
        <p:nvSpPr>
          <p:cNvPr id="3" name="Title 2">
            <a:extLst>
              <a:ext uri="{FF2B5EF4-FFF2-40B4-BE49-F238E27FC236}">
                <a16:creationId xmlns:a16="http://schemas.microsoft.com/office/drawing/2014/main" id="{A9B75810-F3BA-4B19-854C-06C4E4ABC5FF}"/>
              </a:ext>
            </a:extLst>
          </p:cNvPr>
          <p:cNvSpPr>
            <a:spLocks noGrp="1"/>
          </p:cNvSpPr>
          <p:nvPr>
            <p:ph type="title"/>
          </p:nvPr>
        </p:nvSpPr>
        <p:spPr/>
        <p:txBody>
          <a:bodyPr/>
          <a:lstStyle/>
          <a:p>
            <a:r>
              <a:rPr lang="en-US" dirty="0"/>
              <a:t>Fermilab Safety &amp; Health Manuals (FESHM’s)</a:t>
            </a:r>
          </a:p>
        </p:txBody>
      </p:sp>
      <p:sp>
        <p:nvSpPr>
          <p:cNvPr id="4" name="Date Placeholder 3">
            <a:extLst>
              <a:ext uri="{FF2B5EF4-FFF2-40B4-BE49-F238E27FC236}">
                <a16:creationId xmlns:a16="http://schemas.microsoft.com/office/drawing/2014/main" id="{784824A2-5226-48EC-92F1-6DFC3CAE04DD}"/>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6C7DF8DC-7DEE-4F15-B05A-9E713EED3D85}"/>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0B9B3152-BBCB-4D37-9E8D-2DCD9E54BDA3}"/>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79944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4FB2F-1D77-4034-8D4B-60DC883045C5}"/>
              </a:ext>
            </a:extLst>
          </p:cNvPr>
          <p:cNvSpPr>
            <a:spLocks noGrp="1"/>
          </p:cNvSpPr>
          <p:nvPr>
            <p:ph type="body" sz="half" idx="2"/>
          </p:nvPr>
        </p:nvSpPr>
        <p:spPr>
          <a:xfrm>
            <a:off x="254000" y="958937"/>
            <a:ext cx="8661400" cy="1155089"/>
          </a:xfrm>
        </p:spPr>
        <p:txBody>
          <a:bodyPr/>
          <a:lstStyle/>
          <a:p>
            <a:r>
              <a:rPr lang="en-US" sz="2400" dirty="0">
                <a:solidFill>
                  <a:schemeClr val="accent6"/>
                </a:solidFill>
                <a:latin typeface="Helvetica" panose="020B0604020202020204" pitchFamily="34" charset="0"/>
                <a:cs typeface="Helvetica" panose="020B0604020202020204" pitchFamily="34" charset="0"/>
              </a:rPr>
              <a:t>Electronic Worklist</a:t>
            </a:r>
          </a:p>
          <a:p>
            <a:pPr marL="800100" lvl="1" indent="-342900">
              <a:buFont typeface="Arial" panose="020B0604020202020204" pitchFamily="34" charset="0"/>
              <a:buChar char="•"/>
            </a:pPr>
            <a:r>
              <a:rPr lang="en-US" sz="2000" dirty="0">
                <a:solidFill>
                  <a:schemeClr val="accent6"/>
                </a:solidFill>
                <a:latin typeface="Helvetica" panose="020B0604020202020204" pitchFamily="34" charset="0"/>
                <a:cs typeface="Helvetica" panose="020B0604020202020204" pitchFamily="34" charset="0"/>
              </a:rPr>
              <a:t>Approve/Deny/Notify</a:t>
            </a:r>
          </a:p>
          <a:p>
            <a:endParaRPr lang="en-US" dirty="0"/>
          </a:p>
        </p:txBody>
      </p:sp>
      <p:pic>
        <p:nvPicPr>
          <p:cNvPr id="9" name="Content Placeholder 8">
            <a:extLst>
              <a:ext uri="{FF2B5EF4-FFF2-40B4-BE49-F238E27FC236}">
                <a16:creationId xmlns:a16="http://schemas.microsoft.com/office/drawing/2014/main" id="{7D3C09D5-3F8E-4782-8685-0AFFE95D37E9}"/>
              </a:ext>
            </a:extLst>
          </p:cNvPr>
          <p:cNvPicPr>
            <a:picLocks noGrp="1" noChangeAspect="1"/>
          </p:cNvPicPr>
          <p:nvPr>
            <p:ph sz="half" idx="15"/>
          </p:nvPr>
        </p:nvPicPr>
        <p:blipFill>
          <a:blip r:embed="rId3"/>
          <a:stretch>
            <a:fillRect/>
          </a:stretch>
        </p:blipFill>
        <p:spPr>
          <a:xfrm>
            <a:off x="234637" y="2052313"/>
            <a:ext cx="8655363" cy="3803202"/>
          </a:xfrm>
          <a:prstGeom prst="rect">
            <a:avLst/>
          </a:prstGeom>
          <a:ln>
            <a:noFill/>
          </a:ln>
          <a:effectLst>
            <a:outerShdw blurRad="190500" algn="tl" rotWithShape="0">
              <a:srgbClr val="000000">
                <a:alpha val="70000"/>
              </a:srgbClr>
            </a:outerShdw>
          </a:effectLst>
        </p:spPr>
      </p:pic>
      <p:sp>
        <p:nvSpPr>
          <p:cNvPr id="4" name="Date Placeholder 3">
            <a:extLst>
              <a:ext uri="{FF2B5EF4-FFF2-40B4-BE49-F238E27FC236}">
                <a16:creationId xmlns:a16="http://schemas.microsoft.com/office/drawing/2014/main" id="{A365CC01-0526-46F9-817E-3CF0D356B951}"/>
              </a:ext>
            </a:extLst>
          </p:cNvPr>
          <p:cNvSpPr>
            <a:spLocks noGrp="1"/>
          </p:cNvSpPr>
          <p:nvPr>
            <p:ph type="dt" sz="half" idx="16"/>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2BF1F69D-8F62-4521-A13C-44F0B13375C7}"/>
              </a:ext>
            </a:extLst>
          </p:cNvPr>
          <p:cNvSpPr>
            <a:spLocks noGrp="1"/>
          </p:cNvSpPr>
          <p:nvPr>
            <p:ph type="ftr" sz="quarter" idx="17"/>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D925F748-8773-43B5-A35C-AE3A9450A067}"/>
              </a:ext>
            </a:extLst>
          </p:cNvPr>
          <p:cNvSpPr>
            <a:spLocks noGrp="1"/>
          </p:cNvSpPr>
          <p:nvPr>
            <p:ph type="sldNum" sz="quarter" idx="18"/>
          </p:nvPr>
        </p:nvSpPr>
        <p:spPr/>
        <p:txBody>
          <a:bodyPr/>
          <a:lstStyle/>
          <a:p>
            <a:pPr>
              <a:defRPr/>
            </a:pPr>
            <a:fld id="{148C009B-CB69-E04A-B9B3-34B26D69E9CF}" type="slidenum">
              <a:rPr lang="en-US" smtClean="0"/>
              <a:pPr>
                <a:defRPr/>
              </a:pPr>
              <a:t>4</a:t>
            </a:fld>
            <a:endParaRPr lang="en-US" dirty="0"/>
          </a:p>
        </p:txBody>
      </p:sp>
      <p:sp>
        <p:nvSpPr>
          <p:cNvPr id="3" name="Title 2">
            <a:extLst>
              <a:ext uri="{FF2B5EF4-FFF2-40B4-BE49-F238E27FC236}">
                <a16:creationId xmlns:a16="http://schemas.microsoft.com/office/drawing/2014/main" id="{88211D6F-1569-4817-9ABD-0C9E76313C12}"/>
              </a:ext>
            </a:extLst>
          </p:cNvPr>
          <p:cNvSpPr>
            <a:spLocks noGrp="1"/>
          </p:cNvSpPr>
          <p:nvPr>
            <p:ph type="title"/>
          </p:nvPr>
        </p:nvSpPr>
        <p:spPr/>
        <p:txBody>
          <a:bodyPr/>
          <a:lstStyle/>
          <a:p>
            <a:r>
              <a:rPr lang="en-US" dirty="0"/>
              <a:t>AD Worklist</a:t>
            </a:r>
          </a:p>
        </p:txBody>
      </p:sp>
    </p:spTree>
    <p:extLst>
      <p:ext uri="{BB962C8B-B14F-4D97-AF65-F5344CB8AC3E}">
        <p14:creationId xmlns:p14="http://schemas.microsoft.com/office/powerpoint/2010/main" val="331735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5F9A-B89F-F693-AD11-8EF2D2A30E0B}"/>
              </a:ext>
            </a:extLst>
          </p:cNvPr>
          <p:cNvSpPr>
            <a:spLocks noGrp="1"/>
          </p:cNvSpPr>
          <p:nvPr>
            <p:ph idx="1"/>
          </p:nvPr>
        </p:nvSpPr>
        <p:spPr>
          <a:xfrm>
            <a:off x="95250" y="708205"/>
            <a:ext cx="8672513" cy="606789"/>
          </a:xfrm>
        </p:spPr>
        <p:txBody>
          <a:bodyPr/>
          <a:lstStyle/>
          <a:p>
            <a:r>
              <a:rPr lang="en-US" sz="2200" dirty="0"/>
              <a:t>Electronic Worklist Entry Form</a:t>
            </a:r>
            <a:endParaRPr lang="en-US" sz="2000" dirty="0"/>
          </a:p>
          <a:p>
            <a:pPr marL="457200" lvl="1" indent="0">
              <a:buNone/>
            </a:pPr>
            <a:endParaRPr lang="en-US" dirty="0"/>
          </a:p>
          <a:p>
            <a:endParaRPr lang="en-US" dirty="0"/>
          </a:p>
        </p:txBody>
      </p:sp>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AD Worklist</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7" name="Picture 6">
            <a:extLst>
              <a:ext uri="{FF2B5EF4-FFF2-40B4-BE49-F238E27FC236}">
                <a16:creationId xmlns:a16="http://schemas.microsoft.com/office/drawing/2014/main" id="{EB9FF77F-E247-45F8-AF0D-372F579DA133}"/>
              </a:ext>
            </a:extLst>
          </p:cNvPr>
          <p:cNvPicPr>
            <a:picLocks noChangeAspect="1"/>
          </p:cNvPicPr>
          <p:nvPr/>
        </p:nvPicPr>
        <p:blipFill>
          <a:blip r:embed="rId3"/>
          <a:stretch>
            <a:fillRect/>
          </a:stretch>
        </p:blipFill>
        <p:spPr>
          <a:xfrm>
            <a:off x="111125" y="1265837"/>
            <a:ext cx="8921750" cy="2555758"/>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749990A3-6CAE-4777-A0F2-27E60C2FAB5F}"/>
              </a:ext>
            </a:extLst>
          </p:cNvPr>
          <p:cNvPicPr>
            <a:picLocks noChangeAspect="1"/>
          </p:cNvPicPr>
          <p:nvPr/>
        </p:nvPicPr>
        <p:blipFill>
          <a:blip r:embed="rId4"/>
          <a:stretch>
            <a:fillRect/>
          </a:stretch>
        </p:blipFill>
        <p:spPr>
          <a:xfrm>
            <a:off x="111125" y="3945358"/>
            <a:ext cx="8921750" cy="22535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532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5F9A-B89F-F693-AD11-8EF2D2A30E0B}"/>
              </a:ext>
            </a:extLst>
          </p:cNvPr>
          <p:cNvSpPr>
            <a:spLocks noGrp="1"/>
          </p:cNvSpPr>
          <p:nvPr>
            <p:ph idx="1"/>
          </p:nvPr>
        </p:nvSpPr>
        <p:spPr>
          <a:xfrm>
            <a:off x="97971" y="830767"/>
            <a:ext cx="8672513" cy="427877"/>
          </a:xfrm>
        </p:spPr>
        <p:txBody>
          <a:bodyPr/>
          <a:lstStyle/>
          <a:p>
            <a:r>
              <a:rPr lang="en-US" sz="2000" dirty="0"/>
              <a:t>Key Control</a:t>
            </a:r>
            <a:endParaRPr lang="en-US" dirty="0"/>
          </a:p>
          <a:p>
            <a:endParaRPr lang="en-US" dirty="0"/>
          </a:p>
        </p:txBody>
      </p:sp>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AD Worklist</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7" name="Picture 6">
            <a:extLst>
              <a:ext uri="{FF2B5EF4-FFF2-40B4-BE49-F238E27FC236}">
                <a16:creationId xmlns:a16="http://schemas.microsoft.com/office/drawing/2014/main" id="{3BA39DF9-B6FD-4F14-A508-F4640AC5942A}"/>
              </a:ext>
            </a:extLst>
          </p:cNvPr>
          <p:cNvPicPr>
            <a:picLocks noChangeAspect="1"/>
          </p:cNvPicPr>
          <p:nvPr/>
        </p:nvPicPr>
        <p:blipFill>
          <a:blip r:embed="rId3"/>
          <a:stretch>
            <a:fillRect/>
          </a:stretch>
        </p:blipFill>
        <p:spPr>
          <a:xfrm>
            <a:off x="97971" y="2125220"/>
            <a:ext cx="8915400" cy="21831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015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5F9A-B89F-F693-AD11-8EF2D2A30E0B}"/>
              </a:ext>
            </a:extLst>
          </p:cNvPr>
          <p:cNvSpPr>
            <a:spLocks noGrp="1"/>
          </p:cNvSpPr>
          <p:nvPr>
            <p:ph idx="1"/>
          </p:nvPr>
        </p:nvSpPr>
        <p:spPr>
          <a:xfrm>
            <a:off x="97971" y="830767"/>
            <a:ext cx="8672513" cy="427877"/>
          </a:xfrm>
        </p:spPr>
        <p:txBody>
          <a:bodyPr/>
          <a:lstStyle/>
          <a:p>
            <a:r>
              <a:rPr lang="en-US" sz="2000" dirty="0"/>
              <a:t>General Hazard Review</a:t>
            </a:r>
            <a:endParaRPr lang="en-US" dirty="0"/>
          </a:p>
          <a:p>
            <a:endParaRPr lang="en-US" dirty="0"/>
          </a:p>
        </p:txBody>
      </p:sp>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AD Worklist</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9" name="Picture 8">
            <a:extLst>
              <a:ext uri="{FF2B5EF4-FFF2-40B4-BE49-F238E27FC236}">
                <a16:creationId xmlns:a16="http://schemas.microsoft.com/office/drawing/2014/main" id="{1EEE7FE2-382A-4686-A485-87220E1ADB1D}"/>
              </a:ext>
            </a:extLst>
          </p:cNvPr>
          <p:cNvPicPr>
            <a:picLocks noChangeAspect="1"/>
          </p:cNvPicPr>
          <p:nvPr/>
        </p:nvPicPr>
        <p:blipFill>
          <a:blip r:embed="rId3"/>
          <a:stretch>
            <a:fillRect/>
          </a:stretch>
        </p:blipFill>
        <p:spPr>
          <a:xfrm>
            <a:off x="114300" y="1342423"/>
            <a:ext cx="8915400" cy="2863125"/>
          </a:xfrm>
          <a:prstGeom prst="rect">
            <a:avLst/>
          </a:prstGeom>
        </p:spPr>
      </p:pic>
      <p:pic>
        <p:nvPicPr>
          <p:cNvPr id="10" name="Picture 9">
            <a:extLst>
              <a:ext uri="{FF2B5EF4-FFF2-40B4-BE49-F238E27FC236}">
                <a16:creationId xmlns:a16="http://schemas.microsoft.com/office/drawing/2014/main" id="{BC0A78A3-9961-4971-9BAA-27C5D680BBD0}"/>
              </a:ext>
            </a:extLst>
          </p:cNvPr>
          <p:cNvPicPr>
            <a:picLocks noChangeAspect="1"/>
          </p:cNvPicPr>
          <p:nvPr/>
        </p:nvPicPr>
        <p:blipFill>
          <a:blip r:embed="rId4"/>
          <a:stretch>
            <a:fillRect/>
          </a:stretch>
        </p:blipFill>
        <p:spPr>
          <a:xfrm>
            <a:off x="97971" y="4189031"/>
            <a:ext cx="8931729" cy="898993"/>
          </a:xfrm>
          <a:prstGeom prst="rect">
            <a:avLst/>
          </a:prstGeom>
        </p:spPr>
      </p:pic>
    </p:spTree>
    <p:extLst>
      <p:ext uri="{BB962C8B-B14F-4D97-AF65-F5344CB8AC3E}">
        <p14:creationId xmlns:p14="http://schemas.microsoft.com/office/powerpoint/2010/main" val="193822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5F9A-B89F-F693-AD11-8EF2D2A30E0B}"/>
              </a:ext>
            </a:extLst>
          </p:cNvPr>
          <p:cNvSpPr>
            <a:spLocks noGrp="1"/>
          </p:cNvSpPr>
          <p:nvPr>
            <p:ph idx="1"/>
          </p:nvPr>
        </p:nvSpPr>
        <p:spPr/>
        <p:txBody>
          <a:bodyPr/>
          <a:lstStyle/>
          <a:p>
            <a:r>
              <a:rPr lang="en-US" dirty="0"/>
              <a:t>Start of SME Reviews</a:t>
            </a:r>
            <a:endParaRPr lang="en-US" sz="1800" dirty="0"/>
          </a:p>
          <a:p>
            <a:pPr lvl="2"/>
            <a:endParaRPr lang="en-US" sz="1800" dirty="0"/>
          </a:p>
          <a:p>
            <a:endParaRPr lang="en-US" dirty="0"/>
          </a:p>
          <a:p>
            <a:endParaRPr lang="en-US" dirty="0"/>
          </a:p>
          <a:p>
            <a:r>
              <a:rPr lang="en-US" dirty="0"/>
              <a:t>Summary</a:t>
            </a:r>
          </a:p>
          <a:p>
            <a:pPr lvl="1"/>
            <a:endParaRPr lang="en-US" dirty="0"/>
          </a:p>
          <a:p>
            <a:endParaRPr lang="en-US" dirty="0"/>
          </a:p>
        </p:txBody>
      </p:sp>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AD Worklist</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8" name="Picture 7">
            <a:extLst>
              <a:ext uri="{FF2B5EF4-FFF2-40B4-BE49-F238E27FC236}">
                <a16:creationId xmlns:a16="http://schemas.microsoft.com/office/drawing/2014/main" id="{57BAA999-64D6-05BC-4C65-D839E153EC79}"/>
              </a:ext>
            </a:extLst>
          </p:cNvPr>
          <p:cNvPicPr>
            <a:picLocks noChangeAspect="1"/>
          </p:cNvPicPr>
          <p:nvPr/>
        </p:nvPicPr>
        <p:blipFill>
          <a:blip r:embed="rId3"/>
          <a:stretch>
            <a:fillRect/>
          </a:stretch>
        </p:blipFill>
        <p:spPr>
          <a:xfrm>
            <a:off x="110728" y="2678464"/>
            <a:ext cx="8922544" cy="24685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269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5F9A-B89F-F693-AD11-8EF2D2A30E0B}"/>
              </a:ext>
            </a:extLst>
          </p:cNvPr>
          <p:cNvSpPr>
            <a:spLocks noGrp="1"/>
          </p:cNvSpPr>
          <p:nvPr>
            <p:ph idx="1"/>
          </p:nvPr>
        </p:nvSpPr>
        <p:spPr>
          <a:xfrm>
            <a:off x="228600" y="748938"/>
            <a:ext cx="8672513" cy="5281976"/>
          </a:xfrm>
        </p:spPr>
        <p:txBody>
          <a:bodyPr/>
          <a:lstStyle/>
          <a:p>
            <a:r>
              <a:rPr lang="en-US" dirty="0"/>
              <a:t>Radiation Safety Planning</a:t>
            </a:r>
          </a:p>
          <a:p>
            <a:pPr lvl="1"/>
            <a:r>
              <a:rPr lang="en-US" sz="2000" dirty="0"/>
              <a:t>ALARA planner</a:t>
            </a:r>
            <a:endParaRPr lang="en-US" sz="1800" dirty="0"/>
          </a:p>
          <a:p>
            <a:endParaRPr lang="en-US" dirty="0"/>
          </a:p>
          <a:p>
            <a:endParaRPr lang="en-US" dirty="0"/>
          </a:p>
          <a:p>
            <a:endParaRPr lang="en-US" dirty="0"/>
          </a:p>
          <a:p>
            <a:endParaRPr lang="en-US" dirty="0"/>
          </a:p>
          <a:p>
            <a:pPr marL="457200" lvl="1" indent="0">
              <a:buNone/>
            </a:pPr>
            <a:endParaRPr lang="en-US" dirty="0"/>
          </a:p>
          <a:p>
            <a:endParaRPr lang="en-US" dirty="0"/>
          </a:p>
        </p:txBody>
      </p:sp>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Work Planning</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dirty="0"/>
              <a:t>&lt;Cantrell/Fulgham&gt; | &lt;Work Planning &amp; Control&gt;</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graphicFrame>
        <p:nvGraphicFramePr>
          <p:cNvPr id="7" name="Table 6">
            <a:extLst>
              <a:ext uri="{FF2B5EF4-FFF2-40B4-BE49-F238E27FC236}">
                <a16:creationId xmlns:a16="http://schemas.microsoft.com/office/drawing/2014/main" id="{2FEDDE9D-AD1D-39A1-4EDB-E9270986463B}"/>
              </a:ext>
            </a:extLst>
          </p:cNvPr>
          <p:cNvGraphicFramePr>
            <a:graphicFrameLocks noGrp="1"/>
          </p:cNvGraphicFramePr>
          <p:nvPr>
            <p:extLst>
              <p:ext uri="{D42A27DB-BD31-4B8C-83A1-F6EECF244321}">
                <p14:modId xmlns:p14="http://schemas.microsoft.com/office/powerpoint/2010/main" val="339474234"/>
              </p:ext>
            </p:extLst>
          </p:nvPr>
        </p:nvGraphicFramePr>
        <p:xfrm>
          <a:off x="1289160" y="1841509"/>
          <a:ext cx="6279929" cy="4217038"/>
        </p:xfrm>
        <a:graphic>
          <a:graphicData uri="http://schemas.openxmlformats.org/drawingml/2006/table">
            <a:tbl>
              <a:tblPr>
                <a:effectLst>
                  <a:outerShdw blurRad="50800" dist="38100" dir="8100000" algn="tr" rotWithShape="0">
                    <a:prstClr val="black">
                      <a:alpha val="40000"/>
                    </a:prstClr>
                  </a:outerShdw>
                </a:effectLst>
              </a:tblPr>
              <a:tblGrid>
                <a:gridCol w="1498489">
                  <a:extLst>
                    <a:ext uri="{9D8B030D-6E8A-4147-A177-3AD203B41FA5}">
                      <a16:colId xmlns:a16="http://schemas.microsoft.com/office/drawing/2014/main" val="3954441905"/>
                    </a:ext>
                  </a:extLst>
                </a:gridCol>
                <a:gridCol w="617698">
                  <a:extLst>
                    <a:ext uri="{9D8B030D-6E8A-4147-A177-3AD203B41FA5}">
                      <a16:colId xmlns:a16="http://schemas.microsoft.com/office/drawing/2014/main" val="2855888060"/>
                    </a:ext>
                  </a:extLst>
                </a:gridCol>
                <a:gridCol w="560504">
                  <a:extLst>
                    <a:ext uri="{9D8B030D-6E8A-4147-A177-3AD203B41FA5}">
                      <a16:colId xmlns:a16="http://schemas.microsoft.com/office/drawing/2014/main" val="3630467438"/>
                    </a:ext>
                  </a:extLst>
                </a:gridCol>
                <a:gridCol w="846475">
                  <a:extLst>
                    <a:ext uri="{9D8B030D-6E8A-4147-A177-3AD203B41FA5}">
                      <a16:colId xmlns:a16="http://schemas.microsoft.com/office/drawing/2014/main" val="4229745448"/>
                    </a:ext>
                  </a:extLst>
                </a:gridCol>
                <a:gridCol w="709209">
                  <a:extLst>
                    <a:ext uri="{9D8B030D-6E8A-4147-A177-3AD203B41FA5}">
                      <a16:colId xmlns:a16="http://schemas.microsoft.com/office/drawing/2014/main" val="3904057546"/>
                    </a:ext>
                  </a:extLst>
                </a:gridCol>
                <a:gridCol w="549065">
                  <a:extLst>
                    <a:ext uri="{9D8B030D-6E8A-4147-A177-3AD203B41FA5}">
                      <a16:colId xmlns:a16="http://schemas.microsoft.com/office/drawing/2014/main" val="2781037560"/>
                    </a:ext>
                  </a:extLst>
                </a:gridCol>
                <a:gridCol w="629137">
                  <a:extLst>
                    <a:ext uri="{9D8B030D-6E8A-4147-A177-3AD203B41FA5}">
                      <a16:colId xmlns:a16="http://schemas.microsoft.com/office/drawing/2014/main" val="22883392"/>
                    </a:ext>
                  </a:extLst>
                </a:gridCol>
                <a:gridCol w="869352">
                  <a:extLst>
                    <a:ext uri="{9D8B030D-6E8A-4147-A177-3AD203B41FA5}">
                      <a16:colId xmlns:a16="http://schemas.microsoft.com/office/drawing/2014/main" val="1894795986"/>
                    </a:ext>
                  </a:extLst>
                </a:gridCol>
              </a:tblGrid>
              <a:tr h="193300">
                <a:tc>
                  <a:txBody>
                    <a:bodyPr/>
                    <a:lstStyle/>
                    <a:p>
                      <a:pPr algn="l" fontAlgn="b"/>
                      <a:r>
                        <a:rPr lang="en-US" sz="1300" b="1" i="0" u="none" strike="noStrike">
                          <a:solidFill>
                            <a:srgbClr val="000000"/>
                          </a:solidFill>
                          <a:effectLst/>
                          <a:latin typeface="Calibri" panose="020F0502020204030204" pitchFamily="34" charset="0"/>
                        </a:rPr>
                        <a:t>JOB TITLE/NAME</a:t>
                      </a:r>
                    </a:p>
                  </a:txBody>
                  <a:tcPr marL="6863" marR="6863" marT="6863"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gridSpan="2">
                  <a:txBody>
                    <a:bodyPr/>
                    <a:lstStyle/>
                    <a:p>
                      <a:pPr algn="l" fontAlgn="b"/>
                      <a:r>
                        <a:rPr lang="en-US" sz="1300" b="0" i="0" u="none" strike="noStrike">
                          <a:solidFill>
                            <a:srgbClr val="000000"/>
                          </a:solidFill>
                          <a:effectLst/>
                          <a:latin typeface="Calibri" panose="020F0502020204030204" pitchFamily="34" charset="0"/>
                        </a:rPr>
                        <a:t>Test test test test</a:t>
                      </a:r>
                    </a:p>
                  </a:txBody>
                  <a:tcPr marL="6863" marR="6863" marT="6863" marB="0" anchor="b">
                    <a:lnL>
                      <a:noFill/>
                    </a:lnL>
                    <a:lnR>
                      <a:noFill/>
                    </a:lnR>
                    <a:lnT w="12700" cap="flat" cmpd="sng" algn="ctr">
                      <a:solidFill>
                        <a:schemeClr val="tx1"/>
                      </a:solidFill>
                      <a:prstDash val="solid"/>
                      <a:round/>
                      <a:headEnd type="none" w="med" len="med"/>
                      <a:tailEnd type="none" w="med" len="med"/>
                    </a:lnT>
                    <a:lnB>
                      <a:noFill/>
                    </a:lnB>
                    <a:solidFill>
                      <a:srgbClr val="BFBFBF"/>
                    </a:solidFill>
                  </a:tcPr>
                </a:tc>
                <a:tc hMerge="1">
                  <a:txBody>
                    <a:bodyPr/>
                    <a:lstStyle/>
                    <a:p>
                      <a:endParaRPr lang="en-US"/>
                    </a:p>
                  </a:txBody>
                  <a:tcPr/>
                </a:tc>
                <a:tc>
                  <a:txBody>
                    <a:bodyPr/>
                    <a:lstStyle/>
                    <a:p>
                      <a:pPr algn="l" fontAlgn="b"/>
                      <a:r>
                        <a:rPr lang="en-US" sz="1300" b="0" i="0" u="none" strike="noStrike">
                          <a:solidFill>
                            <a:srgbClr val="000000"/>
                          </a:solidFill>
                          <a:effectLst/>
                          <a:latin typeface="Calibri" panose="020F0502020204030204" pitchFamily="34" charset="0"/>
                        </a:rPr>
                        <a:t> </a:t>
                      </a:r>
                    </a:p>
                  </a:txBody>
                  <a:tcPr marL="6863" marR="6863" marT="6863" marB="0" anchor="b">
                    <a:lnL>
                      <a:noFill/>
                    </a:lnL>
                    <a:lnR>
                      <a:noFill/>
                    </a:lnR>
                    <a:lnT w="12700" cap="flat" cmpd="sng" algn="ctr">
                      <a:solidFill>
                        <a:schemeClr val="tx1"/>
                      </a:solidFill>
                      <a:prstDash val="solid"/>
                      <a:round/>
                      <a:headEnd type="none" w="med" len="med"/>
                      <a:tailEnd type="none" w="med" len="med"/>
                    </a:lnT>
                    <a:lnB>
                      <a:noFill/>
                    </a:lnB>
                    <a:solidFill>
                      <a:srgbClr val="BFBFB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6863" marR="6863" marT="6863" marB="0" anchor="b">
                    <a:lnL>
                      <a:noFill/>
                    </a:lnL>
                    <a:lnR>
                      <a:noFill/>
                    </a:lnR>
                    <a:lnT w="12700" cap="flat" cmpd="sng" algn="ctr">
                      <a:solidFill>
                        <a:schemeClr val="tx1"/>
                      </a:solidFill>
                      <a:prstDash val="solid"/>
                      <a:round/>
                      <a:headEnd type="none" w="med" len="med"/>
                      <a:tailEnd type="none" w="med" len="med"/>
                    </a:lnT>
                    <a:lnB>
                      <a:noFill/>
                    </a:lnB>
                    <a:solidFill>
                      <a:srgbClr val="BFBFB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6863" marR="6863" marT="6863" marB="0" anchor="b">
                    <a:lnL>
                      <a:noFill/>
                    </a:lnL>
                    <a:lnR>
                      <a:noFill/>
                    </a:lnR>
                    <a:lnT w="12700" cap="flat" cmpd="sng" algn="ctr">
                      <a:solidFill>
                        <a:schemeClr val="tx1"/>
                      </a:solidFill>
                      <a:prstDash val="solid"/>
                      <a:round/>
                      <a:headEnd type="none" w="med" len="med"/>
                      <a:tailEnd type="none" w="med" len="med"/>
                    </a:lnT>
                    <a:lnB>
                      <a:noFill/>
                    </a:lnB>
                    <a:solidFill>
                      <a:srgbClr val="BFBFB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6863" marR="6863" marT="6863" marB="0" anchor="b">
                    <a:lnL>
                      <a:noFill/>
                    </a:lnL>
                    <a:lnR>
                      <a:noFill/>
                    </a:lnR>
                    <a:lnT w="12700" cap="flat" cmpd="sng" algn="ctr">
                      <a:solidFill>
                        <a:schemeClr val="tx1"/>
                      </a:solidFill>
                      <a:prstDash val="solid"/>
                      <a:round/>
                      <a:headEnd type="none" w="med" len="med"/>
                      <a:tailEnd type="none" w="med" len="med"/>
                    </a:lnT>
                    <a:lnB>
                      <a:noFill/>
                    </a:lnB>
                    <a:solidFill>
                      <a:srgbClr val="BFBFB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6863" marR="6863" marT="6863"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960451554"/>
                  </a:ext>
                </a:extLst>
              </a:tr>
              <a:tr h="150186">
                <a:tc>
                  <a:txBody>
                    <a:bodyPr/>
                    <a:lstStyle/>
                    <a:p>
                      <a:pPr algn="l" fontAlgn="b"/>
                      <a:r>
                        <a:rPr lang="en-US" sz="1000" b="0" i="0" u="none" strike="noStrike">
                          <a:solidFill>
                            <a:srgbClr val="000000"/>
                          </a:solidFill>
                          <a:effectLst/>
                          <a:latin typeface="Calibri" panose="020F0502020204030204" pitchFamily="34" charset="0"/>
                        </a:rPr>
                        <a:t>Job-Specific RWP Number</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a:noFill/>
                    </a:lnR>
                    <a:lnT>
                      <a:noFill/>
                    </a:lnT>
                    <a:lnB>
                      <a:noFill/>
                    </a:lnB>
                    <a:solidFill>
                      <a:srgbClr val="C6E0B4"/>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12689027"/>
                  </a:ext>
                </a:extLst>
              </a:tr>
              <a:tr h="150186">
                <a:tc>
                  <a:txBody>
                    <a:bodyPr/>
                    <a:lstStyle/>
                    <a:p>
                      <a:pPr algn="l" fontAlgn="b"/>
                      <a:r>
                        <a:rPr lang="en-US" sz="1000" b="0" i="0" u="none" strike="noStrike">
                          <a:solidFill>
                            <a:srgbClr val="000000"/>
                          </a:solidFill>
                          <a:effectLst/>
                          <a:latin typeface="Calibri" panose="020F0502020204030204" pitchFamily="34" charset="0"/>
                        </a:rPr>
                        <a:t>IMPACT Number</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a:noFill/>
                    </a:lnR>
                    <a:lnT>
                      <a:noFill/>
                    </a:lnT>
                    <a:lnB>
                      <a:noFill/>
                    </a:lnB>
                    <a:solidFill>
                      <a:srgbClr val="BFBFB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Date:</a:t>
                      </a: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60891923"/>
                  </a:ext>
                </a:extLst>
              </a:tr>
              <a:tr h="150186">
                <a:tc>
                  <a:txBody>
                    <a:bodyPr/>
                    <a:lstStyle/>
                    <a:p>
                      <a:pPr algn="l" fontAlgn="b"/>
                      <a:r>
                        <a:rPr lang="en-US" sz="1000" b="0" i="0" u="none" strike="noStrike">
                          <a:solidFill>
                            <a:srgbClr val="000000"/>
                          </a:solidFill>
                          <a:effectLst/>
                          <a:latin typeface="Calibri" panose="020F0502020204030204" pitchFamily="34" charset="0"/>
                        </a:rPr>
                        <a:t>AD Worklist Number</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a:noFill/>
                    </a:lnR>
                    <a:lnT>
                      <a:noFill/>
                    </a:lnT>
                    <a:lnB>
                      <a:noFill/>
                    </a:lnB>
                    <a:solidFill>
                      <a:srgbClr val="BFBFB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solidFill>
                      <a:srgbClr val="C6E0B4"/>
                    </a:solidFill>
                  </a:tcPr>
                </a:tc>
                <a:extLst>
                  <a:ext uri="{0D108BD9-81ED-4DB2-BD59-A6C34878D82A}">
                    <a16:rowId xmlns:a16="http://schemas.microsoft.com/office/drawing/2014/main" val="1529768469"/>
                  </a:ext>
                </a:extLst>
              </a:tr>
              <a:tr h="150186">
                <a:tc>
                  <a:txBody>
                    <a:bodyPr/>
                    <a:lstStyle/>
                    <a:p>
                      <a:pPr algn="l" fontAlgn="b"/>
                      <a:r>
                        <a:rPr lang="en-US" sz="1000" b="0" i="0" u="none" strike="noStrike">
                          <a:solidFill>
                            <a:srgbClr val="000000"/>
                          </a:solidFill>
                          <a:effectLst/>
                          <a:latin typeface="Calibri" panose="020F0502020204030204" pitchFamily="34" charset="0"/>
                        </a:rPr>
                        <a:t>Other Worklist Number</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a:noFill/>
                    </a:lnR>
                    <a:lnT>
                      <a:noFill/>
                    </a:lnT>
                    <a:lnB>
                      <a:noFill/>
                    </a:lnB>
                    <a:solidFill>
                      <a:srgbClr val="BFBFB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6073903"/>
                  </a:ext>
                </a:extLst>
              </a:tr>
              <a:tr h="150186">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38090720"/>
                  </a:ext>
                </a:extLst>
              </a:tr>
              <a:tr h="150186">
                <a:tc>
                  <a:txBody>
                    <a:bodyPr/>
                    <a:lstStyle/>
                    <a:p>
                      <a:pPr algn="l" fontAlgn="b"/>
                      <a:r>
                        <a:rPr lang="en-US" sz="1000" b="0" i="0" u="none" strike="noStrike">
                          <a:solidFill>
                            <a:srgbClr val="000000"/>
                          </a:solidFill>
                          <a:effectLst/>
                          <a:latin typeface="Calibri" panose="020F0502020204030204" pitchFamily="34" charset="0"/>
                        </a:rPr>
                        <a:t>Job Leader:</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a:noFill/>
                    </a:lnR>
                    <a:lnT>
                      <a:noFill/>
                    </a:lnT>
                    <a:lnB>
                      <a:noFill/>
                    </a:lnB>
                    <a:solidFill>
                      <a:srgbClr val="BFBFB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39436371"/>
                  </a:ext>
                </a:extLst>
              </a:tr>
              <a:tr h="150186">
                <a:tc>
                  <a:txBody>
                    <a:bodyPr/>
                    <a:lstStyle/>
                    <a:p>
                      <a:pPr algn="l" fontAlgn="b"/>
                      <a:r>
                        <a:rPr lang="en-US" sz="1000" b="0" i="0" u="none" strike="noStrike">
                          <a:solidFill>
                            <a:srgbClr val="000000"/>
                          </a:solidFill>
                          <a:effectLst/>
                          <a:latin typeface="Calibri" panose="020F0502020204030204" pitchFamily="34" charset="0"/>
                        </a:rPr>
                        <a:t>Assigned RCT:</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a:noFill/>
                    </a:lnR>
                    <a:lnT>
                      <a:noFill/>
                    </a:lnT>
                    <a:lnB>
                      <a:noFill/>
                    </a:lnB>
                    <a:solidFill>
                      <a:srgbClr val="B4C6E7"/>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51079943"/>
                  </a:ext>
                </a:extLst>
              </a:tr>
              <a:tr h="150186">
                <a:tc>
                  <a:txBody>
                    <a:bodyPr/>
                    <a:lstStyle/>
                    <a:p>
                      <a:pPr algn="l" fontAlgn="b"/>
                      <a:r>
                        <a:rPr lang="en-US" sz="1000" b="0" i="0" u="none" strike="noStrike">
                          <a:solidFill>
                            <a:srgbClr val="000000"/>
                          </a:solidFill>
                          <a:effectLst/>
                          <a:latin typeface="Calibri" panose="020F0502020204030204" pitchFamily="34" charset="0"/>
                        </a:rPr>
                        <a:t>Assigned RSO:</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a:noFill/>
                    </a:lnR>
                    <a:lnT>
                      <a:noFill/>
                    </a:lnT>
                    <a:lnB>
                      <a:noFill/>
                    </a:lnB>
                    <a:solidFill>
                      <a:srgbClr val="C6E0B4"/>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309997066"/>
                  </a:ext>
                </a:extLst>
              </a:tr>
              <a:tr h="150186">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35295948"/>
                  </a:ext>
                </a:extLst>
              </a:tr>
              <a:tr h="164557">
                <a:tc>
                  <a:txBody>
                    <a:bodyPr/>
                    <a:lstStyle/>
                    <a:p>
                      <a:pPr algn="l" fontAlgn="b"/>
                      <a:r>
                        <a:rPr lang="en-US" sz="1100" b="1" i="0" u="none" strike="noStrike">
                          <a:solidFill>
                            <a:srgbClr val="000000"/>
                          </a:solidFill>
                          <a:effectLst/>
                          <a:latin typeface="Calibri" panose="020F0502020204030204" pitchFamily="34" charset="0"/>
                        </a:rPr>
                        <a:t>Instructions</a:t>
                      </a:r>
                    </a:p>
                  </a:txBody>
                  <a:tcPr marL="6863" marR="6863" marT="6863"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70154490"/>
                  </a:ext>
                </a:extLst>
              </a:tr>
              <a:tr h="150186">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46390833"/>
                  </a:ext>
                </a:extLst>
              </a:tr>
              <a:tr h="113562">
                <a:tc gridSpan="4">
                  <a:txBody>
                    <a:bodyPr/>
                    <a:lstStyle/>
                    <a:p>
                      <a:pPr algn="l" fontAlgn="b"/>
                      <a:r>
                        <a:rPr lang="en-US" sz="1000" b="0" i="0" u="none" strike="noStrike">
                          <a:solidFill>
                            <a:srgbClr val="000000"/>
                          </a:solidFill>
                          <a:effectLst/>
                          <a:latin typeface="Calibri" panose="020F0502020204030204" pitchFamily="34" charset="0"/>
                        </a:rPr>
                        <a:t>filled out by job leader</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205396079"/>
                  </a:ext>
                </a:extLst>
              </a:tr>
              <a:tr h="150186">
                <a:tc gridSpan="4">
                  <a:txBody>
                    <a:bodyPr/>
                    <a:lstStyle/>
                    <a:p>
                      <a:pPr algn="l" fontAlgn="b"/>
                      <a:r>
                        <a:rPr lang="en-US" sz="1000" b="0" i="0" u="none" strike="noStrike">
                          <a:solidFill>
                            <a:srgbClr val="000000"/>
                          </a:solidFill>
                          <a:effectLst/>
                          <a:latin typeface="Calibri" panose="020F0502020204030204" pitchFamily="34" charset="0"/>
                        </a:rPr>
                        <a:t>may be filled out by job leader, RSO may update</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37811576"/>
                  </a:ext>
                </a:extLst>
              </a:tr>
              <a:tr h="150186">
                <a:tc gridSpan="4">
                  <a:txBody>
                    <a:bodyPr/>
                    <a:lstStyle/>
                    <a:p>
                      <a:pPr algn="l" fontAlgn="b"/>
                      <a:r>
                        <a:rPr lang="en-US" sz="1000" b="0" i="0" u="none" strike="noStrike">
                          <a:solidFill>
                            <a:srgbClr val="000000"/>
                          </a:solidFill>
                          <a:effectLst/>
                          <a:latin typeface="Calibri" panose="020F0502020204030204" pitchFamily="34" charset="0"/>
                        </a:rPr>
                        <a:t>only filled out by RSO</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98053702"/>
                  </a:ext>
                </a:extLst>
              </a:tr>
              <a:tr h="150186">
                <a:tc gridSpan="4">
                  <a:txBody>
                    <a:bodyPr/>
                    <a:lstStyle/>
                    <a:p>
                      <a:pPr algn="l" fontAlgn="b"/>
                      <a:r>
                        <a:rPr lang="en-US" sz="1000" b="0" i="0" u="none" strike="noStrike">
                          <a:solidFill>
                            <a:srgbClr val="000000"/>
                          </a:solidFill>
                          <a:effectLst/>
                          <a:latin typeface="Calibri" panose="020F0502020204030204" pitchFamily="34" charset="0"/>
                        </a:rPr>
                        <a:t>only filled out by RCT</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10848654"/>
                  </a:ext>
                </a:extLst>
              </a:tr>
              <a:tr h="150186">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500498995"/>
                  </a:ext>
                </a:extLst>
              </a:tr>
              <a:tr h="150186">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99884926"/>
                  </a:ext>
                </a:extLst>
              </a:tr>
              <a:tr h="150186">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0812622"/>
                  </a:ext>
                </a:extLst>
              </a:tr>
              <a:tr h="164557">
                <a:tc>
                  <a:txBody>
                    <a:bodyPr/>
                    <a:lstStyle/>
                    <a:p>
                      <a:pPr algn="l" fontAlgn="b"/>
                      <a:r>
                        <a:rPr lang="en-US" sz="1100" b="1" i="0" u="none" strike="noStrike">
                          <a:solidFill>
                            <a:srgbClr val="000000"/>
                          </a:solidFill>
                          <a:effectLst/>
                          <a:latin typeface="Calibri" panose="020F0502020204030204" pitchFamily="34" charset="0"/>
                        </a:rPr>
                        <a:t>Job Limits</a:t>
                      </a:r>
                    </a:p>
                  </a:txBody>
                  <a:tcPr marL="6863" marR="6863" marT="6863"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l" fontAlgn="b"/>
                      <a:r>
                        <a:rPr lang="en-US" sz="1100" b="1" i="0" u="none" strike="noStrike">
                          <a:solidFill>
                            <a:srgbClr val="000000"/>
                          </a:solidFill>
                          <a:effectLst/>
                          <a:latin typeface="Calibri" panose="020F0502020204030204" pitchFamily="34" charset="0"/>
                        </a:rPr>
                        <a:t>Coverage Requirements</a:t>
                      </a:r>
                    </a:p>
                  </a:txBody>
                  <a:tcPr marL="6863" marR="6863" marT="686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57550536"/>
                  </a:ext>
                </a:extLst>
              </a:tr>
              <a:tr h="150186">
                <a:tc>
                  <a:txBody>
                    <a:bodyPr/>
                    <a:lstStyle/>
                    <a:p>
                      <a:pPr algn="l" fontAlgn="b"/>
                      <a:r>
                        <a:rPr lang="en-US" sz="1000" b="0" i="0" u="none" strike="noStrike">
                          <a:solidFill>
                            <a:srgbClr val="000000"/>
                          </a:solidFill>
                          <a:effectLst/>
                          <a:latin typeface="Calibri" panose="020F0502020204030204" pitchFamily="34" charset="0"/>
                        </a:rPr>
                        <a:t>Job Estimate</a:t>
                      </a:r>
                    </a:p>
                  </a:txBody>
                  <a:tcPr marL="6863" marR="6863" marT="6863"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panose="020F0502020204030204" pitchFamily="34" charset="0"/>
                        </a:rPr>
                        <a:t>0</a:t>
                      </a:r>
                    </a:p>
                  </a:txBody>
                  <a:tcPr marL="6863" marR="6863" marT="686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b"/>
                      <a:r>
                        <a:rPr lang="en-US" sz="1000" b="0" i="0" u="none" strike="noStrike">
                          <a:solidFill>
                            <a:srgbClr val="000000"/>
                          </a:solidFill>
                          <a:effectLst/>
                          <a:latin typeface="Calibri" panose="020F0502020204030204" pitchFamily="34" charset="0"/>
                        </a:rPr>
                        <a:t>mrem</a:t>
                      </a:r>
                    </a:p>
                  </a:txBody>
                  <a:tcPr marL="6863" marR="6863" marT="68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78523777"/>
                  </a:ext>
                </a:extLst>
              </a:tr>
              <a:tr h="150186">
                <a:tc>
                  <a:txBody>
                    <a:bodyPr/>
                    <a:lstStyle/>
                    <a:p>
                      <a:pPr algn="l" fontAlgn="b"/>
                      <a:r>
                        <a:rPr lang="en-US" sz="1000" b="0" i="0" u="none" strike="noStrike">
                          <a:solidFill>
                            <a:srgbClr val="000000"/>
                          </a:solidFill>
                          <a:effectLst/>
                          <a:latin typeface="Calibri" panose="020F0502020204030204" pitchFamily="34" charset="0"/>
                        </a:rPr>
                        <a:t>Job Stop Limit</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a:t>
                      </a:r>
                    </a:p>
                  </a:txBody>
                  <a:tcPr marL="6863" marR="6863" marT="6863" marB="0" anchor="b">
                    <a:lnL>
                      <a:noFill/>
                    </a:lnL>
                    <a:lnR>
                      <a:noFill/>
                    </a:lnR>
                    <a:lnT>
                      <a:noFill/>
                    </a:lnT>
                    <a:lnB>
                      <a:noFill/>
                    </a:lnB>
                    <a:solidFill>
                      <a:srgbClr val="C6E0B4"/>
                    </a:solidFill>
                  </a:tcPr>
                </a:tc>
                <a:tc>
                  <a:txBody>
                    <a:bodyPr/>
                    <a:lstStyle/>
                    <a:p>
                      <a:pPr algn="l" fontAlgn="b"/>
                      <a:r>
                        <a:rPr lang="en-US" sz="1000" b="0" i="0" u="none" strike="noStrike">
                          <a:solidFill>
                            <a:srgbClr val="000000"/>
                          </a:solidFill>
                          <a:effectLst/>
                          <a:latin typeface="Calibri" panose="020F0502020204030204" pitchFamily="34" charset="0"/>
                        </a:rPr>
                        <a:t>mrem</a:t>
                      </a: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042562656"/>
                  </a:ext>
                </a:extLst>
              </a:tr>
              <a:tr h="150186">
                <a:tc>
                  <a:txBody>
                    <a:bodyPr/>
                    <a:lstStyle/>
                    <a:p>
                      <a:pPr algn="l" fontAlgn="b"/>
                      <a:r>
                        <a:rPr lang="en-US" sz="1000" b="0" i="0" u="none" strike="noStrike">
                          <a:solidFill>
                            <a:srgbClr val="000000"/>
                          </a:solidFill>
                          <a:effectLst/>
                          <a:latin typeface="Calibri" panose="020F0502020204030204" pitchFamily="34" charset="0"/>
                        </a:rPr>
                        <a:t>Individual Checkpoint</a:t>
                      </a: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100</a:t>
                      </a:r>
                    </a:p>
                  </a:txBody>
                  <a:tcPr marL="6863" marR="6863" marT="6863" marB="0" anchor="b">
                    <a:lnL>
                      <a:noFill/>
                    </a:lnL>
                    <a:lnR>
                      <a:noFill/>
                    </a:lnR>
                    <a:lnT>
                      <a:noFill/>
                    </a:lnT>
                    <a:lnB>
                      <a:noFill/>
                    </a:lnB>
                    <a:solidFill>
                      <a:srgbClr val="C6E0B4"/>
                    </a:solidFill>
                  </a:tcPr>
                </a:tc>
                <a:tc>
                  <a:txBody>
                    <a:bodyPr/>
                    <a:lstStyle/>
                    <a:p>
                      <a:pPr algn="l" fontAlgn="b"/>
                      <a:r>
                        <a:rPr lang="en-US" sz="1000" b="0" i="0" u="none" strike="noStrike">
                          <a:solidFill>
                            <a:srgbClr val="000000"/>
                          </a:solidFill>
                          <a:effectLst/>
                          <a:latin typeface="Calibri" panose="020F0502020204030204" pitchFamily="34" charset="0"/>
                        </a:rPr>
                        <a:t>mrem</a:t>
                      </a: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582191456"/>
                  </a:ext>
                </a:extLst>
              </a:tr>
              <a:tr h="150186">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48117438"/>
                  </a:ext>
                </a:extLst>
              </a:tr>
              <a:tr h="150186">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073779286"/>
                  </a:ext>
                </a:extLst>
              </a:tr>
              <a:tr h="150186">
                <a:tc>
                  <a:txBody>
                    <a:bodyPr/>
                    <a:lstStyle/>
                    <a:p>
                      <a:pPr algn="l" fontAlgn="b"/>
                      <a:r>
                        <a:rPr lang="en-US" sz="1000" b="0" i="0" u="none" strike="noStrike">
                          <a:solidFill>
                            <a:srgbClr val="000000"/>
                          </a:solidFill>
                          <a:effectLst/>
                          <a:latin typeface="Calibri" panose="020F0502020204030204" pitchFamily="34" charset="0"/>
                        </a:rPr>
                        <a:t>RSO Signature:</a:t>
                      </a:r>
                    </a:p>
                  </a:txBody>
                  <a:tcPr marL="6863" marR="6863" marT="6863"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a:noFill/>
                    </a:lnR>
                    <a:lnT>
                      <a:noFill/>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a:noFill/>
                    </a:lnR>
                    <a:lnT>
                      <a:noFill/>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6863" marR="6863" marT="6863" marB="0" anchor="b">
                    <a:lnL>
                      <a:noFill/>
                    </a:lnL>
                    <a:lnR>
                      <a:noFill/>
                    </a:lnR>
                    <a:lnT>
                      <a:noFill/>
                    </a:lnT>
                    <a:lnB w="12700" cap="flat" cmpd="sng" algn="ctr">
                      <a:solidFill>
                        <a:schemeClr val="tx1"/>
                      </a:solidFill>
                      <a:prstDash val="solid"/>
                      <a:round/>
                      <a:headEnd type="none" w="med" len="med"/>
                      <a:tailEnd type="none" w="med" len="med"/>
                    </a:lnB>
                    <a:solidFill>
                      <a:srgbClr val="C6E0B4"/>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63" marR="6863" marT="6863"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l" fontAlgn="b"/>
                      <a:r>
                        <a:rPr lang="en-US" sz="1000" b="0" i="0" u="none" strike="noStrike">
                          <a:solidFill>
                            <a:srgbClr val="000000"/>
                          </a:solidFill>
                          <a:effectLst/>
                          <a:latin typeface="Calibri" panose="020F0502020204030204" pitchFamily="34" charset="0"/>
                        </a:rPr>
                        <a:t>Date Finalized:</a:t>
                      </a:r>
                    </a:p>
                  </a:txBody>
                  <a:tcPr marL="6863" marR="6863" marT="6863"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6863" marR="6863" marT="6863"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val="2292513098"/>
                  </a:ext>
                </a:extLst>
              </a:tr>
            </a:tbl>
          </a:graphicData>
        </a:graphic>
      </p:graphicFrame>
    </p:spTree>
    <p:extLst>
      <p:ext uri="{BB962C8B-B14F-4D97-AF65-F5344CB8AC3E}">
        <p14:creationId xmlns:p14="http://schemas.microsoft.com/office/powerpoint/2010/main" val="241351565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1. ARR Plan 20240123" id="{D4B7BE51-3C87-4C43-BE0C-69F373B432BA}" vid="{A584C5C9-546D-4810-A050-A746CD25D9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MKRZARSQM56R-1466480915-1440</_dlc_DocId>
    <_dlc_DocIdUrl xmlns="c8a0c449-bc3f-4023-b6f3-9ae146c0e873">
      <Url>https://fermipoint.fnal.gov/org/eshq/ASD/_layouts/15/DocIdRedir.aspx?ID=MKRZARSQM56R-1466480915-1440</Url>
      <Description>MKRZARSQM56R-1466480915-1440</Description>
    </_dlc_DocIdUrl>
    <SharedWithUsers xmlns="c8a0c449-bc3f-4023-b6f3-9ae146c0e873">
      <UserInfo>
        <DisplayName>Jessica Malo</DisplayName>
        <AccountId>1423</AccountId>
        <AccountType/>
      </UserInfo>
      <UserInfo>
        <DisplayName>Matthew Quinn</DisplayName>
        <AccountId>213</AccountId>
        <AccountType/>
      </UserInfo>
      <UserInfo>
        <DisplayName>Mary E Convery</DisplayName>
        <AccountId>703</AccountId>
        <AccountType/>
      </UserInfo>
      <UserInfo>
        <DisplayName>Marc Clay</DisplayName>
        <AccountId>1401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0165196993b7e5965f326b959c39bdc4">
  <xsd:schema xmlns:xsd="http://www.w3.org/2001/XMLSchema" xmlns:xs="http://www.w3.org/2001/XMLSchema" xmlns:p="http://schemas.microsoft.com/office/2006/metadata/properties" xmlns:ns2="c8a0c449-bc3f-4023-b6f3-9ae146c0e873" targetNamespace="http://schemas.microsoft.com/office/2006/metadata/properties" ma:root="true" ma:fieldsID="57b177a1c9bc79849b3aa43ac4f97ee6"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ACEE5BC-AE62-408C-9A60-9ACA694169CA}">
  <ds:schemaRefs>
    <ds:schemaRef ds:uri="http://schemas.microsoft.com/sharepoint/v3/contenttype/forms"/>
  </ds:schemaRefs>
</ds:datastoreItem>
</file>

<file path=customXml/itemProps2.xml><?xml version="1.0" encoding="utf-8"?>
<ds:datastoreItem xmlns:ds="http://schemas.openxmlformats.org/officeDocument/2006/customXml" ds:itemID="{1329A64B-B2DD-4EB4-ACC5-E2A27401EB11}">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8a0c449-bc3f-4023-b6f3-9ae146c0e873"/>
    <ds:schemaRef ds:uri="http://www.w3.org/XML/1998/namespace"/>
    <ds:schemaRef ds:uri="http://purl.org/dc/terms/"/>
  </ds:schemaRefs>
</ds:datastoreItem>
</file>

<file path=customXml/itemProps3.xml><?xml version="1.0" encoding="utf-8"?>
<ds:datastoreItem xmlns:ds="http://schemas.openxmlformats.org/officeDocument/2006/customXml" ds:itemID="{4895BE2B-4A57-4C9C-9985-00E189024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1B94491-F7EA-4DF4-8D5D-AD4BE44B5B8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ARR 1 Presentation Template</Template>
  <TotalTime>748</TotalTime>
  <Words>896</Words>
  <Application>Microsoft Office PowerPoint</Application>
  <PresentationFormat>On-screen Show (4:3)</PresentationFormat>
  <Paragraphs>245</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Helvetica</vt:lpstr>
      <vt:lpstr>Fermilab_PPT_090815</vt:lpstr>
      <vt:lpstr>PowerPoint Presentation</vt:lpstr>
      <vt:lpstr>Outline</vt:lpstr>
      <vt:lpstr>Fermilab Safety &amp; Health Manuals (FESHM’s)</vt:lpstr>
      <vt:lpstr>AD Worklist</vt:lpstr>
      <vt:lpstr>AD Worklist</vt:lpstr>
      <vt:lpstr>AD Worklist</vt:lpstr>
      <vt:lpstr>AD Worklist</vt:lpstr>
      <vt:lpstr>AD Worklist</vt:lpstr>
      <vt:lpstr>Work Planning</vt:lpstr>
      <vt:lpstr>Work Planning</vt:lpstr>
      <vt:lpstr>Work Planning &amp; Control – S.H.A.P.E.</vt:lpstr>
      <vt:lpstr>Scope of Work</vt:lpstr>
      <vt:lpstr>Hazards and Controls</vt:lpstr>
      <vt:lpstr>Authorize Work</vt:lpstr>
      <vt:lpstr>Pre-Job Brief</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M Fulgham</dc:creator>
  <cp:lastModifiedBy>Jeremy Cantrell</cp:lastModifiedBy>
  <cp:revision>6</cp:revision>
  <cp:lastPrinted>2014-01-20T19:40:21Z</cp:lastPrinted>
  <dcterms:created xsi:type="dcterms:W3CDTF">2024-03-14T12:05:40Z</dcterms:created>
  <dcterms:modified xsi:type="dcterms:W3CDTF">2024-03-18T20:27:52Z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f33d5a0e-6472-4077-8ebc-760f56b1890d</vt:lpwstr>
  </property>
</Properties>
</file>