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676" r:id="rId3"/>
    <p:sldId id="673" r:id="rId4"/>
    <p:sldId id="672" r:id="rId5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E20"/>
    <a:srgbClr val="C7C7C7"/>
    <a:srgbClr val="CC9900"/>
    <a:srgbClr val="4E4E4E"/>
    <a:srgbClr val="FB8B18"/>
    <a:srgbClr val="A7A8AA"/>
    <a:srgbClr val="5050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4E8DF-5A87-4D49-B9E6-462FFEA4D94A}" v="3" dt="2024-01-31T03:34:49.75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816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3194E8DF-5A87-4D49-B9E6-462FFEA4D94A}"/>
    <pc:docChg chg="undo custSel addSld delSld modSld">
      <pc:chgData name="Consolato Gattuso" userId="e16b36fd-af99-4a23-a2b7-c93a9c63ddf6" providerId="ADAL" clId="{3194E8DF-5A87-4D49-B9E6-462FFEA4D94A}" dt="2024-01-31T03:39:55.761" v="1304" actId="207"/>
      <pc:docMkLst>
        <pc:docMk/>
      </pc:docMkLst>
      <pc:sldChg chg="modSp mod">
        <pc:chgData name="Consolato Gattuso" userId="e16b36fd-af99-4a23-a2b7-c93a9c63ddf6" providerId="ADAL" clId="{3194E8DF-5A87-4D49-B9E6-462FFEA4D94A}" dt="2024-01-31T03:39:12.031" v="1255" actId="20577"/>
        <pc:sldMkLst>
          <pc:docMk/>
          <pc:sldMk cId="1989597527" sldId="294"/>
        </pc:sldMkLst>
        <pc:spChg chg="mod">
          <ac:chgData name="Consolato Gattuso" userId="e16b36fd-af99-4a23-a2b7-c93a9c63ddf6" providerId="ADAL" clId="{3194E8DF-5A87-4D49-B9E6-462FFEA4D94A}" dt="2024-01-31T03:39:12.031" v="1255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Consolato Gattuso" userId="e16b36fd-af99-4a23-a2b7-c93a9c63ddf6" providerId="ADAL" clId="{3194E8DF-5A87-4D49-B9E6-462FFEA4D94A}" dt="2024-01-31T03:20:25.564" v="16" actId="47"/>
        <pc:sldMkLst>
          <pc:docMk/>
          <pc:sldMk cId="3079295408" sldId="408"/>
        </pc:sldMkLst>
      </pc:sldChg>
      <pc:sldChg chg="del">
        <pc:chgData name="Consolato Gattuso" userId="e16b36fd-af99-4a23-a2b7-c93a9c63ddf6" providerId="ADAL" clId="{3194E8DF-5A87-4D49-B9E6-462FFEA4D94A}" dt="2024-01-31T03:37:46.878" v="1235" actId="47"/>
        <pc:sldMkLst>
          <pc:docMk/>
          <pc:sldMk cId="3981954399" sldId="573"/>
        </pc:sldMkLst>
      </pc:sldChg>
      <pc:sldChg chg="del">
        <pc:chgData name="Consolato Gattuso" userId="e16b36fd-af99-4a23-a2b7-c93a9c63ddf6" providerId="ADAL" clId="{3194E8DF-5A87-4D49-B9E6-462FFEA4D94A}" dt="2024-01-31T03:37:48.887" v="1238" actId="47"/>
        <pc:sldMkLst>
          <pc:docMk/>
          <pc:sldMk cId="2961145709" sldId="576"/>
        </pc:sldMkLst>
      </pc:sldChg>
      <pc:sldChg chg="del">
        <pc:chgData name="Consolato Gattuso" userId="e16b36fd-af99-4a23-a2b7-c93a9c63ddf6" providerId="ADAL" clId="{3194E8DF-5A87-4D49-B9E6-462FFEA4D94A}" dt="2024-01-31T03:37:47.707" v="1236" actId="47"/>
        <pc:sldMkLst>
          <pc:docMk/>
          <pc:sldMk cId="3463275573" sldId="661"/>
        </pc:sldMkLst>
      </pc:sldChg>
      <pc:sldChg chg="del">
        <pc:chgData name="Consolato Gattuso" userId="e16b36fd-af99-4a23-a2b7-c93a9c63ddf6" providerId="ADAL" clId="{3194E8DF-5A87-4D49-B9E6-462FFEA4D94A}" dt="2024-01-31T03:37:45.969" v="1234" actId="47"/>
        <pc:sldMkLst>
          <pc:docMk/>
          <pc:sldMk cId="3055085921" sldId="664"/>
        </pc:sldMkLst>
      </pc:sldChg>
      <pc:sldChg chg="del">
        <pc:chgData name="Consolato Gattuso" userId="e16b36fd-af99-4a23-a2b7-c93a9c63ddf6" providerId="ADAL" clId="{3194E8DF-5A87-4D49-B9E6-462FFEA4D94A}" dt="2024-01-31T03:37:41.559" v="1233" actId="47"/>
        <pc:sldMkLst>
          <pc:docMk/>
          <pc:sldMk cId="3973932498" sldId="666"/>
        </pc:sldMkLst>
      </pc:sldChg>
      <pc:sldChg chg="del">
        <pc:chgData name="Consolato Gattuso" userId="e16b36fd-af99-4a23-a2b7-c93a9c63ddf6" providerId="ADAL" clId="{3194E8DF-5A87-4D49-B9E6-462FFEA4D94A}" dt="2024-01-31T03:37:48.347" v="1237" actId="47"/>
        <pc:sldMkLst>
          <pc:docMk/>
          <pc:sldMk cId="848284120" sldId="667"/>
        </pc:sldMkLst>
      </pc:sldChg>
      <pc:sldChg chg="del">
        <pc:chgData name="Consolato Gattuso" userId="e16b36fd-af99-4a23-a2b7-c93a9c63ddf6" providerId="ADAL" clId="{3194E8DF-5A87-4D49-B9E6-462FFEA4D94A}" dt="2024-01-31T03:20:15.242" v="11" actId="47"/>
        <pc:sldMkLst>
          <pc:docMk/>
          <pc:sldMk cId="3170346346" sldId="668"/>
        </pc:sldMkLst>
      </pc:sldChg>
      <pc:sldChg chg="modSp new mod">
        <pc:chgData name="Consolato Gattuso" userId="e16b36fd-af99-4a23-a2b7-c93a9c63ddf6" providerId="ADAL" clId="{3194E8DF-5A87-4D49-B9E6-462FFEA4D94A}" dt="2024-01-31T03:39:55.761" v="1304" actId="207"/>
        <pc:sldMkLst>
          <pc:docMk/>
          <pc:sldMk cId="3284029911" sldId="668"/>
        </pc:sldMkLst>
        <pc:spChg chg="mod">
          <ac:chgData name="Consolato Gattuso" userId="e16b36fd-af99-4a23-a2b7-c93a9c63ddf6" providerId="ADAL" clId="{3194E8DF-5A87-4D49-B9E6-462FFEA4D94A}" dt="2024-01-31T03:39:55.761" v="1304" actId="207"/>
          <ac:spMkLst>
            <pc:docMk/>
            <pc:sldMk cId="3284029911" sldId="668"/>
            <ac:spMk id="2" creationId="{947D68EE-7B2C-59CB-2E90-0E29DFB8C1D3}"/>
          </ac:spMkLst>
        </pc:spChg>
        <pc:spChg chg="mod">
          <ac:chgData name="Consolato Gattuso" userId="e16b36fd-af99-4a23-a2b7-c93a9c63ddf6" providerId="ADAL" clId="{3194E8DF-5A87-4D49-B9E6-462FFEA4D94A}" dt="2024-01-31T03:20:44.356" v="42" actId="20577"/>
          <ac:spMkLst>
            <pc:docMk/>
            <pc:sldMk cId="3284029911" sldId="668"/>
            <ac:spMk id="3" creationId="{CDC015C9-FF4D-159A-8082-3ED76B349887}"/>
          </ac:spMkLst>
        </pc:spChg>
      </pc:sldChg>
      <pc:sldChg chg="del">
        <pc:chgData name="Consolato Gattuso" userId="e16b36fd-af99-4a23-a2b7-c93a9c63ddf6" providerId="ADAL" clId="{3194E8DF-5A87-4D49-B9E6-462FFEA4D94A}" dt="2024-01-31T03:20:17.238" v="12" actId="47"/>
        <pc:sldMkLst>
          <pc:docMk/>
          <pc:sldMk cId="754559690" sldId="669"/>
        </pc:sldMkLst>
      </pc:sldChg>
      <pc:sldChg chg="addSp modSp new mod">
        <pc:chgData name="Consolato Gattuso" userId="e16b36fd-af99-4a23-a2b7-c93a9c63ddf6" providerId="ADAL" clId="{3194E8DF-5A87-4D49-B9E6-462FFEA4D94A}" dt="2024-01-31T03:37:36.644" v="1232" actId="14100"/>
        <pc:sldMkLst>
          <pc:docMk/>
          <pc:sldMk cId="1948976487" sldId="669"/>
        </pc:sldMkLst>
        <pc:spChg chg="mod">
          <ac:chgData name="Consolato Gattuso" userId="e16b36fd-af99-4a23-a2b7-c93a9c63ddf6" providerId="ADAL" clId="{3194E8DF-5A87-4D49-B9E6-462FFEA4D94A}" dt="2024-01-31T03:34:35.584" v="1060" actId="1076"/>
          <ac:spMkLst>
            <pc:docMk/>
            <pc:sldMk cId="1948976487" sldId="669"/>
            <ac:spMk id="2" creationId="{4E97DA74-F476-4EF0-6123-B6C3D85994C1}"/>
          </ac:spMkLst>
        </pc:spChg>
        <pc:spChg chg="mod">
          <ac:chgData name="Consolato Gattuso" userId="e16b36fd-af99-4a23-a2b7-c93a9c63ddf6" providerId="ADAL" clId="{3194E8DF-5A87-4D49-B9E6-462FFEA4D94A}" dt="2024-01-31T03:31:52.590" v="996" actId="14100"/>
          <ac:spMkLst>
            <pc:docMk/>
            <pc:sldMk cId="1948976487" sldId="669"/>
            <ac:spMk id="3" creationId="{8657B3D1-5198-4584-9260-66679E7C668C}"/>
          </ac:spMkLst>
        </pc:spChg>
        <pc:spChg chg="add mod">
          <ac:chgData name="Consolato Gattuso" userId="e16b36fd-af99-4a23-a2b7-c93a9c63ddf6" providerId="ADAL" clId="{3194E8DF-5A87-4D49-B9E6-462FFEA4D94A}" dt="2024-01-31T03:35:15.797" v="1070" actId="1076"/>
          <ac:spMkLst>
            <pc:docMk/>
            <pc:sldMk cId="1948976487" sldId="669"/>
            <ac:spMk id="7" creationId="{D1446A3D-0E57-5FE2-F78F-6E88EF687A49}"/>
          </ac:spMkLst>
        </pc:spChg>
        <pc:spChg chg="add mod">
          <ac:chgData name="Consolato Gattuso" userId="e16b36fd-af99-4a23-a2b7-c93a9c63ddf6" providerId="ADAL" clId="{3194E8DF-5A87-4D49-B9E6-462FFEA4D94A}" dt="2024-01-31T03:34:26.942" v="1058" actId="14100"/>
          <ac:spMkLst>
            <pc:docMk/>
            <pc:sldMk cId="1948976487" sldId="669"/>
            <ac:spMk id="8" creationId="{2F4C1B8D-94CC-D010-E91F-4FE5875AD7FA}"/>
          </ac:spMkLst>
        </pc:spChg>
        <pc:spChg chg="add mod">
          <ac:chgData name="Consolato Gattuso" userId="e16b36fd-af99-4a23-a2b7-c93a9c63ddf6" providerId="ADAL" clId="{3194E8DF-5A87-4D49-B9E6-462FFEA4D94A}" dt="2024-01-31T03:34:42.734" v="1062" actId="14100"/>
          <ac:spMkLst>
            <pc:docMk/>
            <pc:sldMk cId="1948976487" sldId="669"/>
            <ac:spMk id="9" creationId="{5C0364B4-FC55-F7BC-612A-AA0963DEA5B6}"/>
          </ac:spMkLst>
        </pc:spChg>
        <pc:spChg chg="add mod">
          <ac:chgData name="Consolato Gattuso" userId="e16b36fd-af99-4a23-a2b7-c93a9c63ddf6" providerId="ADAL" clId="{3194E8DF-5A87-4D49-B9E6-462FFEA4D94A}" dt="2024-01-31T03:37:36.644" v="1232" actId="14100"/>
          <ac:spMkLst>
            <pc:docMk/>
            <pc:sldMk cId="1948976487" sldId="669"/>
            <ac:spMk id="10" creationId="{CA8B32A3-41B5-8942-E980-951F41E0836A}"/>
          </ac:spMkLst>
        </pc:spChg>
      </pc:sldChg>
      <pc:sldChg chg="del">
        <pc:chgData name="Consolato Gattuso" userId="e16b36fd-af99-4a23-a2b7-c93a9c63ddf6" providerId="ADAL" clId="{3194E8DF-5A87-4D49-B9E6-462FFEA4D94A}" dt="2024-01-31T03:20:18.412" v="13" actId="47"/>
        <pc:sldMkLst>
          <pc:docMk/>
          <pc:sldMk cId="2948902719" sldId="670"/>
        </pc:sldMkLst>
      </pc:sldChg>
      <pc:sldChg chg="modSp new mod">
        <pc:chgData name="Consolato Gattuso" userId="e16b36fd-af99-4a23-a2b7-c93a9c63ddf6" providerId="ADAL" clId="{3194E8DF-5A87-4D49-B9E6-462FFEA4D94A}" dt="2024-01-31T03:31:04.815" v="991" actId="20577"/>
        <pc:sldMkLst>
          <pc:docMk/>
          <pc:sldMk cId="3954066341" sldId="670"/>
        </pc:sldMkLst>
        <pc:spChg chg="mod">
          <ac:chgData name="Consolato Gattuso" userId="e16b36fd-af99-4a23-a2b7-c93a9c63ddf6" providerId="ADAL" clId="{3194E8DF-5A87-4D49-B9E6-462FFEA4D94A}" dt="2024-01-31T03:31:04.815" v="991" actId="20577"/>
          <ac:spMkLst>
            <pc:docMk/>
            <pc:sldMk cId="3954066341" sldId="670"/>
            <ac:spMk id="3" creationId="{66DBB4F5-2C11-3DEE-18E9-E53423C5C8E2}"/>
          </ac:spMkLst>
        </pc:spChg>
      </pc:sldChg>
      <pc:sldChg chg="del">
        <pc:chgData name="Consolato Gattuso" userId="e16b36fd-af99-4a23-a2b7-c93a9c63ddf6" providerId="ADAL" clId="{3194E8DF-5A87-4D49-B9E6-462FFEA4D94A}" dt="2024-01-31T03:20:21.631" v="14" actId="47"/>
        <pc:sldMkLst>
          <pc:docMk/>
          <pc:sldMk cId="4066081010" sldId="671"/>
        </pc:sldMkLst>
      </pc:sldChg>
      <pc:sldChg chg="del">
        <pc:chgData name="Consolato Gattuso" userId="e16b36fd-af99-4a23-a2b7-c93a9c63ddf6" providerId="ADAL" clId="{3194E8DF-5A87-4D49-B9E6-462FFEA4D94A}" dt="2024-01-31T03:20:23.094" v="15" actId="47"/>
        <pc:sldMkLst>
          <pc:docMk/>
          <pc:sldMk cId="2772323822" sldId="6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Crnkovic &amp; Deinlein | 2024 Main Accelerator Complex Summer Shutdown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193" y="5020123"/>
            <a:ext cx="3983637" cy="429489"/>
          </a:xfrm>
        </p:spPr>
        <p:txBody>
          <a:bodyPr/>
          <a:lstStyle/>
          <a:p>
            <a:r>
              <a:rPr lang="en-US" dirty="0"/>
              <a:t>Jason Crnkovic &amp; George </a:t>
            </a:r>
            <a:r>
              <a:rPr lang="en-US" dirty="0" err="1"/>
              <a:t>Deinlein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729" y="3804340"/>
            <a:ext cx="9057807" cy="768128"/>
          </a:xfrm>
        </p:spPr>
        <p:txBody>
          <a:bodyPr>
            <a:noAutofit/>
          </a:bodyPr>
          <a:lstStyle/>
          <a:p>
            <a:r>
              <a:rPr lang="en-US" sz="3600" dirty="0"/>
              <a:t>Main Accelerator Complex Weekend Plan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08E4483-0422-848C-EB1E-CA0C3184D6DD}"/>
              </a:ext>
            </a:extLst>
          </p:cNvPr>
          <p:cNvSpPr txBox="1">
            <a:spLocks/>
          </p:cNvSpPr>
          <p:nvPr/>
        </p:nvSpPr>
        <p:spPr>
          <a:xfrm>
            <a:off x="6693107" y="5020123"/>
            <a:ext cx="2121109" cy="76812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9AM Meeting:</a:t>
            </a:r>
          </a:p>
          <a:p>
            <a:r>
              <a:rPr lang="en-US" dirty="0"/>
              <a:t>February 2,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Hydrostatic test repaired magnets in F Sector (Friday morning).</a:t>
            </a:r>
          </a:p>
          <a:p>
            <a:r>
              <a:rPr lang="en-US" sz="2000" dirty="0" err="1"/>
              <a:t>Linac</a:t>
            </a:r>
            <a:r>
              <a:rPr lang="en-US" sz="2000" dirty="0"/>
              <a:t> studies &amp; tuning as desired (</a:t>
            </a:r>
            <a:r>
              <a:rPr lang="en-US" sz="2000" dirty="0" err="1"/>
              <a:t>Linac</a:t>
            </a:r>
            <a:r>
              <a:rPr lang="en-US" sz="2000" dirty="0"/>
              <a:t> operations no longer limited by berm work).</a:t>
            </a:r>
          </a:p>
          <a:p>
            <a:r>
              <a:rPr lang="en-US" sz="2000" dirty="0"/>
              <a:t>Booster pulsing as desired</a:t>
            </a:r>
          </a:p>
          <a:p>
            <a:r>
              <a:rPr lang="en-US" sz="2000" dirty="0"/>
              <a:t>Booster access to chase RF problems with LG1 Safety System Power Supply if desired</a:t>
            </a:r>
          </a:p>
          <a:p>
            <a:r>
              <a:rPr lang="en-US" sz="2000" dirty="0"/>
              <a:t>Plan MI-30 injection kicker replacement</a:t>
            </a:r>
          </a:p>
          <a:p>
            <a:r>
              <a:rPr lang="en-US" sz="2000" dirty="0"/>
              <a:t>Pulse MI RF if desired.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r>
              <a:rPr lang="en-US" dirty="0"/>
              <a:t>Current Weekend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2024 Main Accelerator Complex Summer Shutdown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2024 Main Accelerator Complex Summer Shutdown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D0C004A-F9CA-E5D7-FB25-4A01816F7F27}"/>
              </a:ext>
            </a:extLst>
          </p:cNvPr>
          <p:cNvSpPr txBox="1">
            <a:spLocks/>
          </p:cNvSpPr>
          <p:nvPr/>
        </p:nvSpPr>
        <p:spPr>
          <a:xfrm>
            <a:off x="2576313" y="3064495"/>
            <a:ext cx="3977085" cy="729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Any Questions?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96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7D68EE-7B2C-59CB-2E90-0E29DFB8C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C015C9-FF4D-159A-8082-3ED76B3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6" y="69519"/>
            <a:ext cx="9009088" cy="498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2C02-46B1-F2D3-E9FD-C39D5B58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1886452" cy="242873"/>
          </a:xfrm>
        </p:spPr>
        <p:txBody>
          <a:bodyPr/>
          <a:lstStyle/>
          <a:p>
            <a:pPr>
              <a:defRPr/>
            </a:pPr>
            <a:r>
              <a:rPr lang="en-US"/>
              <a:t>February 1,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81951-61E7-D7DD-339F-509DCF092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5055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Crnkovic &amp; </a:t>
            </a:r>
            <a:r>
              <a:rPr lang="en-US" dirty="0" err="1"/>
              <a:t>Deinlein</a:t>
            </a:r>
            <a:r>
              <a:rPr lang="en-US" dirty="0"/>
              <a:t> | 2024 Main Accelerator Complex Summer Shutdown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EBABB-2F71-E663-B35C-5D3CAE90A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10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10906</TotalTime>
  <Words>124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Current Weekend Plan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Jason Crnkovic</cp:lastModifiedBy>
  <cp:revision>139</cp:revision>
  <cp:lastPrinted>2016-04-05T12:58:00Z</cp:lastPrinted>
  <dcterms:created xsi:type="dcterms:W3CDTF">2016-03-03T19:44:14Z</dcterms:created>
  <dcterms:modified xsi:type="dcterms:W3CDTF">2024-02-02T13:38:38Z</dcterms:modified>
</cp:coreProperties>
</file>