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66" d="100"/>
          <a:sy n="66" d="100"/>
        </p:scale>
        <p:origin x="16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2/2/2024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2/2/2024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86193434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shut down completely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HECM28 at RT,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LOTO’ed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its removal; HECM29 install late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SSR1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RT,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LOTO’ed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its removal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empty but HB650 installation mid March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anticipate SSR2 cooldown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1200329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…High anxiety relating to Ln2 (and other cryogens) delivery to gated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expt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areas (ND, A0, MC1,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), as communications not </a:t>
            </a:r>
            <a:r>
              <a:rPr lang="en-US" sz="1600" b="1" i="1">
                <a:solidFill>
                  <a:schemeClr val="accent3">
                    <a:lumMod val="50000"/>
                  </a:schemeClr>
                </a:solidFill>
              </a:rPr>
              <a:t>very clear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236464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692771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being warmed up to 80K but </a:t>
            </a:r>
            <a:r>
              <a:rPr lang="en-US" sz="1600" b="1" i="1" dirty="0" err="1">
                <a:solidFill>
                  <a:srgbClr val="996600"/>
                </a:solidFill>
              </a:rPr>
              <a:t>subseqeuently</a:t>
            </a:r>
            <a:r>
              <a:rPr lang="en-US" sz="1600" b="1" i="1" dirty="0">
                <a:solidFill>
                  <a:srgbClr val="996600"/>
                </a:solidFill>
              </a:rPr>
              <a:t> to RT in controlled manner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59" y="141445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7D544D98-9B18-EC0F-5950-EE2F37F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18654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1" y="94844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08" y="41972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C078D197-8807-6582-68FA-96BD5B8E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3" y="1316728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8482AC1-3EF2-8C5B-02C6-81F25E51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16" y="217801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9D2C4D-713F-844F-04BC-9FC2E3AD27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3071" y="3754485"/>
            <a:ext cx="2262750" cy="15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2" ma:contentTypeDescription="Create a new document." ma:contentTypeScope="" ma:versionID="6f2e9a3ebd90235bcb3d86b0da1246d8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339b2a040549062651bfe160be2c41d5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8BBA4-417C-4EBB-9BCE-D0D750B13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27557</TotalTime>
  <Words>185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1017</cp:revision>
  <dcterms:created xsi:type="dcterms:W3CDTF">2013-09-14T14:02:30Z</dcterms:created>
  <dcterms:modified xsi:type="dcterms:W3CDTF">2024-02-02T13:41:38Z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