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05" d="100"/>
          <a:sy n="105" d="100"/>
        </p:scale>
        <p:origin x="144" y="7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2/2/2024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2/2/2024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2/2/2024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2/2/2024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>
                <a:solidFill>
                  <a:schemeClr val="bg1">
                    <a:lumMod val="50000"/>
                  </a:schemeClr>
                </a:solidFill>
              </a:rPr>
              <a:t>2/2/2024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John Kuharik | Booster Operations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8600" y="570761"/>
            <a:ext cx="86251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Monitoring supplies as they ramp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Working to find source of electrical noise in BGW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Work continues on SAD/ASE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E4R: waiting for Remanent LCW system work to be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Requesting controlled access on Monday 07:00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/>
              </a:solidFill>
            </a:endParaRP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11247</TotalTime>
  <Words>46</Words>
  <Application>Microsoft Office PowerPoint</Application>
  <PresentationFormat>On-screen Show (16:9)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70</cp:revision>
  <cp:lastPrinted>2014-01-20T19:40:21Z</cp:lastPrinted>
  <dcterms:created xsi:type="dcterms:W3CDTF">2021-08-20T13:25:13Z</dcterms:created>
  <dcterms:modified xsi:type="dcterms:W3CDTF">2024-02-02T14:48:05Z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