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  <p:sldMasterId id="2147484123" r:id="rId6"/>
  </p:sldMasterIdLst>
  <p:notesMasterIdLst>
    <p:notesMasterId r:id="rId15"/>
  </p:notesMasterIdLst>
  <p:handoutMasterIdLst>
    <p:handoutMasterId r:id="rId16"/>
  </p:handoutMasterIdLst>
  <p:sldIdLst>
    <p:sldId id="340" r:id="rId7"/>
    <p:sldId id="345" r:id="rId8"/>
    <p:sldId id="341" r:id="rId9"/>
    <p:sldId id="342" r:id="rId10"/>
    <p:sldId id="343" r:id="rId11"/>
    <p:sldId id="344" r:id="rId12"/>
    <p:sldId id="346" r:id="rId13"/>
    <p:sldId id="347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E. AndersonJr. x4973 04659N" initials="JEA" lastIdx="10" clrIdx="0">
    <p:extLst>
      <p:ext uri="{19B8F6BF-5375-455C-9EA6-DF929625EA0E}">
        <p15:presenceInfo xmlns:p15="http://schemas.microsoft.com/office/powerpoint/2012/main" userId="John E. AndersonJr. x4973 04659N" providerId="None"/>
      </p:ext>
    </p:extLst>
  </p:cmAuthor>
  <p:cmAuthor id="2" name="Madelyn R. Wolter x4807 16344N" initials="MRWx1" lastIdx="3" clrIdx="1">
    <p:extLst>
      <p:ext uri="{19B8F6BF-5375-455C-9EA6-DF929625EA0E}">
        <p15:presenceInfo xmlns:p15="http://schemas.microsoft.com/office/powerpoint/2012/main" userId="Madelyn R. Wolter x4807 16344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505050"/>
    <a:srgbClr val="004C97"/>
    <a:srgbClr val="0D3B8E"/>
    <a:srgbClr val="003087"/>
    <a:srgbClr val="03005F"/>
    <a:srgbClr val="0C075E"/>
    <a:srgbClr val="50504E"/>
    <a:srgbClr val="4E4E4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3419" autoAdjust="0"/>
  </p:normalViewPr>
  <p:slideViewPr>
    <p:cSldViewPr snapToGrid="0" snapToObjects="1" showGuides="1">
      <p:cViewPr varScale="1">
        <p:scale>
          <a:sx n="77" d="100"/>
          <a:sy n="77" d="100"/>
        </p:scale>
        <p:origin x="1200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D135D-5C29-B729-A5F1-BCAB25D95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C3AF8-3A11-7294-17A4-8CA21B169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12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6D4CD9-E6FD-C338-F1B5-149A3CE7F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6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40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2/4/2024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/>
              <a:t>Sue McGimpsey | MTA Status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9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2/4/2024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/>
              <a:t>Sue McGimpsey | MTA Status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77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2/4/2024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it-IT"/>
              <a:t>Sue McGimpsey | MTA Status Update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65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2/4/2024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/>
              <a:t>Sue McGimpsey | MTA Status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1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2/4/2024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it-IT"/>
              <a:t>Sue McGimpsey | MTA Status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54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2/4/2024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it-IT"/>
              <a:t>Sue McGimpsey | MTA Status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2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2/4/2024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/>
              <a:t>Sue McGimpsey | MTA Status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2/4/2024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/>
              <a:t>Sue McGimpsey | MTA Status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2/4/2024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it-IT"/>
              <a:t>Sue McGimpsey | MTA Status Update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2/4/2024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/>
              <a:t>Sue McGimpsey | MTA Status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2/4/2024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it-IT"/>
              <a:t>Sue McGimpsey | MTA Status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2/4/2024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it-IT"/>
              <a:t>Sue McGimpsey | MTA Status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2F55E-5880-DFDC-1269-28EDE5F7E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60" y="808129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6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2/4/2024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/>
              <a:t>Sue McGimpsey | MTA Status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2/4/2024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/>
              <a:t>Sue McGimpsey | MTA Status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047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600" dirty="0"/>
              <a:t>Sue McGimpsey	</a:t>
            </a:r>
          </a:p>
          <a:p>
            <a:r>
              <a:rPr lang="en-US" sz="1600" dirty="0"/>
              <a:t>MTA Update</a:t>
            </a:r>
          </a:p>
          <a:p>
            <a:r>
              <a:rPr lang="en-US" sz="1600" dirty="0"/>
              <a:t>2 February 2024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9am Operations Meeting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857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F3FCD4-5FC8-43B8-D488-1CF67F78B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ELECTRICIAN WORK HAS BEEN COMPLETED!!!!!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FCB7D-3D6D-57EF-1D9F-141E75DE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MTA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54460-7037-F152-DEEF-0888E5FAC2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91B0C-E2F8-8097-2FBE-840C1C8E9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Sue McGimpsey | MTA Status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2503E-2C99-C3ED-1186-4E4DCC3B7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2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grass, outdoor, field, parked&#10;&#10;Description automatically generated">
            <a:extLst>
              <a:ext uri="{FF2B5EF4-FFF2-40B4-BE49-F238E27FC236}">
                <a16:creationId xmlns:a16="http://schemas.microsoft.com/office/drawing/2014/main" id="{978166EA-AFFC-CEC1-0395-FD2D4740A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671" y="971550"/>
            <a:ext cx="4390931" cy="5059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1057E24-770F-9363-770D-205F0D57C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Chipmunk locations looking upstream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F36E2-3C8E-FB55-05BC-5CD3F9BA7E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2/4/2024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A333A-CA6A-6595-17F7-C258B8568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Sue McGimpsey | MTA Status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C3E99-2740-E907-8BEF-39CFF2B16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6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ground, sky, outdoor, sandy&#10;&#10;Description automatically generated">
            <a:extLst>
              <a:ext uri="{FF2B5EF4-FFF2-40B4-BE49-F238E27FC236}">
                <a16:creationId xmlns:a16="http://schemas.microsoft.com/office/drawing/2014/main" id="{066DFB55-FFDE-9E9E-7B81-9AF588EB4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8756" y="971550"/>
            <a:ext cx="3963361" cy="5059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51CD94-0216-F994-9BDE-8E5E9F7F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Chipmunk locations further upstream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DFABE-81EE-7FBE-B940-EA8594526B6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2/4/2024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E5E00-EF2F-C1F3-5477-2F39F6F08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Sue McGimpsey | MTA Status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FE8AA-778E-B3C7-82A3-13DD5833A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7CA5E15A-E4E9-9921-28E4-4A1B7BE78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0527" y="971550"/>
            <a:ext cx="4171590" cy="5059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4FE4C5E-C175-0CB7-B275-FB828FC1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Chipmunk locations looking downstream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52094-A75B-1E6C-977E-82728C8805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2/4/2024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B43FE-B9F9-0384-A3A7-C81C34A00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Sue McGimpsey | MTA Status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D1AA4-A51B-88A1-1EE5-D013533B9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24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grass, outdoor, field, farm&#10;&#10;Description automatically generated">
            <a:extLst>
              <a:ext uri="{FF2B5EF4-FFF2-40B4-BE49-F238E27FC236}">
                <a16:creationId xmlns:a16="http://schemas.microsoft.com/office/drawing/2014/main" id="{F00BDCEA-D51B-8A6D-072D-8DC3CAFBA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595" y="971550"/>
            <a:ext cx="3794522" cy="5059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67C6320-B67C-8E23-5DB8-E5B21E537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BCE36-40CE-2B78-C820-02F16BD642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2/4/2024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3871-169F-FFC6-FB9C-816B67723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Sue McGimpsey | MTA Status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ADE17-6277-00A5-56E9-929BF3238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7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E4BD13-343C-968C-377B-2A491DC32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Chipmunk installation in the houses and cable terminations – Rad Safety</a:t>
            </a:r>
          </a:p>
          <a:p>
            <a:r>
              <a:rPr lang="en-US" sz="1800" dirty="0"/>
              <a:t>Cable terminations – Interlocks (underway)</a:t>
            </a:r>
          </a:p>
          <a:p>
            <a:r>
              <a:rPr lang="en-US" sz="1800" dirty="0"/>
              <a:t>Rad Monitor and CDC testing – Interlocks</a:t>
            </a:r>
          </a:p>
          <a:p>
            <a:r>
              <a:rPr lang="en-US" sz="1800" dirty="0"/>
              <a:t>Get Remaining Signatures on SUSO sheet - Interlocks and Planning and Integration </a:t>
            </a:r>
          </a:p>
          <a:p>
            <a:r>
              <a:rPr lang="en-US" sz="1800" dirty="0"/>
              <a:t>Request Beam Sign Off/Obtain Approved RC and BP</a:t>
            </a:r>
          </a:p>
          <a:p>
            <a:r>
              <a:rPr lang="en-US" sz="1800" dirty="0"/>
              <a:t>Anticipating two weeks to beam – hopefully less!!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5715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THANK YOU EVERYONE!!!!!!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657CA4-217F-D200-21D8-394A10EA0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Still To-Do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3010D-3C40-40EF-C075-E1410E4202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2/4/2024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8A0B9-3346-5987-41F4-85C63CC6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Sue McGimpsey | MTA Status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7E490-28DA-85A9-D596-05109D628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7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A6041C-B5A8-9124-5C00-AA1492532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rgbClr val="FF0000"/>
                </a:solidFill>
              </a:rPr>
              <a:t>THANK YOU PAUL!!!!!!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12F808-4CDE-0D45-EAFF-00573C32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05092-A2BE-51A8-42A8-1E26267E26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2/4/2024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0730E-F5E7-4AC5-2A33-3F12D0E98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Sue McGimpsey | MTA Status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B44E0-5081-664A-157F-771A1419E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6654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3023  -  Read-Only" id="{A8C22F5D-C6D7-4589-A1DC-766D1E9786F3}" vid="{C4929605-360F-4C13-A43A-E93BABDEF8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8a0c449-bc3f-4023-b6f3-9ae146c0e873">MKRZARSQM56R-1466480915-294</_dlc_DocId>
    <_dlc_DocIdUrl xmlns="c8a0c449-bc3f-4023-b6f3-9ae146c0e873">
      <Url>https://fermipoint.fnal.gov/org/eshq/ASD/_layouts/15/DocIdRedir.aspx?ID=MKRZARSQM56R-1466480915-294</Url>
      <Description>MKRZARSQM56R-1466480915-294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5E6438C41BFD47ACE8933FA0781970" ma:contentTypeVersion="2" ma:contentTypeDescription="Create a new document." ma:contentTypeScope="" ma:versionID="40731602f34b2e145fe69f86e6a35b1b">
  <xsd:schema xmlns:xsd="http://www.w3.org/2001/XMLSchema" xmlns:xs="http://www.w3.org/2001/XMLSchema" xmlns:p="http://schemas.microsoft.com/office/2006/metadata/properties" xmlns:ns2="c8a0c449-bc3f-4023-b6f3-9ae146c0e873" targetNamespace="http://schemas.microsoft.com/office/2006/metadata/properties" ma:root="true" ma:fieldsID="e613c1cf9b7acee2742733a09b7ffdd1" ns2:_="">
    <xsd:import namespace="c8a0c449-bc3f-4023-b6f3-9ae146c0e87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0c449-bc3f-4023-b6f3-9ae146c0e87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B9A9177-9946-41CD-B01B-8BAAEF071AA1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c8a0c449-bc3f-4023-b6f3-9ae146c0e873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3046631-D625-4DBB-820E-2A2656AF18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0c449-bc3f-4023-b6f3-9ae146c0e8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4FB0BA-40FF-4738-BEDA-5B1BDD7FB1C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97848FA-C60A-45FD-BB12-33C88503094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 (1)</Template>
  <TotalTime>15676</TotalTime>
  <Words>154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</vt:lpstr>
      <vt:lpstr>Fermilab_PPT_090815</vt:lpstr>
      <vt:lpstr>1_Fermilab_PPT_090815</vt:lpstr>
      <vt:lpstr>PowerPoint Presentation</vt:lpstr>
      <vt:lpstr>MTA STATUS</vt:lpstr>
      <vt:lpstr>Chipmunk locations looking upstream</vt:lpstr>
      <vt:lpstr>Chipmunk locations further upstream</vt:lpstr>
      <vt:lpstr>Chipmunk locations looking downstream</vt:lpstr>
      <vt:lpstr>PowerPoint Presentation</vt:lpstr>
      <vt:lpstr>Things Still To-Do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Madelyn R. Wolter x4807 16344N</dc:creator>
  <cp:lastModifiedBy>Susan L. Mcgimpsey x8386 12359N</cp:lastModifiedBy>
  <cp:revision>202</cp:revision>
  <cp:lastPrinted>2014-01-20T19:40:21Z</cp:lastPrinted>
  <dcterms:created xsi:type="dcterms:W3CDTF">2017-02-13T18:49:53Z</dcterms:created>
  <dcterms:modified xsi:type="dcterms:W3CDTF">2024-02-01T00:04:20Z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0x0101005E5E6438C41BFD47ACE8933FA0781970</vt:lpwstr>
  </property>
  <property fmtid="{D5CDD505-2E9C-101B-9397-08002B2CF9AE}" pid="3" name="_dlc_DocIdItemGuid">
    <vt:lpwstr>e15050c8-8936-4be0-9562-0f7eb3139549</vt:lpwstr>
  </property>
</Properties>
</file>