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2"/>
  </p:notesMasterIdLst>
  <p:handoutMasterIdLst>
    <p:handoutMasterId r:id="rId13"/>
  </p:handoutMasterIdLst>
  <p:sldIdLst>
    <p:sldId id="256" r:id="rId5"/>
    <p:sldId id="593" r:id="rId6"/>
    <p:sldId id="609" r:id="rId7"/>
    <p:sldId id="617" r:id="rId8"/>
    <p:sldId id="615" r:id="rId9"/>
    <p:sldId id="618" r:id="rId10"/>
    <p:sldId id="61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60"/>
    <p:restoredTop sz="93667" autoAdjust="0"/>
  </p:normalViewPr>
  <p:slideViewPr>
    <p:cSldViewPr>
      <p:cViewPr varScale="1">
        <p:scale>
          <a:sx n="124" d="100"/>
          <a:sy n="124" d="100"/>
        </p:scale>
        <p:origin x="640" y="16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2/13/24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02.14.24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02.14.24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02.14.24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FD1 Status &amp; Plans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FD1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February 14,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24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Big Picture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5943600" cy="44319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2024 promises to be another busy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Commission and operate ProtoDUNE-II detector in NP04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Ramp-up APA production and cold-test 4-6 modules in NP04 cold box.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Conduct Production Readiness Reviews and initiate production of remaining FD1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ProtoDUNE-II (NP04)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7162800" cy="3323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NP04 cryostat is sealed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Filippo will give a short update on current status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Ramp-up to operations over next two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Anticipating appointment of ProtoDUNE Run Coordinator at today’s DUNE Executive Board Meeting (posted file describes responsibilities)</a:t>
            </a:r>
          </a:p>
        </p:txBody>
      </p:sp>
    </p:spTree>
    <p:extLst>
      <p:ext uri="{BB962C8B-B14F-4D97-AF65-F5344CB8AC3E}">
        <p14:creationId xmlns:p14="http://schemas.microsoft.com/office/powerpoint/2010/main" val="15347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APA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150977"/>
            <a:ext cx="7315200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Anticipate approval of new management structure at today’s Executive Board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The lead engineers and scientists at the factories will form an APA Production Board to manage the module construction activities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APA consortium will continue to have responsibility for post-construction activities (APA testing at CERN, APA reception at Fermilab/Ash River, and APA installation at SURF) as well as for producing the deliverables associated with these activities 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19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APA Production (Current Status)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19201"/>
            <a:ext cx="6248400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Expect four winders to be operational at Daresbury within the next week or 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Chicago has successfully completed the winding of the x-layer on their first APA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Daresbury has identified sixteen suitable technician candidates and is currently in the process of onboarding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Still working to understand the cause of two wire breakages on one of the two APAs currently under construction at Daresbury</a:t>
            </a:r>
          </a:p>
        </p:txBody>
      </p:sp>
    </p:spTree>
    <p:extLst>
      <p:ext uri="{BB962C8B-B14F-4D97-AF65-F5344CB8AC3E}">
        <p14:creationId xmlns:p14="http://schemas.microsoft.com/office/powerpoint/2010/main" val="140490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339F4F-72D7-2CFF-67B1-3C3B81F664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FC8C-3CCF-CCEC-18D4-DCB239BC4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Upcoming LBNC/NSG Meetings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6ECE9-1456-752E-252D-158B5CD8D99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79DDD-ABD9-164E-B68D-E0F8E4024040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E9966A-354A-9220-5E43-387A8B627FDF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27202A7-2EE2-2614-1DF6-326318F70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19201"/>
            <a:ext cx="6705600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LBNC Meeting: Feb 26-28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NSG Meeting: Mar 27-28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Far Detectors are not the focus of either of these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Technical Coordinators will be asked to give short (20-30 minute) status updates on FD1 and FD2 at both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Request 2-3 slides from each consortium summarizing progress over last 6-12 months</a:t>
            </a:r>
          </a:p>
        </p:txBody>
      </p:sp>
    </p:spTree>
    <p:extLst>
      <p:ext uri="{BB962C8B-B14F-4D97-AF65-F5344CB8AC3E}">
        <p14:creationId xmlns:p14="http://schemas.microsoft.com/office/powerpoint/2010/main" val="80633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998F59-0ADE-8E87-F230-F756200E29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5AC0-27F8-E86A-2871-5D52027C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Production Readiness Reviews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EC1EA-9A9C-393C-F246-73DD3BFCE96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4CD2D-5599-3D2F-B3A0-6B2724C4EC9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02.14.24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3DE86C-8249-D11E-20C0-9D15312139E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FD1 Status &amp; Plans</a:t>
            </a:r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68522B1-936B-38A0-704E-1E3B41F11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19201"/>
            <a:ext cx="6934200" cy="25853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Need to push forward with these on short time scale to ensure that construction activities can be started on schedule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More information about this topic in subsequent presentation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031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21709</TotalTime>
  <Words>384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Big Picture </vt:lpstr>
      <vt:lpstr>ProtoDUNE-II (NP04) </vt:lpstr>
      <vt:lpstr>APA Production</vt:lpstr>
      <vt:lpstr>APA Production (Current Status)</vt:lpstr>
      <vt:lpstr>Upcoming LBNC/NSG Meetings</vt:lpstr>
      <vt:lpstr>Production Readiness Reviews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1175</cp:revision>
  <cp:lastPrinted>2020-09-14T14:05:25Z</cp:lastPrinted>
  <dcterms:created xsi:type="dcterms:W3CDTF">2016-07-13T11:29:54Z</dcterms:created>
  <dcterms:modified xsi:type="dcterms:W3CDTF">2024-02-14T02:13:02Z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